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charts/chart1.xml" ContentType="application/vnd.openxmlformats-officedocument.drawingml.chart+xml"/>
  <Override PartName="/ppt/drawings/drawing1.xml" ContentType="application/vnd.openxmlformats-officedocument.drawingml.chartshapes+xml"/>
  <Override PartName="/ppt/notesSlides/notesSlide7.xml" ContentType="application/vnd.openxmlformats-officedocument.presentationml.notesSlide+xml"/>
  <Override PartName="/ppt/charts/chart2.xml" ContentType="application/vnd.openxmlformats-officedocument.drawingml.chart+xml"/>
  <Override PartName="/ppt/drawings/drawing2.xml" ContentType="application/vnd.openxmlformats-officedocument.drawingml.chartshapes+xml"/>
  <Override PartName="/ppt/notesSlides/notesSlide8.xml" ContentType="application/vnd.openxmlformats-officedocument.presentationml.notesSlide+xml"/>
  <Override PartName="/ppt/charts/chart3.xml" ContentType="application/vnd.openxmlformats-officedocument.drawingml.chart+xml"/>
  <Override PartName="/ppt/drawings/drawing3.xml" ContentType="application/vnd.openxmlformats-officedocument.drawingml.chartshapes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charts/chart4.xml" ContentType="application/vnd.openxmlformats-officedocument.drawingml.chart+xml"/>
  <Override PartName="/ppt/notesSlides/notesSlide16.xml" ContentType="application/vnd.openxmlformats-officedocument.presentationml.notesSlide+xml"/>
  <Override PartName="/ppt/charts/chart5.xml" ContentType="application/vnd.openxmlformats-officedocument.drawingml.chart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1"/>
    <p:sldMasterId id="2147483649" r:id="rId2"/>
  </p:sldMasterIdLst>
  <p:notesMasterIdLst>
    <p:notesMasterId r:id="rId21"/>
  </p:notesMasterIdLst>
  <p:handoutMasterIdLst>
    <p:handoutMasterId r:id="rId22"/>
  </p:handoutMasterIdLst>
  <p:sldIdLst>
    <p:sldId id="256" r:id="rId3"/>
    <p:sldId id="271" r:id="rId4"/>
    <p:sldId id="257" r:id="rId5"/>
    <p:sldId id="291" r:id="rId6"/>
    <p:sldId id="292" r:id="rId7"/>
    <p:sldId id="294" r:id="rId8"/>
    <p:sldId id="295" r:id="rId9"/>
    <p:sldId id="297" r:id="rId10"/>
    <p:sldId id="300" r:id="rId11"/>
    <p:sldId id="301" r:id="rId12"/>
    <p:sldId id="302" r:id="rId13"/>
    <p:sldId id="303" r:id="rId14"/>
    <p:sldId id="304" r:id="rId15"/>
    <p:sldId id="305" r:id="rId16"/>
    <p:sldId id="306" r:id="rId17"/>
    <p:sldId id="307" r:id="rId18"/>
    <p:sldId id="308" r:id="rId19"/>
    <p:sldId id="293" r:id="rId20"/>
  </p:sldIdLst>
  <p:sldSz cx="9144000" cy="6858000" type="screen4x3"/>
  <p:notesSz cx="6797675" cy="9926638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000000"/>
        </a:solidFill>
        <a:latin typeface="Gill Sans" charset="0"/>
        <a:ea typeface="ヒラギノ角ゴ ProN W3" charset="-128"/>
        <a:cs typeface="+mn-cs"/>
        <a:sym typeface="Gill Sans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000000"/>
        </a:solidFill>
        <a:latin typeface="Gill Sans" charset="0"/>
        <a:ea typeface="ヒラギノ角ゴ ProN W3" charset="-128"/>
        <a:cs typeface="+mn-cs"/>
        <a:sym typeface="Gill Sans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000000"/>
        </a:solidFill>
        <a:latin typeface="Gill Sans" charset="0"/>
        <a:ea typeface="ヒラギノ角ゴ ProN W3" charset="-128"/>
        <a:cs typeface="+mn-cs"/>
        <a:sym typeface="Gill Sans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000000"/>
        </a:solidFill>
        <a:latin typeface="Gill Sans" charset="0"/>
        <a:ea typeface="ヒラギノ角ゴ ProN W3" charset="-128"/>
        <a:cs typeface="+mn-cs"/>
        <a:sym typeface="Gill Sans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000000"/>
        </a:solidFill>
        <a:latin typeface="Gill Sans" charset="0"/>
        <a:ea typeface="ヒラギノ角ゴ ProN W3" charset="-128"/>
        <a:cs typeface="+mn-cs"/>
        <a:sym typeface="Gill Sans" charset="0"/>
      </a:defRPr>
    </a:lvl5pPr>
    <a:lvl6pPr marL="2286000" algn="l" defTabSz="914400" rtl="0" eaLnBrk="1" latinLnBrk="0" hangingPunct="1">
      <a:defRPr sz="1200" kern="1200">
        <a:solidFill>
          <a:srgbClr val="000000"/>
        </a:solidFill>
        <a:latin typeface="Gill Sans" charset="0"/>
        <a:ea typeface="ヒラギノ角ゴ ProN W3" charset="-128"/>
        <a:cs typeface="+mn-cs"/>
        <a:sym typeface="Gill Sans" charset="0"/>
      </a:defRPr>
    </a:lvl6pPr>
    <a:lvl7pPr marL="2743200" algn="l" defTabSz="914400" rtl="0" eaLnBrk="1" latinLnBrk="0" hangingPunct="1">
      <a:defRPr sz="1200" kern="1200">
        <a:solidFill>
          <a:srgbClr val="000000"/>
        </a:solidFill>
        <a:latin typeface="Gill Sans" charset="0"/>
        <a:ea typeface="ヒラギノ角ゴ ProN W3" charset="-128"/>
        <a:cs typeface="+mn-cs"/>
        <a:sym typeface="Gill Sans" charset="0"/>
      </a:defRPr>
    </a:lvl7pPr>
    <a:lvl8pPr marL="3200400" algn="l" defTabSz="914400" rtl="0" eaLnBrk="1" latinLnBrk="0" hangingPunct="1">
      <a:defRPr sz="1200" kern="1200">
        <a:solidFill>
          <a:srgbClr val="000000"/>
        </a:solidFill>
        <a:latin typeface="Gill Sans" charset="0"/>
        <a:ea typeface="ヒラギノ角ゴ ProN W3" charset="-128"/>
        <a:cs typeface="+mn-cs"/>
        <a:sym typeface="Gill Sans" charset="0"/>
      </a:defRPr>
    </a:lvl8pPr>
    <a:lvl9pPr marL="3657600" algn="l" defTabSz="914400" rtl="0" eaLnBrk="1" latinLnBrk="0" hangingPunct="1">
      <a:defRPr sz="1200" kern="1200">
        <a:solidFill>
          <a:srgbClr val="000000"/>
        </a:solidFill>
        <a:latin typeface="Gill Sans" charset="0"/>
        <a:ea typeface="ヒラギノ角ゴ ProN W3" charset="-128"/>
        <a:cs typeface="+mn-cs"/>
        <a:sym typeface="Gill Sans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notes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3685C"/>
    <a:srgbClr val="FF9999"/>
    <a:srgbClr val="B40000"/>
    <a:srgbClr val="1153AB"/>
    <a:srgbClr val="E42131"/>
    <a:srgbClr val="C7757C"/>
    <a:srgbClr val="6E05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9D7B26C5-4107-4FEC-AEDC-1716B250A1EF}" styleName="Estilo claro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616DA210-FB5B-4158-B5E0-FEB733F419BA}" styleName="Estilo claro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6E25E649-3F16-4E02-A733-19D2CDBF48F0}" styleName="Estilo medio 3 - Énfasis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E9639D4-E3E2-4D34-9284-5A2195B3D0D7}" styleName="Estilo claro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150" d="100"/>
          <a:sy n="150" d="100"/>
        </p:scale>
        <p:origin x="924" y="165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ableStyles" Target="tableStyles.xml"/><Relationship Id="rId3" Type="http://schemas.openxmlformats.org/officeDocument/2006/relationships/slide" Target="slides/slide1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handoutMaster" Target="handoutMasters/handoutMaster1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oleObject" Target="file:///C:\Users\1155120\Dropbox\Anuari%20Metropolit&#224;%202015\Tablas%20y%20gra&#236;ficos%20AnuariAMB2015.xlsx" TargetMode="External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oleObject" Target="file:///C:\Users\1155120\Dropbox\Anuari%20Metropolit&#224;%202015\Tablas%20y%20gra&#236;ficos%20AnuariAMB2015.xlsx" TargetMode="External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3.xml"/><Relationship Id="rId1" Type="http://schemas.openxmlformats.org/officeDocument/2006/relationships/oleObject" Target="file:///C:\Users\1155120\Dropbox\Anuari%20Metropolit&#224;%202015\Tablas%20y%20gra&#236;ficos%20AnuariAMB2015.xlsx" TargetMode="Externa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1155120\Dropbox\Anuari%20Metropolit&#224;%202015\Tablas%20y%20gra&#236;ficos%20AnuariAMB2015.xlsx" TargetMode="External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1155120\Dropbox\Anuari%20Metropolit&#224;%202015\Tablas%20y%20gra&#236;ficos%20AnuariAMB2015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ca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lineChart>
        <c:grouping val="standard"/>
        <c:varyColors val="0"/>
        <c:ser>
          <c:idx val="1"/>
          <c:order val="0"/>
          <c:tx>
            <c:strRef>
              <c:f>'Gráfico 1'!$D$2</c:f>
              <c:strCache>
                <c:ptCount val="1"/>
                <c:pt idx="0">
                  <c:v>Agricultura</c:v>
                </c:pt>
              </c:strCache>
            </c:strRef>
          </c:tx>
          <c:spPr>
            <a:ln>
              <a:solidFill>
                <a:srgbClr val="C00000"/>
              </a:solidFill>
            </a:ln>
          </c:spPr>
          <c:marker>
            <c:symbol val="square"/>
            <c:size val="3"/>
            <c:spPr>
              <a:ln>
                <a:solidFill>
                  <a:srgbClr val="C00000"/>
                </a:solidFill>
              </a:ln>
            </c:spPr>
          </c:marker>
          <c:cat>
            <c:strRef>
              <c:f>'Gráfico 1'!$B$3:$B$41</c:f>
              <c:strCache>
                <c:ptCount val="39"/>
                <c:pt idx="0">
                  <c:v>1976</c:v>
                </c:pt>
                <c:pt idx="1">
                  <c:v>1977</c:v>
                </c:pt>
                <c:pt idx="2">
                  <c:v>1978</c:v>
                </c:pt>
                <c:pt idx="3">
                  <c:v>1979</c:v>
                </c:pt>
                <c:pt idx="4">
                  <c:v>1980</c:v>
                </c:pt>
                <c:pt idx="5">
                  <c:v>1981</c:v>
                </c:pt>
                <c:pt idx="6">
                  <c:v>1982</c:v>
                </c:pt>
                <c:pt idx="7">
                  <c:v>1983</c:v>
                </c:pt>
                <c:pt idx="8">
                  <c:v>1984</c:v>
                </c:pt>
                <c:pt idx="9">
                  <c:v>1985</c:v>
                </c:pt>
                <c:pt idx="10">
                  <c:v>1986</c:v>
                </c:pt>
                <c:pt idx="11">
                  <c:v>1987</c:v>
                </c:pt>
                <c:pt idx="12">
                  <c:v>1988</c:v>
                </c:pt>
                <c:pt idx="13">
                  <c:v>1989</c:v>
                </c:pt>
                <c:pt idx="14">
                  <c:v>1990</c:v>
                </c:pt>
                <c:pt idx="15">
                  <c:v>1991</c:v>
                </c:pt>
                <c:pt idx="16">
                  <c:v>1992</c:v>
                </c:pt>
                <c:pt idx="17">
                  <c:v>1993</c:v>
                </c:pt>
                <c:pt idx="18">
                  <c:v>1994</c:v>
                </c:pt>
                <c:pt idx="19">
                  <c:v>1995</c:v>
                </c:pt>
                <c:pt idx="20">
                  <c:v>1996</c:v>
                </c:pt>
                <c:pt idx="21">
                  <c:v>1997</c:v>
                </c:pt>
                <c:pt idx="22">
                  <c:v>1998</c:v>
                </c:pt>
                <c:pt idx="23">
                  <c:v>1999</c:v>
                </c:pt>
                <c:pt idx="24">
                  <c:v>2000</c:v>
                </c:pt>
                <c:pt idx="25">
                  <c:v>2001</c:v>
                </c:pt>
                <c:pt idx="26">
                  <c:v>2002</c:v>
                </c:pt>
                <c:pt idx="27">
                  <c:v>2003</c:v>
                </c:pt>
                <c:pt idx="28">
                  <c:v>2004</c:v>
                </c:pt>
                <c:pt idx="29">
                  <c:v>2005</c:v>
                </c:pt>
                <c:pt idx="30">
                  <c:v>2006</c:v>
                </c:pt>
                <c:pt idx="31">
                  <c:v>2007</c:v>
                </c:pt>
                <c:pt idx="32">
                  <c:v>2008</c:v>
                </c:pt>
                <c:pt idx="33">
                  <c:v>2009</c:v>
                </c:pt>
                <c:pt idx="34">
                  <c:v>2010</c:v>
                </c:pt>
                <c:pt idx="35">
                  <c:v>2011</c:v>
                </c:pt>
                <c:pt idx="36">
                  <c:v>2012</c:v>
                </c:pt>
                <c:pt idx="37">
                  <c:v>2013</c:v>
                </c:pt>
                <c:pt idx="38">
                  <c:v>2014</c:v>
                </c:pt>
              </c:strCache>
            </c:strRef>
          </c:cat>
          <c:val>
            <c:numRef>
              <c:f>'Gráfico 1'!$D$3:$D$41</c:f>
              <c:numCache>
                <c:formatCode>#,##0.0</c:formatCode>
                <c:ptCount val="39"/>
                <c:pt idx="0">
                  <c:v>2.2457150006255482</c:v>
                </c:pt>
                <c:pt idx="1">
                  <c:v>2.0883683460370581</c:v>
                </c:pt>
                <c:pt idx="2">
                  <c:v>1.939517672578793</c:v>
                </c:pt>
                <c:pt idx="3">
                  <c:v>1.9464402351404311</c:v>
                </c:pt>
                <c:pt idx="4">
                  <c:v>2.0735785953177261</c:v>
                </c:pt>
                <c:pt idx="5">
                  <c:v>2.2073204805811679</c:v>
                </c:pt>
                <c:pt idx="6">
                  <c:v>1.9854545454545449</c:v>
                </c:pt>
                <c:pt idx="7">
                  <c:v>2.1257618552103472</c:v>
                </c:pt>
                <c:pt idx="8">
                  <c:v>1.765542006433755</c:v>
                </c:pt>
                <c:pt idx="9">
                  <c:v>2.1159290716733721</c:v>
                </c:pt>
                <c:pt idx="10">
                  <c:v>1.8726591760299629</c:v>
                </c:pt>
                <c:pt idx="11">
                  <c:v>1.6002081571586551</c:v>
                </c:pt>
                <c:pt idx="12">
                  <c:v>1.1425251742835021</c:v>
                </c:pt>
                <c:pt idx="13">
                  <c:v>1.1948083454633669</c:v>
                </c:pt>
                <c:pt idx="14">
                  <c:v>0.75491573033707904</c:v>
                </c:pt>
                <c:pt idx="15">
                  <c:v>1.1115613963990041</c:v>
                </c:pt>
                <c:pt idx="16">
                  <c:v>1.06293538313716</c:v>
                </c:pt>
                <c:pt idx="17">
                  <c:v>1.0724691587626309</c:v>
                </c:pt>
                <c:pt idx="18">
                  <c:v>1.1850558223663701</c:v>
                </c:pt>
                <c:pt idx="19">
                  <c:v>1.1651192426724919</c:v>
                </c:pt>
                <c:pt idx="20">
                  <c:v>0.99948597863955702</c:v>
                </c:pt>
                <c:pt idx="21">
                  <c:v>1.1908043442306631</c:v>
                </c:pt>
                <c:pt idx="22">
                  <c:v>1.3402986649781019</c:v>
                </c:pt>
                <c:pt idx="23">
                  <c:v>1.2496888225043561</c:v>
                </c:pt>
                <c:pt idx="24">
                  <c:v>0.752627094575405</c:v>
                </c:pt>
                <c:pt idx="25">
                  <c:v>1.2171349783673271</c:v>
                </c:pt>
                <c:pt idx="26">
                  <c:v>1.089856645412201</c:v>
                </c:pt>
                <c:pt idx="27">
                  <c:v>0.99236641221374</c:v>
                </c:pt>
                <c:pt idx="28">
                  <c:v>0.83187024496279605</c:v>
                </c:pt>
                <c:pt idx="29">
                  <c:v>1.252138746305802</c:v>
                </c:pt>
                <c:pt idx="30">
                  <c:v>1.4116924965474891</c:v>
                </c:pt>
                <c:pt idx="31">
                  <c:v>1.167142169031828</c:v>
                </c:pt>
                <c:pt idx="32">
                  <c:v>0.68426953260911605</c:v>
                </c:pt>
                <c:pt idx="33">
                  <c:v>0.66445182724252505</c:v>
                </c:pt>
                <c:pt idx="34">
                  <c:v>0.69126342966602805</c:v>
                </c:pt>
                <c:pt idx="35">
                  <c:v>0.55873125026862103</c:v>
                </c:pt>
                <c:pt idx="36">
                  <c:v>0.47163331654379798</c:v>
                </c:pt>
                <c:pt idx="37">
                  <c:v>0.442617767941827</c:v>
                </c:pt>
                <c:pt idx="38">
                  <c:v>0.57135205106458997</c:v>
                </c:pt>
              </c:numCache>
            </c:numRef>
          </c:val>
          <c:smooth val="1"/>
        </c:ser>
        <c:ser>
          <c:idx val="2"/>
          <c:order val="1"/>
          <c:tx>
            <c:strRef>
              <c:f>'Gráfico 1'!$E$2</c:f>
              <c:strCache>
                <c:ptCount val="1"/>
                <c:pt idx="0">
                  <c:v>Indústria</c:v>
                </c:pt>
              </c:strCache>
            </c:strRef>
          </c:tx>
          <c:spPr>
            <a:ln>
              <a:solidFill>
                <a:schemeClr val="bg1">
                  <a:lumMod val="65000"/>
                </a:schemeClr>
              </a:solidFill>
            </a:ln>
          </c:spPr>
          <c:marker>
            <c:symbol val="square"/>
            <c:size val="3"/>
            <c:spPr>
              <a:solidFill>
                <a:schemeClr val="bg1">
                  <a:lumMod val="65000"/>
                </a:schemeClr>
              </a:solidFill>
            </c:spPr>
          </c:marker>
          <c:cat>
            <c:strRef>
              <c:f>'Gráfico 1'!$B$3:$B$41</c:f>
              <c:strCache>
                <c:ptCount val="39"/>
                <c:pt idx="0">
                  <c:v>1976</c:v>
                </c:pt>
                <c:pt idx="1">
                  <c:v>1977</c:v>
                </c:pt>
                <c:pt idx="2">
                  <c:v>1978</c:v>
                </c:pt>
                <c:pt idx="3">
                  <c:v>1979</c:v>
                </c:pt>
                <c:pt idx="4">
                  <c:v>1980</c:v>
                </c:pt>
                <c:pt idx="5">
                  <c:v>1981</c:v>
                </c:pt>
                <c:pt idx="6">
                  <c:v>1982</c:v>
                </c:pt>
                <c:pt idx="7">
                  <c:v>1983</c:v>
                </c:pt>
                <c:pt idx="8">
                  <c:v>1984</c:v>
                </c:pt>
                <c:pt idx="9">
                  <c:v>1985</c:v>
                </c:pt>
                <c:pt idx="10">
                  <c:v>1986</c:v>
                </c:pt>
                <c:pt idx="11">
                  <c:v>1987</c:v>
                </c:pt>
                <c:pt idx="12">
                  <c:v>1988</c:v>
                </c:pt>
                <c:pt idx="13">
                  <c:v>1989</c:v>
                </c:pt>
                <c:pt idx="14">
                  <c:v>1990</c:v>
                </c:pt>
                <c:pt idx="15">
                  <c:v>1991</c:v>
                </c:pt>
                <c:pt idx="16">
                  <c:v>1992</c:v>
                </c:pt>
                <c:pt idx="17">
                  <c:v>1993</c:v>
                </c:pt>
                <c:pt idx="18">
                  <c:v>1994</c:v>
                </c:pt>
                <c:pt idx="19">
                  <c:v>1995</c:v>
                </c:pt>
                <c:pt idx="20">
                  <c:v>1996</c:v>
                </c:pt>
                <c:pt idx="21">
                  <c:v>1997</c:v>
                </c:pt>
                <c:pt idx="22">
                  <c:v>1998</c:v>
                </c:pt>
                <c:pt idx="23">
                  <c:v>1999</c:v>
                </c:pt>
                <c:pt idx="24">
                  <c:v>2000</c:v>
                </c:pt>
                <c:pt idx="25">
                  <c:v>2001</c:v>
                </c:pt>
                <c:pt idx="26">
                  <c:v>2002</c:v>
                </c:pt>
                <c:pt idx="27">
                  <c:v>2003</c:v>
                </c:pt>
                <c:pt idx="28">
                  <c:v>2004</c:v>
                </c:pt>
                <c:pt idx="29">
                  <c:v>2005</c:v>
                </c:pt>
                <c:pt idx="30">
                  <c:v>2006</c:v>
                </c:pt>
                <c:pt idx="31">
                  <c:v>2007</c:v>
                </c:pt>
                <c:pt idx="32">
                  <c:v>2008</c:v>
                </c:pt>
                <c:pt idx="33">
                  <c:v>2009</c:v>
                </c:pt>
                <c:pt idx="34">
                  <c:v>2010</c:v>
                </c:pt>
                <c:pt idx="35">
                  <c:v>2011</c:v>
                </c:pt>
                <c:pt idx="36">
                  <c:v>2012</c:v>
                </c:pt>
                <c:pt idx="37">
                  <c:v>2013</c:v>
                </c:pt>
                <c:pt idx="38">
                  <c:v>2014</c:v>
                </c:pt>
              </c:strCache>
            </c:strRef>
          </c:cat>
          <c:val>
            <c:numRef>
              <c:f>'Gráfico 1'!$E$3:$E$41</c:f>
              <c:numCache>
                <c:formatCode>#,##0.0</c:formatCode>
                <c:ptCount val="39"/>
                <c:pt idx="0">
                  <c:v>44.076066558238431</c:v>
                </c:pt>
                <c:pt idx="1">
                  <c:v>45.169486273780748</c:v>
                </c:pt>
                <c:pt idx="2">
                  <c:v>47.39696312364422</c:v>
                </c:pt>
                <c:pt idx="3">
                  <c:v>43.977792292619199</c:v>
                </c:pt>
                <c:pt idx="4">
                  <c:v>43.812709030100343</c:v>
                </c:pt>
                <c:pt idx="5">
                  <c:v>43.238334730371612</c:v>
                </c:pt>
                <c:pt idx="6">
                  <c:v>41.912727272727253</c:v>
                </c:pt>
                <c:pt idx="7">
                  <c:v>41.838858332094539</c:v>
                </c:pt>
                <c:pt idx="8">
                  <c:v>42.215904840278299</c:v>
                </c:pt>
                <c:pt idx="9">
                  <c:v>41.096706899120861</c:v>
                </c:pt>
                <c:pt idx="10">
                  <c:v>39.269309589428318</c:v>
                </c:pt>
                <c:pt idx="11">
                  <c:v>39.569374878032917</c:v>
                </c:pt>
                <c:pt idx="12">
                  <c:v>38.729666924864453</c:v>
                </c:pt>
                <c:pt idx="13">
                  <c:v>39.465065502183407</c:v>
                </c:pt>
                <c:pt idx="14">
                  <c:v>38.348548689138568</c:v>
                </c:pt>
                <c:pt idx="15">
                  <c:v>36.536791524344338</c:v>
                </c:pt>
                <c:pt idx="16">
                  <c:v>34.902714388662027</c:v>
                </c:pt>
                <c:pt idx="17">
                  <c:v>32.378649804723821</c:v>
                </c:pt>
                <c:pt idx="18">
                  <c:v>31.422690700430341</c:v>
                </c:pt>
                <c:pt idx="19">
                  <c:v>31.452151222768361</c:v>
                </c:pt>
                <c:pt idx="20">
                  <c:v>30.909817807984471</c:v>
                </c:pt>
                <c:pt idx="21">
                  <c:v>32.416340481834723</c:v>
                </c:pt>
                <c:pt idx="22">
                  <c:v>32.251596221835257</c:v>
                </c:pt>
                <c:pt idx="23">
                  <c:v>29.833208862335081</c:v>
                </c:pt>
                <c:pt idx="24">
                  <c:v>31.141721101959671</c:v>
                </c:pt>
                <c:pt idx="25">
                  <c:v>31.811914610374171</c:v>
                </c:pt>
                <c:pt idx="26">
                  <c:v>31.045086600642151</c:v>
                </c:pt>
                <c:pt idx="27">
                  <c:v>26.99321458863443</c:v>
                </c:pt>
                <c:pt idx="28">
                  <c:v>24.77217623944486</c:v>
                </c:pt>
                <c:pt idx="29">
                  <c:v>24.650023331777881</c:v>
                </c:pt>
                <c:pt idx="30">
                  <c:v>24.351695565444221</c:v>
                </c:pt>
                <c:pt idx="31">
                  <c:v>22.375782726295899</c:v>
                </c:pt>
                <c:pt idx="32">
                  <c:v>21.10410948312521</c:v>
                </c:pt>
                <c:pt idx="33">
                  <c:v>20.024916943521589</c:v>
                </c:pt>
                <c:pt idx="34">
                  <c:v>19.79678520862829</c:v>
                </c:pt>
                <c:pt idx="35">
                  <c:v>19.00545837452183</c:v>
                </c:pt>
                <c:pt idx="36">
                  <c:v>18.833279912083881</c:v>
                </c:pt>
                <c:pt idx="37">
                  <c:v>17.776974843051359</c:v>
                </c:pt>
                <c:pt idx="38">
                  <c:v>18.582332723295981</c:v>
                </c:pt>
              </c:numCache>
            </c:numRef>
          </c:val>
          <c:smooth val="1"/>
        </c:ser>
        <c:ser>
          <c:idx val="3"/>
          <c:order val="2"/>
          <c:tx>
            <c:strRef>
              <c:f>'Gráfico 1'!$F$2</c:f>
              <c:strCache>
                <c:ptCount val="1"/>
                <c:pt idx="0">
                  <c:v>Construcció</c:v>
                </c:pt>
              </c:strCache>
            </c:strRef>
          </c:tx>
          <c:spPr>
            <a:ln>
              <a:solidFill>
                <a:schemeClr val="bg1">
                  <a:lumMod val="75000"/>
                </a:schemeClr>
              </a:solidFill>
            </a:ln>
          </c:spPr>
          <c:marker>
            <c:symbol val="square"/>
            <c:size val="3"/>
            <c:spPr>
              <a:solidFill>
                <a:schemeClr val="bg1">
                  <a:lumMod val="7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</a:ln>
            </c:spPr>
          </c:marker>
          <c:cat>
            <c:strRef>
              <c:f>'Gráfico 1'!$B$3:$B$41</c:f>
              <c:strCache>
                <c:ptCount val="39"/>
                <c:pt idx="0">
                  <c:v>1976</c:v>
                </c:pt>
                <c:pt idx="1">
                  <c:v>1977</c:v>
                </c:pt>
                <c:pt idx="2">
                  <c:v>1978</c:v>
                </c:pt>
                <c:pt idx="3">
                  <c:v>1979</c:v>
                </c:pt>
                <c:pt idx="4">
                  <c:v>1980</c:v>
                </c:pt>
                <c:pt idx="5">
                  <c:v>1981</c:v>
                </c:pt>
                <c:pt idx="6">
                  <c:v>1982</c:v>
                </c:pt>
                <c:pt idx="7">
                  <c:v>1983</c:v>
                </c:pt>
                <c:pt idx="8">
                  <c:v>1984</c:v>
                </c:pt>
                <c:pt idx="9">
                  <c:v>1985</c:v>
                </c:pt>
                <c:pt idx="10">
                  <c:v>1986</c:v>
                </c:pt>
                <c:pt idx="11">
                  <c:v>1987</c:v>
                </c:pt>
                <c:pt idx="12">
                  <c:v>1988</c:v>
                </c:pt>
                <c:pt idx="13">
                  <c:v>1989</c:v>
                </c:pt>
                <c:pt idx="14">
                  <c:v>1990</c:v>
                </c:pt>
                <c:pt idx="15">
                  <c:v>1991</c:v>
                </c:pt>
                <c:pt idx="16">
                  <c:v>1992</c:v>
                </c:pt>
                <c:pt idx="17">
                  <c:v>1993</c:v>
                </c:pt>
                <c:pt idx="18">
                  <c:v>1994</c:v>
                </c:pt>
                <c:pt idx="19">
                  <c:v>1995</c:v>
                </c:pt>
                <c:pt idx="20">
                  <c:v>1996</c:v>
                </c:pt>
                <c:pt idx="21">
                  <c:v>1997</c:v>
                </c:pt>
                <c:pt idx="22">
                  <c:v>1998</c:v>
                </c:pt>
                <c:pt idx="23">
                  <c:v>1999</c:v>
                </c:pt>
                <c:pt idx="24">
                  <c:v>2000</c:v>
                </c:pt>
                <c:pt idx="25">
                  <c:v>2001</c:v>
                </c:pt>
                <c:pt idx="26">
                  <c:v>2002</c:v>
                </c:pt>
                <c:pt idx="27">
                  <c:v>2003</c:v>
                </c:pt>
                <c:pt idx="28">
                  <c:v>2004</c:v>
                </c:pt>
                <c:pt idx="29">
                  <c:v>2005</c:v>
                </c:pt>
                <c:pt idx="30">
                  <c:v>2006</c:v>
                </c:pt>
                <c:pt idx="31">
                  <c:v>2007</c:v>
                </c:pt>
                <c:pt idx="32">
                  <c:v>2008</c:v>
                </c:pt>
                <c:pt idx="33">
                  <c:v>2009</c:v>
                </c:pt>
                <c:pt idx="34">
                  <c:v>2010</c:v>
                </c:pt>
                <c:pt idx="35">
                  <c:v>2011</c:v>
                </c:pt>
                <c:pt idx="36">
                  <c:v>2012</c:v>
                </c:pt>
                <c:pt idx="37">
                  <c:v>2013</c:v>
                </c:pt>
                <c:pt idx="38">
                  <c:v>2014</c:v>
                </c:pt>
              </c:strCache>
            </c:strRef>
          </c:cat>
          <c:val>
            <c:numRef>
              <c:f>'Gráfico 1'!$F$3:$F$41</c:f>
              <c:numCache>
                <c:formatCode>#,##0.0</c:formatCode>
                <c:ptCount val="39"/>
                <c:pt idx="0">
                  <c:v>11.003377955711249</c:v>
                </c:pt>
                <c:pt idx="1">
                  <c:v>10.355084588213421</c:v>
                </c:pt>
                <c:pt idx="2">
                  <c:v>10.09314788822253</c:v>
                </c:pt>
                <c:pt idx="3">
                  <c:v>8.3866753755715209</c:v>
                </c:pt>
                <c:pt idx="4">
                  <c:v>7.2642140468227376</c:v>
                </c:pt>
                <c:pt idx="5">
                  <c:v>7.0550433081866464</c:v>
                </c:pt>
                <c:pt idx="6">
                  <c:v>8.181818181818171</c:v>
                </c:pt>
                <c:pt idx="7">
                  <c:v>7.417868291957781</c:v>
                </c:pt>
                <c:pt idx="8">
                  <c:v>6.5310092017655421</c:v>
                </c:pt>
                <c:pt idx="9">
                  <c:v>5.9454626732230702</c:v>
                </c:pt>
                <c:pt idx="10">
                  <c:v>5.9006430640944121</c:v>
                </c:pt>
                <c:pt idx="11">
                  <c:v>6.9732648149352761</c:v>
                </c:pt>
                <c:pt idx="12">
                  <c:v>7.3521817712367659</c:v>
                </c:pt>
                <c:pt idx="13">
                  <c:v>7.5388161086851051</c:v>
                </c:pt>
                <c:pt idx="14">
                  <c:v>7.5959737827715381</c:v>
                </c:pt>
                <c:pt idx="15">
                  <c:v>8.2151334452613902</c:v>
                </c:pt>
                <c:pt idx="16">
                  <c:v>7.9509968772519768</c:v>
                </c:pt>
                <c:pt idx="17">
                  <c:v>7.1477279771867783</c:v>
                </c:pt>
                <c:pt idx="18">
                  <c:v>6.6986839643235827</c:v>
                </c:pt>
                <c:pt idx="19">
                  <c:v>6.8572122094787273</c:v>
                </c:pt>
                <c:pt idx="20">
                  <c:v>8.2643212062367848</c:v>
                </c:pt>
                <c:pt idx="21">
                  <c:v>7.6575334913721811</c:v>
                </c:pt>
                <c:pt idx="22">
                  <c:v>8.0417919898686083</c:v>
                </c:pt>
                <c:pt idx="23">
                  <c:v>8.8125466766243505</c:v>
                </c:pt>
                <c:pt idx="24">
                  <c:v>8.3688346113793504</c:v>
                </c:pt>
                <c:pt idx="25">
                  <c:v>9.2616364760138836</c:v>
                </c:pt>
                <c:pt idx="26">
                  <c:v>8.9494867272645067</c:v>
                </c:pt>
                <c:pt idx="27">
                  <c:v>9.5843935538592024</c:v>
                </c:pt>
                <c:pt idx="28">
                  <c:v>10.045146726862299</c:v>
                </c:pt>
                <c:pt idx="29">
                  <c:v>9.0682843365997812</c:v>
                </c:pt>
                <c:pt idx="30">
                  <c:v>11.0058309037901</c:v>
                </c:pt>
                <c:pt idx="31">
                  <c:v>10.76734966097299</c:v>
                </c:pt>
                <c:pt idx="32">
                  <c:v>9.9509026945529069</c:v>
                </c:pt>
                <c:pt idx="33">
                  <c:v>8.9451827242524917</c:v>
                </c:pt>
                <c:pt idx="34">
                  <c:v>7.2915799117181681</c:v>
                </c:pt>
                <c:pt idx="35">
                  <c:v>6.7133708686121967</c:v>
                </c:pt>
                <c:pt idx="36">
                  <c:v>5.1971244104583496</c:v>
                </c:pt>
                <c:pt idx="37">
                  <c:v>5.5959532089788153</c:v>
                </c:pt>
                <c:pt idx="38">
                  <c:v>5.1466321474802479</c:v>
                </c:pt>
              </c:numCache>
            </c:numRef>
          </c:val>
          <c:smooth val="1"/>
        </c:ser>
        <c:ser>
          <c:idx val="4"/>
          <c:order val="3"/>
          <c:tx>
            <c:strRef>
              <c:f>'Gráfico 1'!$G$2</c:f>
              <c:strCache>
                <c:ptCount val="1"/>
                <c:pt idx="0">
                  <c:v>Serveis</c:v>
                </c:pt>
              </c:strCache>
            </c:strRef>
          </c:tx>
          <c:spPr>
            <a:ln>
              <a:solidFill>
                <a:schemeClr val="tx1">
                  <a:lumMod val="65000"/>
                  <a:lumOff val="35000"/>
                </a:schemeClr>
              </a:solidFill>
            </a:ln>
          </c:spPr>
          <c:marker>
            <c:symbol val="star"/>
            <c:size val="3"/>
            <c:spPr>
              <a:solidFill>
                <a:schemeClr val="tx1">
                  <a:lumMod val="65000"/>
                  <a:lumOff val="35000"/>
                </a:schemeClr>
              </a:solidFill>
              <a:ln>
                <a:solidFill>
                  <a:schemeClr val="tx1">
                    <a:lumMod val="65000"/>
                    <a:lumOff val="35000"/>
                  </a:schemeClr>
                </a:solidFill>
              </a:ln>
            </c:spPr>
          </c:marker>
          <c:cat>
            <c:strRef>
              <c:f>'Gráfico 1'!$B$3:$B$41</c:f>
              <c:strCache>
                <c:ptCount val="39"/>
                <c:pt idx="0">
                  <c:v>1976</c:v>
                </c:pt>
                <c:pt idx="1">
                  <c:v>1977</c:v>
                </c:pt>
                <c:pt idx="2">
                  <c:v>1978</c:v>
                </c:pt>
                <c:pt idx="3">
                  <c:v>1979</c:v>
                </c:pt>
                <c:pt idx="4">
                  <c:v>1980</c:v>
                </c:pt>
                <c:pt idx="5">
                  <c:v>1981</c:v>
                </c:pt>
                <c:pt idx="6">
                  <c:v>1982</c:v>
                </c:pt>
                <c:pt idx="7">
                  <c:v>1983</c:v>
                </c:pt>
                <c:pt idx="8">
                  <c:v>1984</c:v>
                </c:pt>
                <c:pt idx="9">
                  <c:v>1985</c:v>
                </c:pt>
                <c:pt idx="10">
                  <c:v>1986</c:v>
                </c:pt>
                <c:pt idx="11">
                  <c:v>1987</c:v>
                </c:pt>
                <c:pt idx="12">
                  <c:v>1988</c:v>
                </c:pt>
                <c:pt idx="13">
                  <c:v>1989</c:v>
                </c:pt>
                <c:pt idx="14">
                  <c:v>1990</c:v>
                </c:pt>
                <c:pt idx="15">
                  <c:v>1991</c:v>
                </c:pt>
                <c:pt idx="16">
                  <c:v>1992</c:v>
                </c:pt>
                <c:pt idx="17">
                  <c:v>1993</c:v>
                </c:pt>
                <c:pt idx="18">
                  <c:v>1994</c:v>
                </c:pt>
                <c:pt idx="19">
                  <c:v>1995</c:v>
                </c:pt>
                <c:pt idx="20">
                  <c:v>1996</c:v>
                </c:pt>
                <c:pt idx="21">
                  <c:v>1997</c:v>
                </c:pt>
                <c:pt idx="22">
                  <c:v>1998</c:v>
                </c:pt>
                <c:pt idx="23">
                  <c:v>1999</c:v>
                </c:pt>
                <c:pt idx="24">
                  <c:v>2000</c:v>
                </c:pt>
                <c:pt idx="25">
                  <c:v>2001</c:v>
                </c:pt>
                <c:pt idx="26">
                  <c:v>2002</c:v>
                </c:pt>
                <c:pt idx="27">
                  <c:v>2003</c:v>
                </c:pt>
                <c:pt idx="28">
                  <c:v>2004</c:v>
                </c:pt>
                <c:pt idx="29">
                  <c:v>2005</c:v>
                </c:pt>
                <c:pt idx="30">
                  <c:v>2006</c:v>
                </c:pt>
                <c:pt idx="31">
                  <c:v>2007</c:v>
                </c:pt>
                <c:pt idx="32">
                  <c:v>2008</c:v>
                </c:pt>
                <c:pt idx="33">
                  <c:v>2009</c:v>
                </c:pt>
                <c:pt idx="34">
                  <c:v>2010</c:v>
                </c:pt>
                <c:pt idx="35">
                  <c:v>2011</c:v>
                </c:pt>
                <c:pt idx="36">
                  <c:v>2012</c:v>
                </c:pt>
                <c:pt idx="37">
                  <c:v>2013</c:v>
                </c:pt>
                <c:pt idx="38">
                  <c:v>2014</c:v>
                </c:pt>
              </c:strCache>
            </c:strRef>
          </c:cat>
          <c:val>
            <c:numRef>
              <c:f>'Gráfico 1'!$G$3:$G$41</c:f>
              <c:numCache>
                <c:formatCode>#,##0.0</c:formatCode>
                <c:ptCount val="39"/>
                <c:pt idx="0">
                  <c:v>42.462154385086961</c:v>
                </c:pt>
                <c:pt idx="1">
                  <c:v>42.300303649996899</c:v>
                </c:pt>
                <c:pt idx="2">
                  <c:v>40.544851346178383</c:v>
                </c:pt>
                <c:pt idx="3">
                  <c:v>45.656433703461801</c:v>
                </c:pt>
                <c:pt idx="4">
                  <c:v>46.816053511705647</c:v>
                </c:pt>
                <c:pt idx="5">
                  <c:v>47.492316289466338</c:v>
                </c:pt>
                <c:pt idx="6">
                  <c:v>47.92</c:v>
                </c:pt>
                <c:pt idx="7">
                  <c:v>48.543184183142507</c:v>
                </c:pt>
                <c:pt idx="8">
                  <c:v>49.367846188374337</c:v>
                </c:pt>
                <c:pt idx="9">
                  <c:v>50.700342720906001</c:v>
                </c:pt>
                <c:pt idx="10">
                  <c:v>52.914988340046612</c:v>
                </c:pt>
                <c:pt idx="11">
                  <c:v>51.857152149873151</c:v>
                </c:pt>
                <c:pt idx="12">
                  <c:v>52.775626129615283</c:v>
                </c:pt>
                <c:pt idx="13">
                  <c:v>51.801310043668117</c:v>
                </c:pt>
                <c:pt idx="14">
                  <c:v>53.294709737827731</c:v>
                </c:pt>
                <c:pt idx="15">
                  <c:v>54.13651363399525</c:v>
                </c:pt>
                <c:pt idx="16">
                  <c:v>56.089358635599332</c:v>
                </c:pt>
                <c:pt idx="17">
                  <c:v>59.401153059326766</c:v>
                </c:pt>
                <c:pt idx="18">
                  <c:v>60.693569512879698</c:v>
                </c:pt>
                <c:pt idx="19">
                  <c:v>60.525517325080401</c:v>
                </c:pt>
                <c:pt idx="20">
                  <c:v>59.826375007139198</c:v>
                </c:pt>
                <c:pt idx="21">
                  <c:v>58.735321682562443</c:v>
                </c:pt>
                <c:pt idx="22">
                  <c:v>58.361036356920479</c:v>
                </c:pt>
                <c:pt idx="23">
                  <c:v>60.109534478466493</c:v>
                </c:pt>
                <c:pt idx="24">
                  <c:v>59.732083688346087</c:v>
                </c:pt>
                <c:pt idx="25">
                  <c:v>57.704559501735353</c:v>
                </c:pt>
                <c:pt idx="26">
                  <c:v>58.92009225342558</c:v>
                </c:pt>
                <c:pt idx="27">
                  <c:v>62.430025445292578</c:v>
                </c:pt>
                <c:pt idx="28">
                  <c:v>64.346626536242795</c:v>
                </c:pt>
                <c:pt idx="29">
                  <c:v>65.025664955669612</c:v>
                </c:pt>
                <c:pt idx="30">
                  <c:v>63.230781034218197</c:v>
                </c:pt>
                <c:pt idx="31">
                  <c:v>65.68972544369926</c:v>
                </c:pt>
                <c:pt idx="32">
                  <c:v>68.260718289712798</c:v>
                </c:pt>
                <c:pt idx="33">
                  <c:v>70.365448504983306</c:v>
                </c:pt>
                <c:pt idx="34">
                  <c:v>72.220371449987482</c:v>
                </c:pt>
                <c:pt idx="35">
                  <c:v>73.718141573902969</c:v>
                </c:pt>
                <c:pt idx="36">
                  <c:v>75.502541325152251</c:v>
                </c:pt>
                <c:pt idx="37">
                  <c:v>76.179937672191784</c:v>
                </c:pt>
                <c:pt idx="38">
                  <c:v>75.69521939026022</c:v>
                </c:pt>
              </c:numCache>
            </c:numRef>
          </c:val>
          <c:smooth val="1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86345600"/>
        <c:axId val="86360064"/>
      </c:lineChart>
      <c:catAx>
        <c:axId val="86345600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800"/>
            </a:pPr>
            <a:endParaRPr lang="ca-ES"/>
          </a:p>
        </c:txPr>
        <c:crossAx val="86360064"/>
        <c:crosses val="autoZero"/>
        <c:auto val="1"/>
        <c:lblAlgn val="ctr"/>
        <c:lblOffset val="100"/>
        <c:noMultiLvlLbl val="0"/>
      </c:catAx>
      <c:valAx>
        <c:axId val="86360064"/>
        <c:scaling>
          <c:orientation val="minMax"/>
        </c:scaling>
        <c:delete val="0"/>
        <c:axPos val="l"/>
        <c:majorGridlines>
          <c:spPr>
            <a:ln>
              <a:solidFill>
                <a:schemeClr val="bg1">
                  <a:lumMod val="85000"/>
                </a:schemeClr>
              </a:solidFill>
              <a:prstDash val="dash"/>
            </a:ln>
          </c:spPr>
        </c:majorGridlines>
        <c:numFmt formatCode="#,##0" sourceLinked="0"/>
        <c:majorTickMark val="out"/>
        <c:minorTickMark val="none"/>
        <c:tickLblPos val="nextTo"/>
        <c:crossAx val="86345600"/>
        <c:crosses val="autoZero"/>
        <c:crossBetween val="between"/>
      </c:valAx>
    </c:plotArea>
    <c:legend>
      <c:legendPos val="b"/>
      <c:layout/>
      <c:overlay val="0"/>
    </c:legend>
    <c:plotVisOnly val="1"/>
    <c:dispBlanksAs val="gap"/>
    <c:showDLblsOverMax val="0"/>
  </c:chart>
  <c:spPr>
    <a:solidFill>
      <a:schemeClr val="bg1"/>
    </a:solidFill>
    <a:ln>
      <a:noFill/>
    </a:ln>
  </c:spPr>
  <c:externalData r:id="rId1">
    <c:autoUpdate val="0"/>
  </c:externalData>
  <c:userShapes r:id="rId2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ca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6.33213440912479E-2"/>
          <c:y val="3.5641955761112697E-2"/>
          <c:w val="0.91404491105278496"/>
          <c:h val="0.75269789449674995"/>
        </c:manualLayout>
      </c:layout>
      <c:lineChart>
        <c:grouping val="standard"/>
        <c:varyColors val="0"/>
        <c:ser>
          <c:idx val="0"/>
          <c:order val="0"/>
          <c:tx>
            <c:strRef>
              <c:f>'Gráfico 2'!$C$51</c:f>
              <c:strCache>
                <c:ptCount val="1"/>
                <c:pt idx="0">
                  <c:v>Profesionales y directivos</c:v>
                </c:pt>
              </c:strCache>
            </c:strRef>
          </c:tx>
          <c:spPr>
            <a:ln>
              <a:solidFill>
                <a:srgbClr val="C00000"/>
              </a:solidFill>
            </a:ln>
          </c:spPr>
          <c:marker>
            <c:spPr>
              <a:solidFill>
                <a:srgbClr val="C00000"/>
              </a:solidFill>
              <a:ln>
                <a:noFill/>
              </a:ln>
            </c:spPr>
          </c:marker>
          <c:dLbls>
            <c:dLbl>
              <c:idx val="0"/>
              <c:layout>
                <c:manualLayout>
                  <c:x val="-3.7037037037037097E-2"/>
                  <c:y val="2.916160016818309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5.3497942386831303E-2"/>
                  <c:y val="1.620088898232389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4.1152263374485597E-2"/>
                  <c:y val="-2.592142237171830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-3.7037037037037097E-2"/>
                  <c:y val="-2.592142237171830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-3.7037037037037E-2"/>
                  <c:y val="-3.564195576111269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-3.2921810699588501E-2"/>
                  <c:y val="-2.592142237171830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800"/>
                </a:pPr>
                <a:endParaRPr lang="ca-E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'Gráfico 2'!$D$50:$I$50</c:f>
              <c:numCache>
                <c:formatCode>General</c:formatCode>
                <c:ptCount val="6"/>
                <c:pt idx="0">
                  <c:v>1985</c:v>
                </c:pt>
                <c:pt idx="1">
                  <c:v>1990</c:v>
                </c:pt>
                <c:pt idx="2">
                  <c:v>1995</c:v>
                </c:pt>
                <c:pt idx="3">
                  <c:v>2000</c:v>
                </c:pt>
                <c:pt idx="4">
                  <c:v>2006</c:v>
                </c:pt>
                <c:pt idx="5">
                  <c:v>2011</c:v>
                </c:pt>
              </c:numCache>
            </c:numRef>
          </c:cat>
          <c:val>
            <c:numRef>
              <c:f>'Gráfico 2'!$D$51:$I$51</c:f>
              <c:numCache>
                <c:formatCode>#,##0.0</c:formatCode>
                <c:ptCount val="6"/>
                <c:pt idx="0">
                  <c:v>26.148691700389151</c:v>
                </c:pt>
                <c:pt idx="1">
                  <c:v>23.650640330850361</c:v>
                </c:pt>
                <c:pt idx="2">
                  <c:v>26.895926402293739</c:v>
                </c:pt>
                <c:pt idx="3">
                  <c:v>27.437341809161349</c:v>
                </c:pt>
                <c:pt idx="4">
                  <c:v>26.939937412622811</c:v>
                </c:pt>
                <c:pt idx="5">
                  <c:v>35.875441711965998</c:v>
                </c:pt>
              </c:numCache>
            </c:numRef>
          </c:val>
          <c:smooth val="1"/>
        </c:ser>
        <c:ser>
          <c:idx val="1"/>
          <c:order val="1"/>
          <c:tx>
            <c:strRef>
              <c:f>'Gráfico 2'!$C$52</c:f>
              <c:strCache>
                <c:ptCount val="1"/>
                <c:pt idx="0">
                  <c:v>Ocupaciones intermedias</c:v>
                </c:pt>
              </c:strCache>
            </c:strRef>
          </c:tx>
          <c:spPr>
            <a:ln>
              <a:solidFill>
                <a:schemeClr val="bg1">
                  <a:lumMod val="50000"/>
                </a:schemeClr>
              </a:solidFill>
            </a:ln>
          </c:spPr>
          <c:marker>
            <c:symbol val="diamond"/>
            <c:size val="7"/>
            <c:spPr>
              <a:solidFill>
                <a:schemeClr val="bg1">
                  <a:lumMod val="50000"/>
                </a:schemeClr>
              </a:solidFill>
              <a:ln>
                <a:noFill/>
              </a:ln>
            </c:spPr>
          </c:marker>
          <c:dLbls>
            <c:dLbl>
              <c:idx val="0"/>
              <c:layout>
                <c:manualLayout>
                  <c:x val="-4.3209876543209902E-2"/>
                  <c:y val="-3.8882133557577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6.1728395061728399E-2"/>
                  <c:y val="-9.7205333893944194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2.8806584362140002E-2"/>
                  <c:y val="-2.592142237171830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-2.88067463789249E-2"/>
                  <c:y val="1.9441066778788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-6.1728395061728399E-2"/>
                  <c:y val="-6.4803555929295797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800"/>
                </a:pPr>
                <a:endParaRPr lang="ca-E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'Gráfico 2'!$D$50:$I$50</c:f>
              <c:numCache>
                <c:formatCode>General</c:formatCode>
                <c:ptCount val="6"/>
                <c:pt idx="0">
                  <c:v>1985</c:v>
                </c:pt>
                <c:pt idx="1">
                  <c:v>1990</c:v>
                </c:pt>
                <c:pt idx="2">
                  <c:v>1995</c:v>
                </c:pt>
                <c:pt idx="3">
                  <c:v>2000</c:v>
                </c:pt>
                <c:pt idx="4">
                  <c:v>2006</c:v>
                </c:pt>
                <c:pt idx="5">
                  <c:v>2011</c:v>
                </c:pt>
              </c:numCache>
            </c:numRef>
          </c:cat>
          <c:val>
            <c:numRef>
              <c:f>'Gráfico 2'!$D$52:$I$52</c:f>
              <c:numCache>
                <c:formatCode>#,##0.0</c:formatCode>
                <c:ptCount val="6"/>
                <c:pt idx="0">
                  <c:v>17.51235299826606</c:v>
                </c:pt>
                <c:pt idx="1">
                  <c:v>20.478511419694151</c:v>
                </c:pt>
                <c:pt idx="2">
                  <c:v>23.662312190152601</c:v>
                </c:pt>
                <c:pt idx="3">
                  <c:v>19.889867947375301</c:v>
                </c:pt>
                <c:pt idx="4">
                  <c:v>20.754201923980531</c:v>
                </c:pt>
                <c:pt idx="5">
                  <c:v>14.39980374297914</c:v>
                </c:pt>
              </c:numCache>
            </c:numRef>
          </c:val>
          <c:smooth val="1"/>
        </c:ser>
        <c:ser>
          <c:idx val="2"/>
          <c:order val="2"/>
          <c:tx>
            <c:strRef>
              <c:f>'Gráfico 2'!$C$53</c:f>
              <c:strCache>
                <c:ptCount val="1"/>
                <c:pt idx="0">
                  <c:v>Pequeños empresarios y autónomos</c:v>
                </c:pt>
              </c:strCache>
            </c:strRef>
          </c:tx>
          <c:spPr>
            <a:ln>
              <a:solidFill>
                <a:schemeClr val="bg1">
                  <a:lumMod val="75000"/>
                </a:schemeClr>
              </a:solidFill>
            </a:ln>
          </c:spPr>
          <c:marker>
            <c:symbol val="diamond"/>
            <c:size val="7"/>
            <c:spPr>
              <a:solidFill>
                <a:schemeClr val="bg1">
                  <a:lumMod val="75000"/>
                </a:schemeClr>
              </a:solidFill>
              <a:ln>
                <a:noFill/>
              </a:ln>
            </c:spPr>
          </c:marker>
          <c:dLbls>
            <c:dLbl>
              <c:idx val="0"/>
              <c:layout>
                <c:manualLayout>
                  <c:x val="-4.7325102880658401E-2"/>
                  <c:y val="-2.268124457525360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2.8806584362140002E-2"/>
                  <c:y val="-1.9441066778788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3.4979423868312799E-2"/>
                  <c:y val="3.240177796464779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-2.0576131687242899E-2"/>
                  <c:y val="2.268124457525350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-2.26337448559671E-2"/>
                  <c:y val="3.240177796464790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-6.17283950617284E-3"/>
                  <c:y val="1.620088898232389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800"/>
                </a:pPr>
                <a:endParaRPr lang="ca-E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'Gráfico 2'!$D$50:$I$50</c:f>
              <c:numCache>
                <c:formatCode>General</c:formatCode>
                <c:ptCount val="6"/>
                <c:pt idx="0">
                  <c:v>1985</c:v>
                </c:pt>
                <c:pt idx="1">
                  <c:v>1990</c:v>
                </c:pt>
                <c:pt idx="2">
                  <c:v>1995</c:v>
                </c:pt>
                <c:pt idx="3">
                  <c:v>2000</c:v>
                </c:pt>
                <c:pt idx="4">
                  <c:v>2006</c:v>
                </c:pt>
                <c:pt idx="5">
                  <c:v>2011</c:v>
                </c:pt>
              </c:numCache>
            </c:numRef>
          </c:cat>
          <c:val>
            <c:numRef>
              <c:f>'Gráfico 2'!$D$53:$I$53</c:f>
              <c:numCache>
                <c:formatCode>#,##0.0</c:formatCode>
                <c:ptCount val="6"/>
                <c:pt idx="0">
                  <c:v>14.88731449404426</c:v>
                </c:pt>
                <c:pt idx="1">
                  <c:v>15.943571043471829</c:v>
                </c:pt>
                <c:pt idx="2">
                  <c:v>13.69843079081777</c:v>
                </c:pt>
                <c:pt idx="3">
                  <c:v>11.11035662123065</c:v>
                </c:pt>
                <c:pt idx="4">
                  <c:v>10.87640393453238</c:v>
                </c:pt>
                <c:pt idx="5">
                  <c:v>10.762698138620859</c:v>
                </c:pt>
              </c:numCache>
            </c:numRef>
          </c:val>
          <c:smooth val="1"/>
        </c:ser>
        <c:ser>
          <c:idx val="3"/>
          <c:order val="3"/>
          <c:tx>
            <c:strRef>
              <c:f>'Gráfico 2'!$C$54</c:f>
              <c:strCache>
                <c:ptCount val="1"/>
                <c:pt idx="0">
                  <c:v>Trabajadores semicualificados de servicios</c:v>
                </c:pt>
              </c:strCache>
            </c:strRef>
          </c:tx>
          <c:spPr>
            <a:ln>
              <a:solidFill>
                <a:srgbClr val="F3685C"/>
              </a:solidFill>
            </a:ln>
          </c:spPr>
          <c:marker>
            <c:symbol val="diamond"/>
            <c:size val="7"/>
            <c:spPr>
              <a:solidFill>
                <a:srgbClr val="F3685C"/>
              </a:solidFill>
              <a:ln>
                <a:noFill/>
              </a:ln>
            </c:spPr>
          </c:marker>
          <c:dLbls>
            <c:dLbl>
              <c:idx val="0"/>
              <c:layout>
                <c:manualLayout>
                  <c:x val="-3.0864197530864199E-2"/>
                  <c:y val="2.916160016818300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2.0576131687242798E-2"/>
                  <c:y val="2.592142237171830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3.0864197530864199E-2"/>
                  <c:y val="-2.916160016818309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-2.26337448559671E-2"/>
                  <c:y val="2.268124457525350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800"/>
                </a:pPr>
                <a:endParaRPr lang="ca-E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'Gráfico 2'!$D$50:$I$50</c:f>
              <c:numCache>
                <c:formatCode>General</c:formatCode>
                <c:ptCount val="6"/>
                <c:pt idx="0">
                  <c:v>1985</c:v>
                </c:pt>
                <c:pt idx="1">
                  <c:v>1990</c:v>
                </c:pt>
                <c:pt idx="2">
                  <c:v>1995</c:v>
                </c:pt>
                <c:pt idx="3">
                  <c:v>2000</c:v>
                </c:pt>
                <c:pt idx="4">
                  <c:v>2006</c:v>
                </c:pt>
                <c:pt idx="5">
                  <c:v>2011</c:v>
                </c:pt>
              </c:numCache>
            </c:numRef>
          </c:cat>
          <c:val>
            <c:numRef>
              <c:f>'Gráfico 2'!$D$54:$I$54</c:f>
              <c:numCache>
                <c:formatCode>#,##0.0</c:formatCode>
                <c:ptCount val="6"/>
                <c:pt idx="0">
                  <c:v>13.74421381763584</c:v>
                </c:pt>
                <c:pt idx="1">
                  <c:v>15.668138919648801</c:v>
                </c:pt>
                <c:pt idx="2">
                  <c:v>15.64803002808388</c:v>
                </c:pt>
                <c:pt idx="3">
                  <c:v>20.375268515444709</c:v>
                </c:pt>
                <c:pt idx="4">
                  <c:v>20.131211190096408</c:v>
                </c:pt>
                <c:pt idx="5">
                  <c:v>26.986056418314281</c:v>
                </c:pt>
              </c:numCache>
            </c:numRef>
          </c:val>
          <c:smooth val="1"/>
        </c:ser>
        <c:ser>
          <c:idx val="4"/>
          <c:order val="4"/>
          <c:tx>
            <c:strRef>
              <c:f>'Gráfico 2'!$C$55</c:f>
              <c:strCache>
                <c:ptCount val="1"/>
                <c:pt idx="0">
                  <c:v>Trabajadores semicualificados o de rutina</c:v>
                </c:pt>
              </c:strCache>
            </c:strRef>
          </c:tx>
          <c:spPr>
            <a:ln>
              <a:solidFill>
                <a:schemeClr val="tx1"/>
              </a:solidFill>
            </a:ln>
          </c:spPr>
          <c:marker>
            <c:symbol val="diamond"/>
            <c:size val="7"/>
            <c:spPr>
              <a:solidFill>
                <a:schemeClr val="tx1"/>
              </a:solidFill>
              <a:ln>
                <a:noFill/>
              </a:ln>
            </c:spPr>
          </c:marker>
          <c:dLbls>
            <c:dLbl>
              <c:idx val="0"/>
              <c:layout>
                <c:manualLayout>
                  <c:x val="-4.3209876543209902E-2"/>
                  <c:y val="-4.212231135404229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2.8806584362140002E-2"/>
                  <c:y val="-3.888213355757749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3.0864197530864199E-2"/>
                  <c:y val="-2.592142237171830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-2.6748971193415599E-2"/>
                  <c:y val="-3.240177796464790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-3.4979423868312799E-2"/>
                  <c:y val="-3.240177796464790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800"/>
                </a:pPr>
                <a:endParaRPr lang="ca-E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'Gráfico 2'!$D$50:$I$50</c:f>
              <c:numCache>
                <c:formatCode>General</c:formatCode>
                <c:ptCount val="6"/>
                <c:pt idx="0">
                  <c:v>1985</c:v>
                </c:pt>
                <c:pt idx="1">
                  <c:v>1990</c:v>
                </c:pt>
                <c:pt idx="2">
                  <c:v>1995</c:v>
                </c:pt>
                <c:pt idx="3">
                  <c:v>2000</c:v>
                </c:pt>
                <c:pt idx="4">
                  <c:v>2006</c:v>
                </c:pt>
                <c:pt idx="5">
                  <c:v>2011</c:v>
                </c:pt>
              </c:numCache>
            </c:numRef>
          </c:cat>
          <c:val>
            <c:numRef>
              <c:f>'Gráfico 2'!$D$55:$I$55</c:f>
              <c:numCache>
                <c:formatCode>#,##0.0</c:formatCode>
                <c:ptCount val="6"/>
                <c:pt idx="0">
                  <c:v>27.707426989666651</c:v>
                </c:pt>
                <c:pt idx="1">
                  <c:v>24.259138286334839</c:v>
                </c:pt>
                <c:pt idx="2">
                  <c:v>20.09530058865192</c:v>
                </c:pt>
                <c:pt idx="3">
                  <c:v>21.187165106788129</c:v>
                </c:pt>
                <c:pt idx="4">
                  <c:v>21.29824553876788</c:v>
                </c:pt>
                <c:pt idx="5">
                  <c:v>11.97599998811992</c:v>
                </c:pt>
              </c:numCache>
            </c:numRef>
          </c:val>
          <c:smooth val="1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86281216"/>
        <c:axId val="95097600"/>
      </c:lineChart>
      <c:catAx>
        <c:axId val="8628121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000"/>
            </a:pPr>
            <a:endParaRPr lang="ca-ES"/>
          </a:p>
        </c:txPr>
        <c:crossAx val="95097600"/>
        <c:crosses val="autoZero"/>
        <c:auto val="1"/>
        <c:lblAlgn val="ctr"/>
        <c:lblOffset val="100"/>
        <c:noMultiLvlLbl val="0"/>
      </c:catAx>
      <c:valAx>
        <c:axId val="95097600"/>
        <c:scaling>
          <c:orientation val="minMax"/>
        </c:scaling>
        <c:delete val="0"/>
        <c:axPos val="l"/>
        <c:majorGridlines>
          <c:spPr>
            <a:ln>
              <a:solidFill>
                <a:schemeClr val="bg1">
                  <a:lumMod val="85000"/>
                </a:schemeClr>
              </a:solidFill>
              <a:prstDash val="dash"/>
            </a:ln>
          </c:spPr>
        </c:majorGridlines>
        <c:numFmt formatCode="#,##0" sourceLinked="0"/>
        <c:majorTickMark val="out"/>
        <c:minorTickMark val="none"/>
        <c:tickLblPos val="nextTo"/>
        <c:txPr>
          <a:bodyPr/>
          <a:lstStyle/>
          <a:p>
            <a:pPr>
              <a:defRPr sz="1000"/>
            </a:pPr>
            <a:endParaRPr lang="ca-ES"/>
          </a:p>
        </c:txPr>
        <c:crossAx val="86281216"/>
        <c:crosses val="autoZero"/>
        <c:crossBetween val="between"/>
      </c:valAx>
    </c:plotArea>
    <c:legend>
      <c:legendPos val="b"/>
      <c:layout>
        <c:manualLayout>
          <c:xMode val="edge"/>
          <c:yMode val="edge"/>
          <c:x val="1.99162373221866E-2"/>
          <c:y val="0.86350636222942601"/>
          <c:w val="0.958109912186903"/>
          <c:h val="0.117052570991785"/>
        </c:manualLayout>
      </c:layout>
      <c:overlay val="0"/>
      <c:txPr>
        <a:bodyPr/>
        <a:lstStyle/>
        <a:p>
          <a:pPr>
            <a:defRPr sz="1000"/>
          </a:pPr>
          <a:endParaRPr lang="ca-ES"/>
        </a:p>
      </c:txPr>
    </c:legend>
    <c:plotVisOnly val="1"/>
    <c:dispBlanksAs val="gap"/>
    <c:showDLblsOverMax val="0"/>
  </c:chart>
  <c:spPr>
    <a:solidFill>
      <a:schemeClr val="bg1"/>
    </a:solidFill>
  </c:spPr>
  <c:externalData r:id="rId1">
    <c:autoUpdate val="0"/>
  </c:externalData>
  <c:userShapes r:id="rId2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ca-ES"/>
  <c:roundedCorners val="0"/>
  <mc:AlternateContent xmlns:mc="http://schemas.openxmlformats.org/markup-compatibility/2006">
    <mc:Choice xmlns:c14="http://schemas.microsoft.com/office/drawing/2007/8/2/chart" Requires="c14">
      <c14:style val="104"/>
    </mc:Choice>
    <mc:Fallback>
      <c:style val="4"/>
    </mc:Fallback>
  </mc:AlternateContent>
  <c:chart>
    <c:autoTitleDeleted val="1"/>
    <c:plotArea>
      <c:layout>
        <c:manualLayout>
          <c:layoutTarget val="inner"/>
          <c:xMode val="edge"/>
          <c:yMode val="edge"/>
          <c:x val="7.5976180278720398E-2"/>
          <c:y val="4.8195787810260703E-2"/>
          <c:w val="0.84792903502125005"/>
          <c:h val="0.79761622598655801"/>
        </c:manualLayout>
      </c:layout>
      <c:lineChart>
        <c:grouping val="standard"/>
        <c:varyColors val="0"/>
        <c:ser>
          <c:idx val="0"/>
          <c:order val="0"/>
          <c:tx>
            <c:strRef>
              <c:f>'Gráfico 4'!$B$14</c:f>
              <c:strCache>
                <c:ptCount val="1"/>
                <c:pt idx="0">
                  <c:v>Coeficiente de Gini</c:v>
                </c:pt>
              </c:strCache>
            </c:strRef>
          </c:tx>
          <c:spPr>
            <a:ln w="22225">
              <a:solidFill>
                <a:schemeClr val="tx1">
                  <a:lumMod val="50000"/>
                  <a:lumOff val="50000"/>
                </a:schemeClr>
              </a:solidFill>
              <a:prstDash val="dash"/>
            </a:ln>
          </c:spPr>
          <c:marker>
            <c:symbol val="diamond"/>
            <c:size val="7"/>
            <c:spPr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c:spPr>
          </c:marker>
          <c:dLbls>
            <c:dLbl>
              <c:idx val="0"/>
              <c:layout>
                <c:manualLayout>
                  <c:x val="-6.5539128357939194E-2"/>
                  <c:y val="5.2347809240370202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1.2552301255230099E-2"/>
                  <c:y val="-1.7301038062283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1.2552301255230099E-2"/>
                  <c:y val="-1.7301038062283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-6.4853556485355707E-2"/>
                  <c:y val="3.4602076124567202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-1.8828451882845199E-2"/>
                  <c:y val="1.7301038062283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-8.3682008368200795E-3"/>
                  <c:y val="-3.1718203369461601E-1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800"/>
                </a:pPr>
                <a:endParaRPr lang="ca-E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'Gráfico 4'!$C$13:$H$13</c:f>
              <c:numCache>
                <c:formatCode>General</c:formatCode>
                <c:ptCount val="6"/>
                <c:pt idx="0">
                  <c:v>1985</c:v>
                </c:pt>
                <c:pt idx="1">
                  <c:v>1990</c:v>
                </c:pt>
                <c:pt idx="2">
                  <c:v>1995</c:v>
                </c:pt>
                <c:pt idx="3">
                  <c:v>2000</c:v>
                </c:pt>
                <c:pt idx="4">
                  <c:v>2006</c:v>
                </c:pt>
                <c:pt idx="5">
                  <c:v>2011</c:v>
                </c:pt>
              </c:numCache>
            </c:numRef>
          </c:cat>
          <c:val>
            <c:numRef>
              <c:f>'Gráfico 4'!$C$14:$H$14</c:f>
              <c:numCache>
                <c:formatCode>General</c:formatCode>
                <c:ptCount val="6"/>
                <c:pt idx="0">
                  <c:v>0.39700000000000002</c:v>
                </c:pt>
                <c:pt idx="1">
                  <c:v>0.34899999999999998</c:v>
                </c:pt>
                <c:pt idx="2">
                  <c:v>0.32500000000000001</c:v>
                </c:pt>
                <c:pt idx="3">
                  <c:v>0.313</c:v>
                </c:pt>
                <c:pt idx="4">
                  <c:v>0.29299999999999998</c:v>
                </c:pt>
                <c:pt idx="5">
                  <c:v>0.32700000000000001</c:v>
                </c:pt>
              </c:numCache>
            </c:numRef>
          </c:val>
          <c:smooth val="1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03561472"/>
        <c:axId val="103591936"/>
      </c:lineChart>
      <c:lineChart>
        <c:grouping val="standard"/>
        <c:varyColors val="0"/>
        <c:ser>
          <c:idx val="1"/>
          <c:order val="1"/>
          <c:tx>
            <c:strRef>
              <c:f>'Gráfico 4'!$B$15</c:f>
              <c:strCache>
                <c:ptCount val="1"/>
                <c:pt idx="0">
                  <c:v>S90/S50</c:v>
                </c:pt>
              </c:strCache>
            </c:strRef>
          </c:tx>
          <c:spPr>
            <a:ln w="22225">
              <a:solidFill>
                <a:srgbClr val="C00000"/>
              </a:solidFill>
            </a:ln>
          </c:spPr>
          <c:marker>
            <c:symbol val="diamond"/>
            <c:size val="7"/>
            <c:spPr>
              <a:solidFill>
                <a:srgbClr val="C00000"/>
              </a:solidFill>
              <a:ln>
                <a:noFill/>
              </a:ln>
            </c:spPr>
          </c:marker>
          <c:dLbls>
            <c:dLbl>
              <c:idx val="0"/>
              <c:layout>
                <c:manualLayout>
                  <c:x val="-2.7196652719665301E-2"/>
                  <c:y val="-3.806228373702420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2.30125523012552E-2"/>
                  <c:y val="-4.152249134948100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2.30125523012552E-2"/>
                  <c:y val="-2.768166089965400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-1.8828451882845199E-2"/>
                  <c:y val="-3.460207612456749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-1.0460251046025101E-2"/>
                  <c:y val="-3.1718203369461601E-1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-8.3682008368200795E-3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800"/>
                </a:pPr>
                <a:endParaRPr lang="ca-E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'Gráfico 4'!$C$13:$H$13</c:f>
              <c:numCache>
                <c:formatCode>General</c:formatCode>
                <c:ptCount val="6"/>
                <c:pt idx="0">
                  <c:v>1985</c:v>
                </c:pt>
                <c:pt idx="1">
                  <c:v>1990</c:v>
                </c:pt>
                <c:pt idx="2">
                  <c:v>1995</c:v>
                </c:pt>
                <c:pt idx="3">
                  <c:v>2000</c:v>
                </c:pt>
                <c:pt idx="4">
                  <c:v>2006</c:v>
                </c:pt>
                <c:pt idx="5">
                  <c:v>2011</c:v>
                </c:pt>
              </c:numCache>
            </c:numRef>
          </c:cat>
          <c:val>
            <c:numRef>
              <c:f>'Gráfico 4'!$C$15:$H$15</c:f>
              <c:numCache>
                <c:formatCode>0.00</c:formatCode>
                <c:ptCount val="6"/>
                <c:pt idx="0">
                  <c:v>2.666662673407286</c:v>
                </c:pt>
                <c:pt idx="1">
                  <c:v>2.4999979201763689</c:v>
                </c:pt>
                <c:pt idx="2">
                  <c:v>2.3611125900980352</c:v>
                </c:pt>
                <c:pt idx="3">
                  <c:v>2.13333399887745</c:v>
                </c:pt>
                <c:pt idx="4">
                  <c:v>1.9999746160289771</c:v>
                </c:pt>
                <c:pt idx="5">
                  <c:v>1.9896497914910201</c:v>
                </c:pt>
              </c:numCache>
            </c:numRef>
          </c:val>
          <c:smooth val="1"/>
        </c:ser>
        <c:ser>
          <c:idx val="2"/>
          <c:order val="2"/>
          <c:tx>
            <c:strRef>
              <c:f>'Gráfico 4'!$B$16</c:f>
              <c:strCache>
                <c:ptCount val="1"/>
                <c:pt idx="0">
                  <c:v>S50/S10</c:v>
                </c:pt>
              </c:strCache>
            </c:strRef>
          </c:tx>
          <c:spPr>
            <a:ln w="22225">
              <a:solidFill>
                <a:srgbClr val="F3685C"/>
              </a:solidFill>
            </a:ln>
          </c:spPr>
          <c:marker>
            <c:symbol val="diamond"/>
            <c:size val="7"/>
            <c:spPr>
              <a:solidFill>
                <a:srgbClr val="F3685C"/>
              </a:solidFill>
              <a:ln>
                <a:noFill/>
              </a:ln>
            </c:spPr>
          </c:marker>
          <c:dLbls>
            <c:dLbl>
              <c:idx val="0"/>
              <c:layout>
                <c:manualLayout>
                  <c:x val="-3.76570449611318E-2"/>
                  <c:y val="3.0209791074553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2.9631488577008099E-2"/>
                  <c:y val="2.142511186177990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3.1380756019614903E-2"/>
                  <c:y val="3.0209791074553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-3.1380753138075299E-2"/>
                  <c:y val="2.422145328719730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-3.9748953974895501E-2"/>
                  <c:y val="-2.076124567474050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-2.9288702928870401E-2"/>
                  <c:y val="-3.460207612456749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800"/>
                </a:pPr>
                <a:endParaRPr lang="ca-E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'Gráfico 4'!$C$13:$H$13</c:f>
              <c:numCache>
                <c:formatCode>General</c:formatCode>
                <c:ptCount val="6"/>
                <c:pt idx="0">
                  <c:v>1985</c:v>
                </c:pt>
                <c:pt idx="1">
                  <c:v>1990</c:v>
                </c:pt>
                <c:pt idx="2">
                  <c:v>1995</c:v>
                </c:pt>
                <c:pt idx="3">
                  <c:v>2000</c:v>
                </c:pt>
                <c:pt idx="4">
                  <c:v>2006</c:v>
                </c:pt>
                <c:pt idx="5">
                  <c:v>2011</c:v>
                </c:pt>
              </c:numCache>
            </c:numRef>
          </c:cat>
          <c:val>
            <c:numRef>
              <c:f>'Gráfico 4'!$C$16:$H$16</c:f>
              <c:numCache>
                <c:formatCode>0.00</c:formatCode>
                <c:ptCount val="6"/>
                <c:pt idx="0">
                  <c:v>2.499995008435743</c:v>
                </c:pt>
                <c:pt idx="1">
                  <c:v>2.1333303753660502</c:v>
                </c:pt>
                <c:pt idx="2">
                  <c:v>2</c:v>
                </c:pt>
                <c:pt idx="3">
                  <c:v>2</c:v>
                </c:pt>
                <c:pt idx="4">
                  <c:v>2.0484735320302221</c:v>
                </c:pt>
                <c:pt idx="5">
                  <c:v>2.2978954199449602</c:v>
                </c:pt>
              </c:numCache>
            </c:numRef>
          </c:val>
          <c:smooth val="1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03595008"/>
        <c:axId val="103593472"/>
      </c:lineChart>
      <c:catAx>
        <c:axId val="10356147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low"/>
        <c:txPr>
          <a:bodyPr rot="0" vert="horz" anchor="b" anchorCtr="1"/>
          <a:lstStyle/>
          <a:p>
            <a:pPr>
              <a:defRPr sz="1000"/>
            </a:pPr>
            <a:endParaRPr lang="ca-ES"/>
          </a:p>
        </c:txPr>
        <c:crossAx val="103591936"/>
        <c:crossesAt val="0"/>
        <c:auto val="1"/>
        <c:lblAlgn val="ctr"/>
        <c:lblOffset val="100"/>
        <c:noMultiLvlLbl val="0"/>
      </c:catAx>
      <c:valAx>
        <c:axId val="103591936"/>
        <c:scaling>
          <c:orientation val="minMax"/>
        </c:scaling>
        <c:delete val="0"/>
        <c:axPos val="l"/>
        <c:majorGridlines>
          <c:spPr>
            <a:ln>
              <a:solidFill>
                <a:schemeClr val="bg1">
                  <a:lumMod val="85000"/>
                </a:schemeClr>
              </a:solidFill>
              <a:prstDash val="dash"/>
            </a:ln>
          </c:spPr>
        </c:majorGridlines>
        <c:numFmt formatCode="0.00" sourceLinked="0"/>
        <c:majorTickMark val="out"/>
        <c:minorTickMark val="none"/>
        <c:tickLblPos val="nextTo"/>
        <c:txPr>
          <a:bodyPr/>
          <a:lstStyle/>
          <a:p>
            <a:pPr>
              <a:defRPr sz="1000"/>
            </a:pPr>
            <a:endParaRPr lang="ca-ES"/>
          </a:p>
        </c:txPr>
        <c:crossAx val="103561472"/>
        <c:crosses val="autoZero"/>
        <c:crossBetween val="between"/>
      </c:valAx>
      <c:valAx>
        <c:axId val="103593472"/>
        <c:scaling>
          <c:orientation val="minMax"/>
        </c:scaling>
        <c:delete val="0"/>
        <c:axPos val="r"/>
        <c:numFmt formatCode="0.00" sourceLinked="0"/>
        <c:majorTickMark val="out"/>
        <c:minorTickMark val="none"/>
        <c:tickLblPos val="nextTo"/>
        <c:txPr>
          <a:bodyPr/>
          <a:lstStyle/>
          <a:p>
            <a:pPr>
              <a:defRPr sz="1000"/>
            </a:pPr>
            <a:endParaRPr lang="ca-ES"/>
          </a:p>
        </c:txPr>
        <c:crossAx val="103595008"/>
        <c:crosses val="max"/>
        <c:crossBetween val="between"/>
      </c:valAx>
      <c:catAx>
        <c:axId val="103595008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one"/>
        <c:crossAx val="103593472"/>
        <c:crosses val="autoZero"/>
        <c:auto val="1"/>
        <c:lblAlgn val="ctr"/>
        <c:lblOffset val="100"/>
        <c:noMultiLvlLbl val="0"/>
      </c:catAx>
    </c:plotArea>
    <c:legend>
      <c:legendPos val="b"/>
      <c:layout>
        <c:manualLayout>
          <c:xMode val="edge"/>
          <c:yMode val="edge"/>
          <c:x val="2.5764010147267199E-2"/>
          <c:y val="0.90517851511860103"/>
          <c:w val="0.95887787039172401"/>
          <c:h val="8.7900996914655305E-2"/>
        </c:manualLayout>
      </c:layout>
      <c:overlay val="0"/>
      <c:txPr>
        <a:bodyPr/>
        <a:lstStyle/>
        <a:p>
          <a:pPr>
            <a:defRPr sz="1000"/>
          </a:pPr>
          <a:endParaRPr lang="ca-ES"/>
        </a:p>
      </c:txPr>
    </c:legend>
    <c:plotVisOnly val="1"/>
    <c:dispBlanksAs val="gap"/>
    <c:showDLblsOverMax val="0"/>
  </c:chart>
  <c:spPr>
    <a:solidFill>
      <a:schemeClr val="bg1"/>
    </a:solidFill>
  </c:spPr>
  <c:externalData r:id="rId1">
    <c:autoUpdate val="0"/>
  </c:externalData>
  <c:userShapes r:id="rId2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ca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'Renta Moran nº sc'!$A$23</c:f>
              <c:strCache>
                <c:ptCount val="1"/>
                <c:pt idx="0">
                  <c:v>Población con rentas altas (&gt;150% de la mediana)</c:v>
                </c:pt>
              </c:strCache>
            </c:strRef>
          </c:tx>
          <c:spPr>
            <a:ln>
              <a:solidFill>
                <a:schemeClr val="bg1">
                  <a:lumMod val="50000"/>
                </a:schemeClr>
              </a:solidFill>
            </a:ln>
          </c:spPr>
          <c:marker>
            <c:symbol val="diamond"/>
            <c:size val="7"/>
            <c:spPr>
              <a:solidFill>
                <a:schemeClr val="bg1">
                  <a:lumMod val="50000"/>
                </a:schemeClr>
              </a:solidFill>
              <a:ln>
                <a:noFill/>
              </a:ln>
            </c:spPr>
          </c:marker>
          <c:dLbls>
            <c:dLbl>
              <c:idx val="0"/>
              <c:layout>
                <c:manualLayout>
                  <c:x val="-4.4444632292572499E-2"/>
                  <c:y val="3.141765478169260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3.6580772942382503E-2"/>
                  <c:y val="-2.752270522872269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1.16588779297956E-2"/>
                  <c:y val="-1.411296240647219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800"/>
                </a:pPr>
                <a:endParaRPr lang="ca-E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'Renta Moran nº sc'!$B$22:$D$22</c:f>
              <c:numCache>
                <c:formatCode>General</c:formatCode>
                <c:ptCount val="3"/>
                <c:pt idx="0">
                  <c:v>1991</c:v>
                </c:pt>
                <c:pt idx="1">
                  <c:v>2001</c:v>
                </c:pt>
                <c:pt idx="2">
                  <c:v>2011</c:v>
                </c:pt>
              </c:numCache>
            </c:numRef>
          </c:cat>
          <c:val>
            <c:numRef>
              <c:f>'Renta Moran nº sc'!$B$23:$D$23</c:f>
              <c:numCache>
                <c:formatCode>0.0</c:formatCode>
                <c:ptCount val="3"/>
                <c:pt idx="0">
                  <c:v>16.46760767281938</c:v>
                </c:pt>
                <c:pt idx="1">
                  <c:v>29.90912682734097</c:v>
                </c:pt>
                <c:pt idx="2">
                  <c:v>13.986013986013999</c:v>
                </c:pt>
              </c:numCache>
            </c:numRef>
          </c:val>
          <c:smooth val="1"/>
        </c:ser>
        <c:ser>
          <c:idx val="1"/>
          <c:order val="1"/>
          <c:tx>
            <c:strRef>
              <c:f>'Renta Moran nº sc'!$A$24</c:f>
              <c:strCache>
                <c:ptCount val="1"/>
                <c:pt idx="0">
                  <c:v>Población con rentas bajas (&lt;50% de la mediana)</c:v>
                </c:pt>
              </c:strCache>
            </c:strRef>
          </c:tx>
          <c:spPr>
            <a:ln>
              <a:solidFill>
                <a:srgbClr val="C00000"/>
              </a:solidFill>
            </a:ln>
          </c:spPr>
          <c:marker>
            <c:symbol val="diamond"/>
            <c:size val="7"/>
            <c:spPr>
              <a:solidFill>
                <a:srgbClr val="C00000"/>
              </a:solidFill>
              <a:ln>
                <a:noFill/>
              </a:ln>
            </c:spPr>
          </c:marker>
          <c:dLbls>
            <c:dLbl>
              <c:idx val="0"/>
              <c:layout>
                <c:manualLayout>
                  <c:x val="-4.4444481343183899E-2"/>
                  <c:y val="-2.362733332164820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3.5915538986679797E-2"/>
                  <c:y val="-3.410002570024729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3.2746507521732603E-2"/>
                  <c:y val="-3.215233974671000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800"/>
                </a:pPr>
                <a:endParaRPr lang="ca-E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'Renta Moran nº sc'!$B$22:$D$22</c:f>
              <c:numCache>
                <c:formatCode>General</c:formatCode>
                <c:ptCount val="3"/>
                <c:pt idx="0">
                  <c:v>1991</c:v>
                </c:pt>
                <c:pt idx="1">
                  <c:v>2001</c:v>
                </c:pt>
                <c:pt idx="2">
                  <c:v>2011</c:v>
                </c:pt>
              </c:numCache>
            </c:numRef>
          </c:cat>
          <c:val>
            <c:numRef>
              <c:f>'Renta Moran nº sc'!$B$24:$D$24</c:f>
              <c:numCache>
                <c:formatCode>0.0</c:formatCode>
                <c:ptCount val="3"/>
                <c:pt idx="0">
                  <c:v>18.24104234527687</c:v>
                </c:pt>
                <c:pt idx="1">
                  <c:v>14.42117740023706</c:v>
                </c:pt>
                <c:pt idx="2">
                  <c:v>10.582750582750579</c:v>
                </c:pt>
              </c:numCache>
            </c:numRef>
          </c:val>
          <c:smooth val="1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09890176"/>
        <c:axId val="111542656"/>
      </c:lineChart>
      <c:catAx>
        <c:axId val="10989017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000"/>
            </a:pPr>
            <a:endParaRPr lang="ca-ES"/>
          </a:p>
        </c:txPr>
        <c:crossAx val="111542656"/>
        <c:crosses val="autoZero"/>
        <c:auto val="1"/>
        <c:lblAlgn val="ctr"/>
        <c:lblOffset val="100"/>
        <c:noMultiLvlLbl val="0"/>
      </c:catAx>
      <c:valAx>
        <c:axId val="111542656"/>
        <c:scaling>
          <c:orientation val="minMax"/>
        </c:scaling>
        <c:delete val="0"/>
        <c:axPos val="l"/>
        <c:majorGridlines>
          <c:spPr>
            <a:ln>
              <a:solidFill>
                <a:schemeClr val="bg1">
                  <a:lumMod val="85000"/>
                </a:schemeClr>
              </a:solidFill>
              <a:prstDash val="sysDash"/>
            </a:ln>
          </c:spPr>
        </c:majorGridlines>
        <c:numFmt formatCode="0" sourceLinked="0"/>
        <c:majorTickMark val="out"/>
        <c:minorTickMark val="none"/>
        <c:tickLblPos val="nextTo"/>
        <c:txPr>
          <a:bodyPr/>
          <a:lstStyle/>
          <a:p>
            <a:pPr>
              <a:defRPr sz="1000"/>
            </a:pPr>
            <a:endParaRPr lang="ca-ES"/>
          </a:p>
        </c:txPr>
        <c:crossAx val="109890176"/>
        <c:crosses val="autoZero"/>
        <c:crossBetween val="between"/>
      </c:valAx>
    </c:plotArea>
    <c:legend>
      <c:legendPos val="b"/>
      <c:overlay val="0"/>
      <c:txPr>
        <a:bodyPr/>
        <a:lstStyle/>
        <a:p>
          <a:pPr>
            <a:defRPr sz="1000"/>
          </a:pPr>
          <a:endParaRPr lang="ca-ES"/>
        </a:p>
      </c:txPr>
    </c:legend>
    <c:plotVisOnly val="1"/>
    <c:dispBlanksAs val="gap"/>
    <c:showDLblsOverMax val="0"/>
  </c:chart>
  <c:spPr>
    <a:solidFill>
      <a:schemeClr val="bg1"/>
    </a:solidFill>
  </c:sp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ca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'Gini-D'!$C$35</c:f>
              <c:strCache>
                <c:ptCount val="1"/>
                <c:pt idx="0">
                  <c:v>Coeficiente de Gini*</c:v>
                </c:pt>
              </c:strCache>
            </c:strRef>
          </c:tx>
          <c:spPr>
            <a:ln>
              <a:solidFill>
                <a:schemeClr val="bg1">
                  <a:lumMod val="50000"/>
                </a:schemeClr>
              </a:solidFill>
            </a:ln>
          </c:spPr>
          <c:marker>
            <c:symbol val="diamond"/>
            <c:size val="7"/>
            <c:spPr>
              <a:solidFill>
                <a:schemeClr val="bg1">
                  <a:lumMod val="50000"/>
                </a:schemeClr>
              </a:solidFill>
              <a:ln>
                <a:noFill/>
              </a:ln>
            </c:spPr>
          </c:marker>
          <c:dLbls>
            <c:dLbl>
              <c:idx val="0"/>
              <c:layout>
                <c:manualLayout>
                  <c:x val="-4.4444663167104097E-2"/>
                  <c:y val="-4.166666666666669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4.6165908171146998E-2"/>
                  <c:y val="-3.027695554920200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0.05"/>
                  <c:y val="-4.629629629629630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800"/>
                </a:pPr>
                <a:endParaRPr lang="ca-E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'Gini-D'!$D$34:$F$34</c:f>
              <c:numCache>
                <c:formatCode>General</c:formatCode>
                <c:ptCount val="3"/>
                <c:pt idx="0">
                  <c:v>1991</c:v>
                </c:pt>
                <c:pt idx="1">
                  <c:v>2001</c:v>
                </c:pt>
                <c:pt idx="2">
                  <c:v>2011</c:v>
                </c:pt>
              </c:numCache>
            </c:numRef>
          </c:cat>
          <c:val>
            <c:numRef>
              <c:f>'Gini-D'!$D$35:$F$35</c:f>
              <c:numCache>
                <c:formatCode>General</c:formatCode>
                <c:ptCount val="3"/>
                <c:pt idx="0">
                  <c:v>0.34899999999999998</c:v>
                </c:pt>
                <c:pt idx="1">
                  <c:v>0.313</c:v>
                </c:pt>
                <c:pt idx="2">
                  <c:v>0.32700000000000001</c:v>
                </c:pt>
              </c:numCache>
            </c:numRef>
          </c:val>
          <c:smooth val="1"/>
        </c:ser>
        <c:ser>
          <c:idx val="1"/>
          <c:order val="1"/>
          <c:tx>
            <c:strRef>
              <c:f>'Gini-D'!$C$36</c:f>
              <c:strCache>
                <c:ptCount val="1"/>
                <c:pt idx="0">
                  <c:v>Índice de Disimilitud Multigrupo**</c:v>
                </c:pt>
              </c:strCache>
            </c:strRef>
          </c:tx>
          <c:spPr>
            <a:ln>
              <a:solidFill>
                <a:srgbClr val="C00000"/>
              </a:solidFill>
            </a:ln>
          </c:spPr>
          <c:marker>
            <c:symbol val="diamond"/>
            <c:size val="7"/>
            <c:spPr>
              <a:solidFill>
                <a:srgbClr val="C00000"/>
              </a:solidFill>
              <a:ln>
                <a:noFill/>
              </a:ln>
            </c:spPr>
          </c:marker>
          <c:dLbls>
            <c:dLbl>
              <c:idx val="0"/>
              <c:layout>
                <c:manualLayout>
                  <c:x val="-4.4444444444444502E-2"/>
                  <c:y val="-3.703703703703709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3.3998481751049102E-2"/>
                  <c:y val="-3.152634588540000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2.5078278579209998E-2"/>
                  <c:y val="-4.558603407389970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800"/>
                </a:pPr>
                <a:endParaRPr lang="ca-E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'Gini-D'!$D$34:$F$34</c:f>
              <c:numCache>
                <c:formatCode>General</c:formatCode>
                <c:ptCount val="3"/>
                <c:pt idx="0">
                  <c:v>1991</c:v>
                </c:pt>
                <c:pt idx="1">
                  <c:v>2001</c:v>
                </c:pt>
                <c:pt idx="2">
                  <c:v>2011</c:v>
                </c:pt>
              </c:numCache>
            </c:numRef>
          </c:cat>
          <c:val>
            <c:numRef>
              <c:f>'Gini-D'!$D$36:$F$36</c:f>
              <c:numCache>
                <c:formatCode>0.000</c:formatCode>
                <c:ptCount val="3"/>
                <c:pt idx="0">
                  <c:v>0.222</c:v>
                </c:pt>
                <c:pt idx="1">
                  <c:v>0.21279999999999999</c:v>
                </c:pt>
                <c:pt idx="2">
                  <c:v>0.14860000000000001</c:v>
                </c:pt>
              </c:numCache>
            </c:numRef>
          </c:val>
          <c:smooth val="1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11944832"/>
        <c:axId val="111946368"/>
      </c:lineChart>
      <c:catAx>
        <c:axId val="11194483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000"/>
            </a:pPr>
            <a:endParaRPr lang="ca-ES"/>
          </a:p>
        </c:txPr>
        <c:crossAx val="111946368"/>
        <c:crosses val="autoZero"/>
        <c:auto val="1"/>
        <c:lblAlgn val="ctr"/>
        <c:lblOffset val="100"/>
        <c:noMultiLvlLbl val="0"/>
      </c:catAx>
      <c:valAx>
        <c:axId val="111946368"/>
        <c:scaling>
          <c:orientation val="minMax"/>
        </c:scaling>
        <c:delete val="0"/>
        <c:axPos val="l"/>
        <c:majorGridlines>
          <c:spPr>
            <a:ln>
              <a:solidFill>
                <a:schemeClr val="bg1">
                  <a:lumMod val="85000"/>
                </a:schemeClr>
              </a:solidFill>
              <a:prstDash val="sysDash"/>
            </a:ln>
          </c:spPr>
        </c:majorGridlines>
        <c:numFmt formatCode="#,##0.00" sourceLinked="0"/>
        <c:majorTickMark val="out"/>
        <c:minorTickMark val="none"/>
        <c:tickLblPos val="nextTo"/>
        <c:txPr>
          <a:bodyPr/>
          <a:lstStyle/>
          <a:p>
            <a:pPr>
              <a:defRPr sz="1000"/>
            </a:pPr>
            <a:endParaRPr lang="ca-ES"/>
          </a:p>
        </c:txPr>
        <c:crossAx val="111944832"/>
        <c:crosses val="autoZero"/>
        <c:crossBetween val="between"/>
      </c:valAx>
    </c:plotArea>
    <c:legend>
      <c:legendPos val="b"/>
      <c:overlay val="0"/>
      <c:txPr>
        <a:bodyPr/>
        <a:lstStyle/>
        <a:p>
          <a:pPr>
            <a:defRPr sz="1000"/>
          </a:pPr>
          <a:endParaRPr lang="ca-ES"/>
        </a:p>
      </c:txPr>
    </c:legend>
    <c:plotVisOnly val="1"/>
    <c:dispBlanksAs val="gap"/>
    <c:showDLblsOverMax val="0"/>
  </c:chart>
  <c:spPr>
    <a:solidFill>
      <a:schemeClr val="bg1"/>
    </a:solidFill>
  </c:spPr>
  <c:externalData r:id="rId1">
    <c:autoUpdate val="0"/>
  </c:externalData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0.73252</cdr:x>
      <cdr:y>0.04442</cdr:y>
    </cdr:from>
    <cdr:to>
      <cdr:x>0.87129</cdr:x>
      <cdr:y>0.12925</cdr:y>
    </cdr:to>
    <cdr:sp macro="" textlink="">
      <cdr:nvSpPr>
        <cdr:cNvPr id="2" name="5 CuadroTexto"/>
        <cdr:cNvSpPr txBox="1"/>
      </cdr:nvSpPr>
      <cdr:spPr>
        <a:xfrm xmlns:a="http://schemas.openxmlformats.org/drawingml/2006/main">
          <a:off x="5321821" y="209495"/>
          <a:ext cx="1008112" cy="400110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rtlCol="0">
          <a:spAutoFit/>
        </a:bodyPr>
        <a:lstStyle xmlns:a="http://schemas.openxmlformats.org/drawingml/2006/main">
          <a:defPPr>
            <a:defRPr lang="en-US"/>
          </a:defPPr>
          <a:lvl1pPr algn="l" rtl="0" fontAlgn="base">
            <a:spcBef>
              <a:spcPct val="0"/>
            </a:spcBef>
            <a:spcAft>
              <a:spcPct val="0"/>
            </a:spcAft>
            <a:defRPr sz="1200" kern="1200">
              <a:solidFill>
                <a:srgbClr val="000000"/>
              </a:solidFill>
              <a:latin typeface="Gill Sans" charset="0"/>
              <a:ea typeface="ヒラギノ角ゴ ProN W3" charset="-128"/>
              <a:cs typeface="+mn-cs"/>
              <a:sym typeface="Gill Sans" charset="0"/>
            </a:defRPr>
          </a:lvl1pPr>
          <a:lvl2pPr marL="457200" algn="l" rtl="0" fontAlgn="base">
            <a:spcBef>
              <a:spcPct val="0"/>
            </a:spcBef>
            <a:spcAft>
              <a:spcPct val="0"/>
            </a:spcAft>
            <a:defRPr sz="1200" kern="1200">
              <a:solidFill>
                <a:srgbClr val="000000"/>
              </a:solidFill>
              <a:latin typeface="Gill Sans" charset="0"/>
              <a:ea typeface="ヒラギノ角ゴ ProN W3" charset="-128"/>
              <a:cs typeface="+mn-cs"/>
              <a:sym typeface="Gill Sans" charset="0"/>
            </a:defRPr>
          </a:lvl2pPr>
          <a:lvl3pPr marL="914400" algn="l" rtl="0" fontAlgn="base">
            <a:spcBef>
              <a:spcPct val="0"/>
            </a:spcBef>
            <a:spcAft>
              <a:spcPct val="0"/>
            </a:spcAft>
            <a:defRPr sz="1200" kern="1200">
              <a:solidFill>
                <a:srgbClr val="000000"/>
              </a:solidFill>
              <a:latin typeface="Gill Sans" charset="0"/>
              <a:ea typeface="ヒラギノ角ゴ ProN W3" charset="-128"/>
              <a:cs typeface="+mn-cs"/>
              <a:sym typeface="Gill Sans" charset="0"/>
            </a:defRPr>
          </a:lvl3pPr>
          <a:lvl4pPr marL="1371600" algn="l" rtl="0" fontAlgn="base">
            <a:spcBef>
              <a:spcPct val="0"/>
            </a:spcBef>
            <a:spcAft>
              <a:spcPct val="0"/>
            </a:spcAft>
            <a:defRPr sz="1200" kern="1200">
              <a:solidFill>
                <a:srgbClr val="000000"/>
              </a:solidFill>
              <a:latin typeface="Gill Sans" charset="0"/>
              <a:ea typeface="ヒラギノ角ゴ ProN W3" charset="-128"/>
              <a:cs typeface="+mn-cs"/>
              <a:sym typeface="Gill Sans" charset="0"/>
            </a:defRPr>
          </a:lvl4pPr>
          <a:lvl5pPr marL="1828800" algn="l" rtl="0" fontAlgn="base">
            <a:spcBef>
              <a:spcPct val="0"/>
            </a:spcBef>
            <a:spcAft>
              <a:spcPct val="0"/>
            </a:spcAft>
            <a:defRPr sz="1200" kern="1200">
              <a:solidFill>
                <a:srgbClr val="000000"/>
              </a:solidFill>
              <a:latin typeface="Gill Sans" charset="0"/>
              <a:ea typeface="ヒラギノ角ゴ ProN W3" charset="-128"/>
              <a:cs typeface="+mn-cs"/>
              <a:sym typeface="Gill Sans" charset="0"/>
            </a:defRPr>
          </a:lvl5pPr>
          <a:lvl6pPr marL="2286000" algn="l" defTabSz="914400" rtl="0" eaLnBrk="1" latinLnBrk="0" hangingPunct="1">
            <a:defRPr sz="1200" kern="1200">
              <a:solidFill>
                <a:srgbClr val="000000"/>
              </a:solidFill>
              <a:latin typeface="Gill Sans" charset="0"/>
              <a:ea typeface="ヒラギノ角ゴ ProN W3" charset="-128"/>
              <a:cs typeface="+mn-cs"/>
              <a:sym typeface="Gill Sans" charset="0"/>
            </a:defRPr>
          </a:lvl6pPr>
          <a:lvl7pPr marL="2743200" algn="l" defTabSz="914400" rtl="0" eaLnBrk="1" latinLnBrk="0" hangingPunct="1">
            <a:defRPr sz="1200" kern="1200">
              <a:solidFill>
                <a:srgbClr val="000000"/>
              </a:solidFill>
              <a:latin typeface="Gill Sans" charset="0"/>
              <a:ea typeface="ヒラギノ角ゴ ProN W3" charset="-128"/>
              <a:cs typeface="+mn-cs"/>
              <a:sym typeface="Gill Sans" charset="0"/>
            </a:defRPr>
          </a:lvl7pPr>
          <a:lvl8pPr marL="3200400" algn="l" defTabSz="914400" rtl="0" eaLnBrk="1" latinLnBrk="0" hangingPunct="1">
            <a:defRPr sz="1200" kern="1200">
              <a:solidFill>
                <a:srgbClr val="000000"/>
              </a:solidFill>
              <a:latin typeface="Gill Sans" charset="0"/>
              <a:ea typeface="ヒラギノ角ゴ ProN W3" charset="-128"/>
              <a:cs typeface="+mn-cs"/>
              <a:sym typeface="Gill Sans" charset="0"/>
            </a:defRPr>
          </a:lvl8pPr>
          <a:lvl9pPr marL="3657600" algn="l" defTabSz="914400" rtl="0" eaLnBrk="1" latinLnBrk="0" hangingPunct="1">
            <a:defRPr sz="1200" kern="1200">
              <a:solidFill>
                <a:srgbClr val="000000"/>
              </a:solidFill>
              <a:latin typeface="Gill Sans" charset="0"/>
              <a:ea typeface="ヒラギノ角ゴ ProN W3" charset="-128"/>
              <a:cs typeface="+mn-cs"/>
              <a:sym typeface="Gill Sans" charset="0"/>
            </a:defRPr>
          </a:lvl9pPr>
        </a:lstStyle>
        <a:p xmlns:a="http://schemas.openxmlformats.org/drawingml/2006/main">
          <a:pPr algn="ctr"/>
          <a:r>
            <a:rPr lang="es-ES" sz="1000" dirty="0" err="1">
              <a:latin typeface="Arial"/>
              <a:cs typeface="Arial"/>
            </a:rPr>
            <a:t>Terciarización</a:t>
          </a:r>
          <a:endParaRPr lang="es-ES" sz="1000" dirty="0">
            <a:latin typeface="Arial"/>
            <a:cs typeface="Arial"/>
          </a:endParaRPr>
        </a:p>
        <a:p xmlns:a="http://schemas.openxmlformats.org/drawingml/2006/main">
          <a:pPr algn="ctr"/>
          <a:r>
            <a:rPr lang="es-ES" sz="1000" dirty="0" smtClean="0">
              <a:latin typeface="Arial"/>
              <a:cs typeface="Arial"/>
            </a:rPr>
            <a:t>(2º período)</a:t>
          </a:r>
          <a:endParaRPr lang="es-ES" sz="1000" dirty="0">
            <a:latin typeface="Arial"/>
            <a:cs typeface="Arial"/>
          </a:endParaRPr>
        </a:p>
      </cdr:txBody>
    </cdr:sp>
  </cdr:relSizeAnchor>
  <cdr:relSizeAnchor xmlns:cdr="http://schemas.openxmlformats.org/drawingml/2006/chartDrawing">
    <cdr:from>
      <cdr:x>0.49815</cdr:x>
      <cdr:y>0.06073</cdr:y>
    </cdr:from>
    <cdr:to>
      <cdr:x>0.63691</cdr:x>
      <cdr:y>0.11294</cdr:y>
    </cdr:to>
    <cdr:sp macro="" textlink="">
      <cdr:nvSpPr>
        <cdr:cNvPr id="3" name="5 CuadroTexto"/>
        <cdr:cNvSpPr txBox="1"/>
      </cdr:nvSpPr>
      <cdr:spPr>
        <a:xfrm xmlns:a="http://schemas.openxmlformats.org/drawingml/2006/main">
          <a:off x="3619110" y="286425"/>
          <a:ext cx="1008097" cy="246241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rtlCol="0">
          <a:spAutoFit/>
        </a:bodyPr>
        <a:lstStyle xmlns:a="http://schemas.openxmlformats.org/drawingml/2006/main">
          <a:defPPr>
            <a:defRPr lang="en-US"/>
          </a:defPPr>
          <a:lvl1pPr algn="l" rtl="0" fontAlgn="base">
            <a:spcBef>
              <a:spcPct val="0"/>
            </a:spcBef>
            <a:spcAft>
              <a:spcPct val="0"/>
            </a:spcAft>
            <a:defRPr sz="1200" kern="1200">
              <a:solidFill>
                <a:srgbClr val="000000"/>
              </a:solidFill>
              <a:latin typeface="Gill Sans" charset="0"/>
              <a:ea typeface="ヒラギノ角ゴ ProN W3" charset="-128"/>
              <a:cs typeface="+mn-cs"/>
              <a:sym typeface="Gill Sans" charset="0"/>
            </a:defRPr>
          </a:lvl1pPr>
          <a:lvl2pPr marL="457200" algn="l" rtl="0" fontAlgn="base">
            <a:spcBef>
              <a:spcPct val="0"/>
            </a:spcBef>
            <a:spcAft>
              <a:spcPct val="0"/>
            </a:spcAft>
            <a:defRPr sz="1200" kern="1200">
              <a:solidFill>
                <a:srgbClr val="000000"/>
              </a:solidFill>
              <a:latin typeface="Gill Sans" charset="0"/>
              <a:ea typeface="ヒラギノ角ゴ ProN W3" charset="-128"/>
              <a:cs typeface="+mn-cs"/>
              <a:sym typeface="Gill Sans" charset="0"/>
            </a:defRPr>
          </a:lvl2pPr>
          <a:lvl3pPr marL="914400" algn="l" rtl="0" fontAlgn="base">
            <a:spcBef>
              <a:spcPct val="0"/>
            </a:spcBef>
            <a:spcAft>
              <a:spcPct val="0"/>
            </a:spcAft>
            <a:defRPr sz="1200" kern="1200">
              <a:solidFill>
                <a:srgbClr val="000000"/>
              </a:solidFill>
              <a:latin typeface="Gill Sans" charset="0"/>
              <a:ea typeface="ヒラギノ角ゴ ProN W3" charset="-128"/>
              <a:cs typeface="+mn-cs"/>
              <a:sym typeface="Gill Sans" charset="0"/>
            </a:defRPr>
          </a:lvl3pPr>
          <a:lvl4pPr marL="1371600" algn="l" rtl="0" fontAlgn="base">
            <a:spcBef>
              <a:spcPct val="0"/>
            </a:spcBef>
            <a:spcAft>
              <a:spcPct val="0"/>
            </a:spcAft>
            <a:defRPr sz="1200" kern="1200">
              <a:solidFill>
                <a:srgbClr val="000000"/>
              </a:solidFill>
              <a:latin typeface="Gill Sans" charset="0"/>
              <a:ea typeface="ヒラギノ角ゴ ProN W3" charset="-128"/>
              <a:cs typeface="+mn-cs"/>
              <a:sym typeface="Gill Sans" charset="0"/>
            </a:defRPr>
          </a:lvl4pPr>
          <a:lvl5pPr marL="1828800" algn="l" rtl="0" fontAlgn="base">
            <a:spcBef>
              <a:spcPct val="0"/>
            </a:spcBef>
            <a:spcAft>
              <a:spcPct val="0"/>
            </a:spcAft>
            <a:defRPr sz="1200" kern="1200">
              <a:solidFill>
                <a:srgbClr val="000000"/>
              </a:solidFill>
              <a:latin typeface="Gill Sans" charset="0"/>
              <a:ea typeface="ヒラギノ角ゴ ProN W3" charset="-128"/>
              <a:cs typeface="+mn-cs"/>
              <a:sym typeface="Gill Sans" charset="0"/>
            </a:defRPr>
          </a:lvl5pPr>
          <a:lvl6pPr marL="2286000" algn="l" defTabSz="914400" rtl="0" eaLnBrk="1" latinLnBrk="0" hangingPunct="1">
            <a:defRPr sz="1200" kern="1200">
              <a:solidFill>
                <a:srgbClr val="000000"/>
              </a:solidFill>
              <a:latin typeface="Gill Sans" charset="0"/>
              <a:ea typeface="ヒラギノ角ゴ ProN W3" charset="-128"/>
              <a:cs typeface="+mn-cs"/>
              <a:sym typeface="Gill Sans" charset="0"/>
            </a:defRPr>
          </a:lvl6pPr>
          <a:lvl7pPr marL="2743200" algn="l" defTabSz="914400" rtl="0" eaLnBrk="1" latinLnBrk="0" hangingPunct="1">
            <a:defRPr sz="1200" kern="1200">
              <a:solidFill>
                <a:srgbClr val="000000"/>
              </a:solidFill>
              <a:latin typeface="Gill Sans" charset="0"/>
              <a:ea typeface="ヒラギノ角ゴ ProN W3" charset="-128"/>
              <a:cs typeface="+mn-cs"/>
              <a:sym typeface="Gill Sans" charset="0"/>
            </a:defRPr>
          </a:lvl7pPr>
          <a:lvl8pPr marL="3200400" algn="l" defTabSz="914400" rtl="0" eaLnBrk="1" latinLnBrk="0" hangingPunct="1">
            <a:defRPr sz="1200" kern="1200">
              <a:solidFill>
                <a:srgbClr val="000000"/>
              </a:solidFill>
              <a:latin typeface="Gill Sans" charset="0"/>
              <a:ea typeface="ヒラギノ角ゴ ProN W3" charset="-128"/>
              <a:cs typeface="+mn-cs"/>
              <a:sym typeface="Gill Sans" charset="0"/>
            </a:defRPr>
          </a:lvl8pPr>
          <a:lvl9pPr marL="3657600" algn="l" defTabSz="914400" rtl="0" eaLnBrk="1" latinLnBrk="0" hangingPunct="1">
            <a:defRPr sz="1200" kern="1200">
              <a:solidFill>
                <a:srgbClr val="000000"/>
              </a:solidFill>
              <a:latin typeface="Gill Sans" charset="0"/>
              <a:ea typeface="ヒラギノ角ゴ ProN W3" charset="-128"/>
              <a:cs typeface="+mn-cs"/>
              <a:sym typeface="Gill Sans" charset="0"/>
            </a:defRPr>
          </a:lvl9pPr>
        </a:lstStyle>
        <a:p xmlns:a="http://schemas.openxmlformats.org/drawingml/2006/main">
          <a:pPr algn="ctr"/>
          <a:r>
            <a:rPr lang="es-ES" sz="1000" dirty="0" smtClean="0">
              <a:latin typeface="Arial"/>
              <a:cs typeface="Arial"/>
            </a:rPr>
            <a:t>Estabilización</a:t>
          </a:r>
          <a:endParaRPr lang="es-ES" sz="1000" dirty="0">
            <a:latin typeface="Arial"/>
            <a:cs typeface="Arial"/>
          </a:endParaRPr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0.1673</cdr:x>
      <cdr:y>0.03255</cdr:y>
    </cdr:from>
    <cdr:to>
      <cdr:x>0.30713</cdr:x>
      <cdr:y>0.11736</cdr:y>
    </cdr:to>
    <cdr:sp macro="" textlink="">
      <cdr:nvSpPr>
        <cdr:cNvPr id="2" name="5 CuadroTexto"/>
        <cdr:cNvSpPr txBox="1"/>
      </cdr:nvSpPr>
      <cdr:spPr>
        <a:xfrm xmlns:a="http://schemas.openxmlformats.org/drawingml/2006/main">
          <a:off x="1206152" y="153541"/>
          <a:ext cx="1008112" cy="400110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rtlCol="0">
          <a:spAutoFit/>
        </a:bodyPr>
        <a:lstStyle xmlns:a="http://schemas.openxmlformats.org/drawingml/2006/main">
          <a:defPPr>
            <a:defRPr lang="en-US"/>
          </a:defPPr>
          <a:lvl1pPr algn="l" rtl="0" fontAlgn="base">
            <a:spcBef>
              <a:spcPct val="0"/>
            </a:spcBef>
            <a:spcAft>
              <a:spcPct val="0"/>
            </a:spcAft>
            <a:defRPr sz="1200" kern="1200">
              <a:solidFill>
                <a:srgbClr val="000000"/>
              </a:solidFill>
              <a:latin typeface="Gill Sans" charset="0"/>
              <a:ea typeface="ヒラギノ角ゴ ProN W3" charset="-128"/>
              <a:cs typeface="+mn-cs"/>
              <a:sym typeface="Gill Sans" charset="0"/>
            </a:defRPr>
          </a:lvl1pPr>
          <a:lvl2pPr marL="457200" algn="l" rtl="0" fontAlgn="base">
            <a:spcBef>
              <a:spcPct val="0"/>
            </a:spcBef>
            <a:spcAft>
              <a:spcPct val="0"/>
            </a:spcAft>
            <a:defRPr sz="1200" kern="1200">
              <a:solidFill>
                <a:srgbClr val="000000"/>
              </a:solidFill>
              <a:latin typeface="Gill Sans" charset="0"/>
              <a:ea typeface="ヒラギノ角ゴ ProN W3" charset="-128"/>
              <a:cs typeface="+mn-cs"/>
              <a:sym typeface="Gill Sans" charset="0"/>
            </a:defRPr>
          </a:lvl2pPr>
          <a:lvl3pPr marL="914400" algn="l" rtl="0" fontAlgn="base">
            <a:spcBef>
              <a:spcPct val="0"/>
            </a:spcBef>
            <a:spcAft>
              <a:spcPct val="0"/>
            </a:spcAft>
            <a:defRPr sz="1200" kern="1200">
              <a:solidFill>
                <a:srgbClr val="000000"/>
              </a:solidFill>
              <a:latin typeface="Gill Sans" charset="0"/>
              <a:ea typeface="ヒラギノ角ゴ ProN W3" charset="-128"/>
              <a:cs typeface="+mn-cs"/>
              <a:sym typeface="Gill Sans" charset="0"/>
            </a:defRPr>
          </a:lvl3pPr>
          <a:lvl4pPr marL="1371600" algn="l" rtl="0" fontAlgn="base">
            <a:spcBef>
              <a:spcPct val="0"/>
            </a:spcBef>
            <a:spcAft>
              <a:spcPct val="0"/>
            </a:spcAft>
            <a:defRPr sz="1200" kern="1200">
              <a:solidFill>
                <a:srgbClr val="000000"/>
              </a:solidFill>
              <a:latin typeface="Gill Sans" charset="0"/>
              <a:ea typeface="ヒラギノ角ゴ ProN W3" charset="-128"/>
              <a:cs typeface="+mn-cs"/>
              <a:sym typeface="Gill Sans" charset="0"/>
            </a:defRPr>
          </a:lvl4pPr>
          <a:lvl5pPr marL="1828800" algn="l" rtl="0" fontAlgn="base">
            <a:spcBef>
              <a:spcPct val="0"/>
            </a:spcBef>
            <a:spcAft>
              <a:spcPct val="0"/>
            </a:spcAft>
            <a:defRPr sz="1200" kern="1200">
              <a:solidFill>
                <a:srgbClr val="000000"/>
              </a:solidFill>
              <a:latin typeface="Gill Sans" charset="0"/>
              <a:ea typeface="ヒラギノ角ゴ ProN W3" charset="-128"/>
              <a:cs typeface="+mn-cs"/>
              <a:sym typeface="Gill Sans" charset="0"/>
            </a:defRPr>
          </a:lvl5pPr>
          <a:lvl6pPr marL="2286000" algn="l" defTabSz="914400" rtl="0" eaLnBrk="1" latinLnBrk="0" hangingPunct="1">
            <a:defRPr sz="1200" kern="1200">
              <a:solidFill>
                <a:srgbClr val="000000"/>
              </a:solidFill>
              <a:latin typeface="Gill Sans" charset="0"/>
              <a:ea typeface="ヒラギノ角ゴ ProN W3" charset="-128"/>
              <a:cs typeface="+mn-cs"/>
              <a:sym typeface="Gill Sans" charset="0"/>
            </a:defRPr>
          </a:lvl6pPr>
          <a:lvl7pPr marL="2743200" algn="l" defTabSz="914400" rtl="0" eaLnBrk="1" latinLnBrk="0" hangingPunct="1">
            <a:defRPr sz="1200" kern="1200">
              <a:solidFill>
                <a:srgbClr val="000000"/>
              </a:solidFill>
              <a:latin typeface="Gill Sans" charset="0"/>
              <a:ea typeface="ヒラギノ角ゴ ProN W3" charset="-128"/>
              <a:cs typeface="+mn-cs"/>
              <a:sym typeface="Gill Sans" charset="0"/>
            </a:defRPr>
          </a:lvl7pPr>
          <a:lvl8pPr marL="3200400" algn="l" defTabSz="914400" rtl="0" eaLnBrk="1" latinLnBrk="0" hangingPunct="1">
            <a:defRPr sz="1200" kern="1200">
              <a:solidFill>
                <a:srgbClr val="000000"/>
              </a:solidFill>
              <a:latin typeface="Gill Sans" charset="0"/>
              <a:ea typeface="ヒラギノ角ゴ ProN W3" charset="-128"/>
              <a:cs typeface="+mn-cs"/>
              <a:sym typeface="Gill Sans" charset="0"/>
            </a:defRPr>
          </a:lvl8pPr>
          <a:lvl9pPr marL="3657600" algn="l" defTabSz="914400" rtl="0" eaLnBrk="1" latinLnBrk="0" hangingPunct="1">
            <a:defRPr sz="1200" kern="1200">
              <a:solidFill>
                <a:srgbClr val="000000"/>
              </a:solidFill>
              <a:latin typeface="Gill Sans" charset="0"/>
              <a:ea typeface="ヒラギノ角ゴ ProN W3" charset="-128"/>
              <a:cs typeface="+mn-cs"/>
              <a:sym typeface="Gill Sans" charset="0"/>
            </a:defRPr>
          </a:lvl9pPr>
        </a:lstStyle>
        <a:p xmlns:a="http://schemas.openxmlformats.org/drawingml/2006/main">
          <a:pPr algn="ctr"/>
          <a:r>
            <a:rPr lang="es-ES" sz="1000" dirty="0" err="1">
              <a:latin typeface="Arial"/>
              <a:cs typeface="Arial"/>
            </a:rPr>
            <a:t>Terciarización</a:t>
          </a:r>
          <a:r>
            <a:rPr lang="es-ES" sz="1000" dirty="0">
              <a:latin typeface="Arial"/>
              <a:cs typeface="Arial"/>
            </a:rPr>
            <a:t> </a:t>
          </a:r>
          <a:r>
            <a:rPr lang="es-ES" sz="1000" dirty="0" smtClean="0">
              <a:latin typeface="Arial"/>
              <a:cs typeface="Arial"/>
            </a:rPr>
            <a:t>(1</a:t>
          </a:r>
          <a:r>
            <a:rPr lang="es-ES" sz="1000" baseline="30000" dirty="0" smtClean="0">
              <a:latin typeface="Arial"/>
              <a:cs typeface="Arial"/>
            </a:rPr>
            <a:t>er</a:t>
          </a:r>
          <a:r>
            <a:rPr lang="es-ES" sz="1000" dirty="0" smtClean="0">
              <a:latin typeface="Arial"/>
              <a:cs typeface="Arial"/>
            </a:rPr>
            <a:t> período)</a:t>
          </a:r>
          <a:endParaRPr lang="es-ES" sz="1000" dirty="0">
            <a:latin typeface="Arial"/>
            <a:cs typeface="Arial"/>
          </a:endParaRPr>
        </a:p>
      </cdr:txBody>
    </cdr:sp>
  </cdr:relSizeAnchor>
  <cdr:relSizeAnchor xmlns:cdr="http://schemas.openxmlformats.org/drawingml/2006/chartDrawing">
    <cdr:from>
      <cdr:x>0.43673</cdr:x>
      <cdr:y>0.05491</cdr:y>
    </cdr:from>
    <cdr:to>
      <cdr:x>0.57656</cdr:x>
      <cdr:y>0.1071</cdr:y>
    </cdr:to>
    <cdr:sp macro="" textlink="">
      <cdr:nvSpPr>
        <cdr:cNvPr id="3" name="5 CuadroTexto"/>
        <cdr:cNvSpPr txBox="1"/>
      </cdr:nvSpPr>
      <cdr:spPr>
        <a:xfrm xmlns:a="http://schemas.openxmlformats.org/drawingml/2006/main">
          <a:off x="3148587" y="259037"/>
          <a:ext cx="1008099" cy="246221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rtlCol="0">
          <a:spAutoFit/>
        </a:bodyPr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es-ES" sz="1000" dirty="0" smtClean="0"/>
            <a:t>Estabilización</a:t>
          </a:r>
          <a:endParaRPr lang="es-ES" sz="1000" dirty="0"/>
        </a:p>
      </cdr:txBody>
    </cdr:sp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0.35983</cdr:x>
      <cdr:y>0.0466</cdr:y>
    </cdr:from>
    <cdr:to>
      <cdr:x>0.35983</cdr:x>
      <cdr:y>0.84919</cdr:y>
    </cdr:to>
    <cdr:cxnSp macro="">
      <cdr:nvCxnSpPr>
        <cdr:cNvPr id="2" name="20 Conector recto"/>
        <cdr:cNvCxnSpPr/>
      </cdr:nvCxnSpPr>
      <cdr:spPr bwMode="auto">
        <a:xfrm xmlns:a="http://schemas.openxmlformats.org/drawingml/2006/main">
          <a:off x="2612429" y="216024"/>
          <a:ext cx="0" cy="3720798"/>
        </a:xfrm>
        <a:prstGeom xmlns:a="http://schemas.openxmlformats.org/drawingml/2006/main" prst="line">
          <a:avLst/>
        </a:prstGeom>
        <a:solidFill xmlns:a="http://schemas.openxmlformats.org/drawingml/2006/main">
          <a:srgbClr val="981426"/>
        </a:solidFill>
        <a:ln xmlns:a="http://schemas.openxmlformats.org/drawingml/2006/main" w="22225" cap="flat" cmpd="sng" algn="ctr">
          <a:solidFill>
            <a:srgbClr val="B40000"/>
          </a:solidFill>
          <a:prstDash val="dash"/>
          <a:round/>
          <a:headEnd type="none" w="med" len="med"/>
          <a:tailEnd type="none" w="med" len="med"/>
        </a:ln>
        <a:effectLst xmlns:a="http://schemas.openxmlformats.org/drawingml/2006/main"/>
        <a:extLst xmlns:a="http://schemas.openxmlformats.org/drawingml/2006/main"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cdr:spPr>
    </cdr:cxnSp>
  </cdr:relSizeAnchor>
  <cdr:relSizeAnchor xmlns:cdr="http://schemas.openxmlformats.org/drawingml/2006/chartDrawing">
    <cdr:from>
      <cdr:x>0.60778</cdr:x>
      <cdr:y>0.0466</cdr:y>
    </cdr:from>
    <cdr:to>
      <cdr:x>0.60778</cdr:x>
      <cdr:y>0.84919</cdr:y>
    </cdr:to>
    <cdr:cxnSp macro="">
      <cdr:nvCxnSpPr>
        <cdr:cNvPr id="5" name="20 Conector recto"/>
        <cdr:cNvCxnSpPr/>
      </cdr:nvCxnSpPr>
      <cdr:spPr bwMode="auto">
        <a:xfrm xmlns:a="http://schemas.openxmlformats.org/drawingml/2006/main">
          <a:off x="4412629" y="216024"/>
          <a:ext cx="0" cy="3720798"/>
        </a:xfrm>
        <a:prstGeom xmlns:a="http://schemas.openxmlformats.org/drawingml/2006/main" prst="line">
          <a:avLst/>
        </a:prstGeom>
        <a:solidFill xmlns:a="http://schemas.openxmlformats.org/drawingml/2006/main">
          <a:srgbClr val="981426"/>
        </a:solidFill>
        <a:ln xmlns:a="http://schemas.openxmlformats.org/drawingml/2006/main" w="22225" cap="flat" cmpd="sng" algn="ctr">
          <a:solidFill>
            <a:srgbClr val="B40000"/>
          </a:solidFill>
          <a:prstDash val="dash"/>
          <a:round/>
          <a:headEnd type="none" w="med" len="med"/>
          <a:tailEnd type="none" w="med" len="med"/>
        </a:ln>
        <a:effectLst xmlns:a="http://schemas.openxmlformats.org/drawingml/2006/main"/>
        <a:extLst xmlns:a="http://schemas.openxmlformats.org/drawingml/2006/main"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cdr:spPr>
    </cdr:cxnSp>
  </cdr:relSizeAnchor>
  <cdr:relSizeAnchor xmlns:cdr="http://schemas.openxmlformats.org/drawingml/2006/chartDrawing">
    <cdr:from>
      <cdr:x>0.17138</cdr:x>
      <cdr:y>0.03107</cdr:y>
    </cdr:from>
    <cdr:to>
      <cdr:x>0.31024</cdr:x>
      <cdr:y>0.11737</cdr:y>
    </cdr:to>
    <cdr:sp macro="" textlink="">
      <cdr:nvSpPr>
        <cdr:cNvPr id="6" name="5 CuadroTexto"/>
        <cdr:cNvSpPr txBox="1"/>
      </cdr:nvSpPr>
      <cdr:spPr>
        <a:xfrm xmlns:a="http://schemas.openxmlformats.org/drawingml/2006/main">
          <a:off x="1244277" y="144016"/>
          <a:ext cx="1008112" cy="400110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rtlCol="0">
          <a:spAutoFit/>
        </a:bodyPr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es-ES" sz="1000" dirty="0" err="1"/>
            <a:t>Terciarización</a:t>
          </a:r>
          <a:r>
            <a:rPr lang="es-ES" sz="1000" dirty="0"/>
            <a:t> </a:t>
          </a:r>
          <a:r>
            <a:rPr lang="es-ES" sz="1000" dirty="0" smtClean="0"/>
            <a:t>(1</a:t>
          </a:r>
          <a:r>
            <a:rPr lang="es-ES" sz="1000" baseline="30000" dirty="0" smtClean="0"/>
            <a:t>er</a:t>
          </a:r>
          <a:r>
            <a:rPr lang="es-ES" sz="1000" dirty="0" smtClean="0"/>
            <a:t> período)</a:t>
          </a:r>
          <a:endParaRPr lang="es-ES" sz="1000" dirty="0"/>
        </a:p>
      </cdr:txBody>
    </cdr:sp>
  </cdr:relSizeAnchor>
  <cdr:relSizeAnchor xmlns:cdr="http://schemas.openxmlformats.org/drawingml/2006/chartDrawing">
    <cdr:from>
      <cdr:x>0.40942</cdr:x>
      <cdr:y>0.0466</cdr:y>
    </cdr:from>
    <cdr:to>
      <cdr:x>0.54828</cdr:x>
      <cdr:y>0.09971</cdr:y>
    </cdr:to>
    <cdr:sp macro="" textlink="">
      <cdr:nvSpPr>
        <cdr:cNvPr id="7" name="5 CuadroTexto"/>
        <cdr:cNvSpPr txBox="1"/>
      </cdr:nvSpPr>
      <cdr:spPr>
        <a:xfrm xmlns:a="http://schemas.openxmlformats.org/drawingml/2006/main">
          <a:off x="2972469" y="216024"/>
          <a:ext cx="1008112" cy="246221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rtlCol="0">
          <a:spAutoFit/>
        </a:bodyPr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es-ES" sz="1000" dirty="0" smtClean="0"/>
            <a:t>Estabilización</a:t>
          </a:r>
          <a:endParaRPr lang="es-ES" sz="1000" dirty="0"/>
        </a:p>
      </cdr:txBody>
    </cdr:sp>
  </cdr:relSizeAnchor>
  <cdr:relSizeAnchor xmlns:cdr="http://schemas.openxmlformats.org/drawingml/2006/chartDrawing">
    <cdr:from>
      <cdr:x>0.68713</cdr:x>
      <cdr:y>0.03107</cdr:y>
    </cdr:from>
    <cdr:to>
      <cdr:x>0.82599</cdr:x>
      <cdr:y>0.11737</cdr:y>
    </cdr:to>
    <cdr:sp macro="" textlink="">
      <cdr:nvSpPr>
        <cdr:cNvPr id="8" name="5 CuadroTexto"/>
        <cdr:cNvSpPr txBox="1"/>
      </cdr:nvSpPr>
      <cdr:spPr>
        <a:xfrm xmlns:a="http://schemas.openxmlformats.org/drawingml/2006/main">
          <a:off x="4988693" y="144016"/>
          <a:ext cx="1008112" cy="400110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rtlCol="0">
          <a:spAutoFit/>
        </a:bodyPr>
        <a:lstStyle xmlns:a="http://schemas.openxmlformats.org/drawingml/2006/main">
          <a:defPPr>
            <a:defRPr lang="en-US"/>
          </a:defPPr>
          <a:lvl1pPr algn="l" rtl="0" fontAlgn="base">
            <a:spcBef>
              <a:spcPct val="0"/>
            </a:spcBef>
            <a:spcAft>
              <a:spcPct val="0"/>
            </a:spcAft>
            <a:defRPr sz="1200" kern="1200">
              <a:solidFill>
                <a:srgbClr val="000000"/>
              </a:solidFill>
              <a:latin typeface="Gill Sans" charset="0"/>
              <a:ea typeface="ヒラギノ角ゴ ProN W3" charset="-128"/>
              <a:cs typeface="+mn-cs"/>
              <a:sym typeface="Gill Sans" charset="0"/>
            </a:defRPr>
          </a:lvl1pPr>
          <a:lvl2pPr marL="457200" algn="l" rtl="0" fontAlgn="base">
            <a:spcBef>
              <a:spcPct val="0"/>
            </a:spcBef>
            <a:spcAft>
              <a:spcPct val="0"/>
            </a:spcAft>
            <a:defRPr sz="1200" kern="1200">
              <a:solidFill>
                <a:srgbClr val="000000"/>
              </a:solidFill>
              <a:latin typeface="Gill Sans" charset="0"/>
              <a:ea typeface="ヒラギノ角ゴ ProN W3" charset="-128"/>
              <a:cs typeface="+mn-cs"/>
              <a:sym typeface="Gill Sans" charset="0"/>
            </a:defRPr>
          </a:lvl2pPr>
          <a:lvl3pPr marL="914400" algn="l" rtl="0" fontAlgn="base">
            <a:spcBef>
              <a:spcPct val="0"/>
            </a:spcBef>
            <a:spcAft>
              <a:spcPct val="0"/>
            </a:spcAft>
            <a:defRPr sz="1200" kern="1200">
              <a:solidFill>
                <a:srgbClr val="000000"/>
              </a:solidFill>
              <a:latin typeface="Gill Sans" charset="0"/>
              <a:ea typeface="ヒラギノ角ゴ ProN W3" charset="-128"/>
              <a:cs typeface="+mn-cs"/>
              <a:sym typeface="Gill Sans" charset="0"/>
            </a:defRPr>
          </a:lvl3pPr>
          <a:lvl4pPr marL="1371600" algn="l" rtl="0" fontAlgn="base">
            <a:spcBef>
              <a:spcPct val="0"/>
            </a:spcBef>
            <a:spcAft>
              <a:spcPct val="0"/>
            </a:spcAft>
            <a:defRPr sz="1200" kern="1200">
              <a:solidFill>
                <a:srgbClr val="000000"/>
              </a:solidFill>
              <a:latin typeface="Gill Sans" charset="0"/>
              <a:ea typeface="ヒラギノ角ゴ ProN W3" charset="-128"/>
              <a:cs typeface="+mn-cs"/>
              <a:sym typeface="Gill Sans" charset="0"/>
            </a:defRPr>
          </a:lvl4pPr>
          <a:lvl5pPr marL="1828800" algn="l" rtl="0" fontAlgn="base">
            <a:spcBef>
              <a:spcPct val="0"/>
            </a:spcBef>
            <a:spcAft>
              <a:spcPct val="0"/>
            </a:spcAft>
            <a:defRPr sz="1200" kern="1200">
              <a:solidFill>
                <a:srgbClr val="000000"/>
              </a:solidFill>
              <a:latin typeface="Gill Sans" charset="0"/>
              <a:ea typeface="ヒラギノ角ゴ ProN W3" charset="-128"/>
              <a:cs typeface="+mn-cs"/>
              <a:sym typeface="Gill Sans" charset="0"/>
            </a:defRPr>
          </a:lvl5pPr>
          <a:lvl6pPr marL="2286000" algn="l" defTabSz="914400" rtl="0" eaLnBrk="1" latinLnBrk="0" hangingPunct="1">
            <a:defRPr sz="1200" kern="1200">
              <a:solidFill>
                <a:srgbClr val="000000"/>
              </a:solidFill>
              <a:latin typeface="Gill Sans" charset="0"/>
              <a:ea typeface="ヒラギノ角ゴ ProN W3" charset="-128"/>
              <a:cs typeface="+mn-cs"/>
              <a:sym typeface="Gill Sans" charset="0"/>
            </a:defRPr>
          </a:lvl6pPr>
          <a:lvl7pPr marL="2743200" algn="l" defTabSz="914400" rtl="0" eaLnBrk="1" latinLnBrk="0" hangingPunct="1">
            <a:defRPr sz="1200" kern="1200">
              <a:solidFill>
                <a:srgbClr val="000000"/>
              </a:solidFill>
              <a:latin typeface="Gill Sans" charset="0"/>
              <a:ea typeface="ヒラギノ角ゴ ProN W3" charset="-128"/>
              <a:cs typeface="+mn-cs"/>
              <a:sym typeface="Gill Sans" charset="0"/>
            </a:defRPr>
          </a:lvl7pPr>
          <a:lvl8pPr marL="3200400" algn="l" defTabSz="914400" rtl="0" eaLnBrk="1" latinLnBrk="0" hangingPunct="1">
            <a:defRPr sz="1200" kern="1200">
              <a:solidFill>
                <a:srgbClr val="000000"/>
              </a:solidFill>
              <a:latin typeface="Gill Sans" charset="0"/>
              <a:ea typeface="ヒラギノ角ゴ ProN W3" charset="-128"/>
              <a:cs typeface="+mn-cs"/>
              <a:sym typeface="Gill Sans" charset="0"/>
            </a:defRPr>
          </a:lvl8pPr>
          <a:lvl9pPr marL="3657600" algn="l" defTabSz="914400" rtl="0" eaLnBrk="1" latinLnBrk="0" hangingPunct="1">
            <a:defRPr sz="1200" kern="1200">
              <a:solidFill>
                <a:srgbClr val="000000"/>
              </a:solidFill>
              <a:latin typeface="Gill Sans" charset="0"/>
              <a:ea typeface="ヒラギノ角ゴ ProN W3" charset="-128"/>
              <a:cs typeface="+mn-cs"/>
              <a:sym typeface="Gill Sans" charset="0"/>
            </a:defRPr>
          </a:lvl9pPr>
        </a:lstStyle>
        <a:p xmlns:a="http://schemas.openxmlformats.org/drawingml/2006/main">
          <a:pPr algn="ctr"/>
          <a:r>
            <a:rPr lang="es-ES" sz="1000" dirty="0" err="1">
              <a:latin typeface="Arial"/>
              <a:cs typeface="Arial"/>
            </a:rPr>
            <a:t>Terciarización</a:t>
          </a:r>
          <a:endParaRPr lang="es-ES" sz="1000" dirty="0">
            <a:latin typeface="Arial"/>
            <a:cs typeface="Arial"/>
          </a:endParaRPr>
        </a:p>
        <a:p xmlns:a="http://schemas.openxmlformats.org/drawingml/2006/main">
          <a:pPr algn="ctr"/>
          <a:r>
            <a:rPr lang="es-ES" sz="1000" dirty="0" smtClean="0">
              <a:latin typeface="Arial"/>
              <a:cs typeface="Arial"/>
            </a:rPr>
            <a:t>(2º período)</a:t>
          </a:r>
          <a:endParaRPr lang="es-ES" sz="1000" dirty="0">
            <a:latin typeface="Arial"/>
            <a:cs typeface="Arial"/>
          </a:endParaRPr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5659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/>
            </a:lvl1pPr>
          </a:lstStyle>
          <a:p>
            <a:endParaRPr lang="es-ES"/>
          </a:p>
        </p:txBody>
      </p:sp>
      <p:sp>
        <p:nvSpPr>
          <p:cNvPr id="6553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0443" y="0"/>
            <a:ext cx="2945659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/>
            </a:lvl1pPr>
          </a:lstStyle>
          <a:p>
            <a:fld id="{5E8E307D-DC59-4508-AC59-01719CF82871}" type="datetimeFigureOut">
              <a:rPr lang="es-ES"/>
              <a:pPr/>
              <a:t>23/11/2015</a:t>
            </a:fld>
            <a:endParaRPr lang="es-ES"/>
          </a:p>
        </p:txBody>
      </p:sp>
      <p:sp>
        <p:nvSpPr>
          <p:cNvPr id="6554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28583"/>
            <a:ext cx="2945659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defRPr/>
            </a:lvl1pPr>
          </a:lstStyle>
          <a:p>
            <a:endParaRPr lang="es-ES"/>
          </a:p>
        </p:txBody>
      </p:sp>
      <p:sp>
        <p:nvSpPr>
          <p:cNvPr id="6554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0443" y="9428583"/>
            <a:ext cx="2945659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/>
            </a:lvl1pPr>
          </a:lstStyle>
          <a:p>
            <a:fld id="{EA8D29D7-9427-422A-90D9-8CE6DAA02664}" type="slidenum">
              <a:rPr lang="es-ES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1592724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smtClean="0">
                <a:ea typeface="ヒラギノ角ゴ ProN W3" charset="0"/>
                <a:cs typeface="ヒラギノ角ゴ ProN W3" charset="0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/>
            </a:lvl1pPr>
          </a:lstStyle>
          <a:p>
            <a:fld id="{0DFA9EC0-DA3B-471E-9BA5-5A37EC43C1A0}" type="datetimeFigureOut">
              <a:rPr lang="es-ES"/>
              <a:pPr/>
              <a:t>23/11/2015</a:t>
            </a:fld>
            <a:endParaRPr lang="es-ES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s-ES" noProof="0" smtClean="0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 smtClean="0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smtClean="0">
                <a:ea typeface="ヒラギノ角ゴ ProN W3" charset="0"/>
                <a:cs typeface="ヒラギノ角ゴ ProN W3" charset="0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/>
            </a:lvl1pPr>
          </a:lstStyle>
          <a:p>
            <a:fld id="{BE167DFD-A47F-4770-B980-D0098A7392C3}" type="slidenum">
              <a:rPr lang="es-ES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40161207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-128"/>
        <a:cs typeface="+mn-cs"/>
      </a:defRPr>
    </a:lvl1pPr>
    <a:lvl2pPr marL="457200"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-128"/>
        <a:cs typeface="+mn-cs"/>
      </a:defRPr>
    </a:lvl2pPr>
    <a:lvl3pPr marL="914400"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-128"/>
        <a:cs typeface="+mn-cs"/>
      </a:defRPr>
    </a:lvl3pPr>
    <a:lvl4pPr marL="1371600"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-128"/>
        <a:cs typeface="+mn-cs"/>
      </a:defRPr>
    </a:lvl4pPr>
    <a:lvl5pPr marL="1828800"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Marcador de imagen de diapositiva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6082" name="Marcador de nota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>
              <a:spcBef>
                <a:spcPct val="0"/>
              </a:spcBef>
            </a:pPr>
            <a:endParaRPr lang="es-ES" smtClean="0"/>
          </a:p>
        </p:txBody>
      </p:sp>
      <p:sp>
        <p:nvSpPr>
          <p:cNvPr id="46083" name="Marcador de número de diapositiva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D0D6AC14-6334-4BD9-9771-D98FA8AA8AB0}" type="slidenum">
              <a:rPr lang="es-ES"/>
              <a:pPr/>
              <a:t>1</a:t>
            </a:fld>
            <a:endParaRPr lang="es-E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Marcador de imagen de diapositiva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2770" name="Marcador de notas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s-ES" altLang="es-ES" smtClean="0"/>
          </a:p>
        </p:txBody>
      </p:sp>
      <p:sp>
        <p:nvSpPr>
          <p:cNvPr id="32771" name="Marcador de número de diapositiva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200">
                <a:solidFill>
                  <a:srgbClr val="000000"/>
                </a:solidFill>
                <a:latin typeface="Gill Sans" pitchFamily="1" charset="0"/>
                <a:ea typeface="ヒラギノ角ゴ ProN W3" pitchFamily="1" charset="-128"/>
                <a:sym typeface="Gill Sans" pitchFamily="1" charset="0"/>
              </a:defRPr>
            </a:lvl1pPr>
            <a:lvl2pPr marL="742950" indent="-285750" eaLnBrk="0" hangingPunct="0">
              <a:defRPr sz="1200">
                <a:solidFill>
                  <a:srgbClr val="000000"/>
                </a:solidFill>
                <a:latin typeface="Gill Sans" pitchFamily="1" charset="0"/>
                <a:ea typeface="ヒラギノ角ゴ ProN W3" pitchFamily="1" charset="-128"/>
                <a:sym typeface="Gill Sans" pitchFamily="1" charset="0"/>
              </a:defRPr>
            </a:lvl2pPr>
            <a:lvl3pPr marL="1143000" indent="-228600" eaLnBrk="0" hangingPunct="0">
              <a:defRPr sz="1200">
                <a:solidFill>
                  <a:srgbClr val="000000"/>
                </a:solidFill>
                <a:latin typeface="Gill Sans" pitchFamily="1" charset="0"/>
                <a:ea typeface="ヒラギノ角ゴ ProN W3" pitchFamily="1" charset="-128"/>
                <a:sym typeface="Gill Sans" pitchFamily="1" charset="0"/>
              </a:defRPr>
            </a:lvl3pPr>
            <a:lvl4pPr marL="1600200" indent="-228600" eaLnBrk="0" hangingPunct="0">
              <a:defRPr sz="1200">
                <a:solidFill>
                  <a:srgbClr val="000000"/>
                </a:solidFill>
                <a:latin typeface="Gill Sans" pitchFamily="1" charset="0"/>
                <a:ea typeface="ヒラギノ角ゴ ProN W3" pitchFamily="1" charset="-128"/>
                <a:sym typeface="Gill Sans" pitchFamily="1" charset="0"/>
              </a:defRPr>
            </a:lvl4pPr>
            <a:lvl5pPr marL="2057400" indent="-228600" eaLnBrk="0" hangingPunct="0">
              <a:defRPr sz="1200">
                <a:solidFill>
                  <a:srgbClr val="000000"/>
                </a:solidFill>
                <a:latin typeface="Gill Sans" pitchFamily="1" charset="0"/>
                <a:ea typeface="ヒラギノ角ゴ ProN W3" pitchFamily="1" charset="-128"/>
                <a:sym typeface="Gill Sans" pitchFamily="1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Gill Sans" pitchFamily="1" charset="0"/>
                <a:ea typeface="ヒラギノ角ゴ ProN W3" pitchFamily="1" charset="-128"/>
                <a:sym typeface="Gill Sans" pitchFamily="1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Gill Sans" pitchFamily="1" charset="0"/>
                <a:ea typeface="ヒラギノ角ゴ ProN W3" pitchFamily="1" charset="-128"/>
                <a:sym typeface="Gill Sans" pitchFamily="1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Gill Sans" pitchFamily="1" charset="0"/>
                <a:ea typeface="ヒラギノ角ゴ ProN W3" pitchFamily="1" charset="-128"/>
                <a:sym typeface="Gill Sans" pitchFamily="1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Gill Sans" pitchFamily="1" charset="0"/>
                <a:ea typeface="ヒラギノ角ゴ ProN W3" pitchFamily="1" charset="-128"/>
                <a:sym typeface="Gill Sans" pitchFamily="1" charset="0"/>
              </a:defRPr>
            </a:lvl9pPr>
          </a:lstStyle>
          <a:p>
            <a:pPr eaLnBrk="1" hangingPunct="1"/>
            <a:fld id="{1D76B1A3-E928-4326-94AF-479C2BD172E5}" type="slidenum">
              <a:rPr lang="es-ES" altLang="es-ES"/>
              <a:pPr eaLnBrk="1" hangingPunct="1"/>
              <a:t>10</a:t>
            </a:fld>
            <a:endParaRPr lang="es-ES" altLang="es-E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Marcador de imagen de diapositiva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2770" name="Marcador de notas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s-ES" altLang="es-ES" smtClean="0"/>
          </a:p>
        </p:txBody>
      </p:sp>
      <p:sp>
        <p:nvSpPr>
          <p:cNvPr id="32771" name="Marcador de número de diapositiva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200">
                <a:solidFill>
                  <a:srgbClr val="000000"/>
                </a:solidFill>
                <a:latin typeface="Gill Sans" pitchFamily="1" charset="0"/>
                <a:ea typeface="ヒラギノ角ゴ ProN W3" pitchFamily="1" charset="-128"/>
                <a:sym typeface="Gill Sans" pitchFamily="1" charset="0"/>
              </a:defRPr>
            </a:lvl1pPr>
            <a:lvl2pPr marL="742950" indent="-285750" eaLnBrk="0" hangingPunct="0">
              <a:defRPr sz="1200">
                <a:solidFill>
                  <a:srgbClr val="000000"/>
                </a:solidFill>
                <a:latin typeface="Gill Sans" pitchFamily="1" charset="0"/>
                <a:ea typeface="ヒラギノ角ゴ ProN W3" pitchFamily="1" charset="-128"/>
                <a:sym typeface="Gill Sans" pitchFamily="1" charset="0"/>
              </a:defRPr>
            </a:lvl2pPr>
            <a:lvl3pPr marL="1143000" indent="-228600" eaLnBrk="0" hangingPunct="0">
              <a:defRPr sz="1200">
                <a:solidFill>
                  <a:srgbClr val="000000"/>
                </a:solidFill>
                <a:latin typeface="Gill Sans" pitchFamily="1" charset="0"/>
                <a:ea typeface="ヒラギノ角ゴ ProN W3" pitchFamily="1" charset="-128"/>
                <a:sym typeface="Gill Sans" pitchFamily="1" charset="0"/>
              </a:defRPr>
            </a:lvl3pPr>
            <a:lvl4pPr marL="1600200" indent="-228600" eaLnBrk="0" hangingPunct="0">
              <a:defRPr sz="1200">
                <a:solidFill>
                  <a:srgbClr val="000000"/>
                </a:solidFill>
                <a:latin typeface="Gill Sans" pitchFamily="1" charset="0"/>
                <a:ea typeface="ヒラギノ角ゴ ProN W3" pitchFamily="1" charset="-128"/>
                <a:sym typeface="Gill Sans" pitchFamily="1" charset="0"/>
              </a:defRPr>
            </a:lvl4pPr>
            <a:lvl5pPr marL="2057400" indent="-228600" eaLnBrk="0" hangingPunct="0">
              <a:defRPr sz="1200">
                <a:solidFill>
                  <a:srgbClr val="000000"/>
                </a:solidFill>
                <a:latin typeface="Gill Sans" pitchFamily="1" charset="0"/>
                <a:ea typeface="ヒラギノ角ゴ ProN W3" pitchFamily="1" charset="-128"/>
                <a:sym typeface="Gill Sans" pitchFamily="1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Gill Sans" pitchFamily="1" charset="0"/>
                <a:ea typeface="ヒラギノ角ゴ ProN W3" pitchFamily="1" charset="-128"/>
                <a:sym typeface="Gill Sans" pitchFamily="1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Gill Sans" pitchFamily="1" charset="0"/>
                <a:ea typeface="ヒラギノ角ゴ ProN W3" pitchFamily="1" charset="-128"/>
                <a:sym typeface="Gill Sans" pitchFamily="1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Gill Sans" pitchFamily="1" charset="0"/>
                <a:ea typeface="ヒラギノ角ゴ ProN W3" pitchFamily="1" charset="-128"/>
                <a:sym typeface="Gill Sans" pitchFamily="1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Gill Sans" pitchFamily="1" charset="0"/>
                <a:ea typeface="ヒラギノ角ゴ ProN W3" pitchFamily="1" charset="-128"/>
                <a:sym typeface="Gill Sans" pitchFamily="1" charset="0"/>
              </a:defRPr>
            </a:lvl9pPr>
          </a:lstStyle>
          <a:p>
            <a:pPr eaLnBrk="1" hangingPunct="1"/>
            <a:fld id="{1D76B1A3-E928-4326-94AF-479C2BD172E5}" type="slidenum">
              <a:rPr lang="es-ES" altLang="es-ES"/>
              <a:pPr eaLnBrk="1" hangingPunct="1"/>
              <a:t>11</a:t>
            </a:fld>
            <a:endParaRPr lang="es-ES" altLang="es-E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Marcador de imagen de diapositiva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2770" name="Marcador de notas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s-ES" altLang="es-ES" smtClean="0"/>
          </a:p>
        </p:txBody>
      </p:sp>
      <p:sp>
        <p:nvSpPr>
          <p:cNvPr id="32771" name="Marcador de número de diapositiva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200">
                <a:solidFill>
                  <a:srgbClr val="000000"/>
                </a:solidFill>
                <a:latin typeface="Gill Sans" pitchFamily="1" charset="0"/>
                <a:ea typeface="ヒラギノ角ゴ ProN W3" pitchFamily="1" charset="-128"/>
                <a:sym typeface="Gill Sans" pitchFamily="1" charset="0"/>
              </a:defRPr>
            </a:lvl1pPr>
            <a:lvl2pPr marL="742950" indent="-285750" eaLnBrk="0" hangingPunct="0">
              <a:defRPr sz="1200">
                <a:solidFill>
                  <a:srgbClr val="000000"/>
                </a:solidFill>
                <a:latin typeface="Gill Sans" pitchFamily="1" charset="0"/>
                <a:ea typeface="ヒラギノ角ゴ ProN W3" pitchFamily="1" charset="-128"/>
                <a:sym typeface="Gill Sans" pitchFamily="1" charset="0"/>
              </a:defRPr>
            </a:lvl2pPr>
            <a:lvl3pPr marL="1143000" indent="-228600" eaLnBrk="0" hangingPunct="0">
              <a:defRPr sz="1200">
                <a:solidFill>
                  <a:srgbClr val="000000"/>
                </a:solidFill>
                <a:latin typeface="Gill Sans" pitchFamily="1" charset="0"/>
                <a:ea typeface="ヒラギノ角ゴ ProN W3" pitchFamily="1" charset="-128"/>
                <a:sym typeface="Gill Sans" pitchFamily="1" charset="0"/>
              </a:defRPr>
            </a:lvl3pPr>
            <a:lvl4pPr marL="1600200" indent="-228600" eaLnBrk="0" hangingPunct="0">
              <a:defRPr sz="1200">
                <a:solidFill>
                  <a:srgbClr val="000000"/>
                </a:solidFill>
                <a:latin typeface="Gill Sans" pitchFamily="1" charset="0"/>
                <a:ea typeface="ヒラギノ角ゴ ProN W3" pitchFamily="1" charset="-128"/>
                <a:sym typeface="Gill Sans" pitchFamily="1" charset="0"/>
              </a:defRPr>
            </a:lvl4pPr>
            <a:lvl5pPr marL="2057400" indent="-228600" eaLnBrk="0" hangingPunct="0">
              <a:defRPr sz="1200">
                <a:solidFill>
                  <a:srgbClr val="000000"/>
                </a:solidFill>
                <a:latin typeface="Gill Sans" pitchFamily="1" charset="0"/>
                <a:ea typeface="ヒラギノ角ゴ ProN W3" pitchFamily="1" charset="-128"/>
                <a:sym typeface="Gill Sans" pitchFamily="1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Gill Sans" pitchFamily="1" charset="0"/>
                <a:ea typeface="ヒラギノ角ゴ ProN W3" pitchFamily="1" charset="-128"/>
                <a:sym typeface="Gill Sans" pitchFamily="1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Gill Sans" pitchFamily="1" charset="0"/>
                <a:ea typeface="ヒラギノ角ゴ ProN W3" pitchFamily="1" charset="-128"/>
                <a:sym typeface="Gill Sans" pitchFamily="1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Gill Sans" pitchFamily="1" charset="0"/>
                <a:ea typeface="ヒラギノ角ゴ ProN W3" pitchFamily="1" charset="-128"/>
                <a:sym typeface="Gill Sans" pitchFamily="1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Gill Sans" pitchFamily="1" charset="0"/>
                <a:ea typeface="ヒラギノ角ゴ ProN W3" pitchFamily="1" charset="-128"/>
                <a:sym typeface="Gill Sans" pitchFamily="1" charset="0"/>
              </a:defRPr>
            </a:lvl9pPr>
          </a:lstStyle>
          <a:p>
            <a:pPr eaLnBrk="1" hangingPunct="1"/>
            <a:fld id="{1D76B1A3-E928-4326-94AF-479C2BD172E5}" type="slidenum">
              <a:rPr lang="es-ES" altLang="es-ES"/>
              <a:pPr eaLnBrk="1" hangingPunct="1"/>
              <a:t>12</a:t>
            </a:fld>
            <a:endParaRPr lang="es-ES" altLang="es-E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Marcador de imagen de diapositiva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2770" name="Marcador de notas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s-ES" altLang="es-ES" smtClean="0"/>
          </a:p>
        </p:txBody>
      </p:sp>
      <p:sp>
        <p:nvSpPr>
          <p:cNvPr id="32771" name="Marcador de número de diapositiva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200">
                <a:solidFill>
                  <a:srgbClr val="000000"/>
                </a:solidFill>
                <a:latin typeface="Gill Sans" pitchFamily="1" charset="0"/>
                <a:ea typeface="ヒラギノ角ゴ ProN W3" pitchFamily="1" charset="-128"/>
                <a:sym typeface="Gill Sans" pitchFamily="1" charset="0"/>
              </a:defRPr>
            </a:lvl1pPr>
            <a:lvl2pPr marL="742950" indent="-285750" eaLnBrk="0" hangingPunct="0">
              <a:defRPr sz="1200">
                <a:solidFill>
                  <a:srgbClr val="000000"/>
                </a:solidFill>
                <a:latin typeface="Gill Sans" pitchFamily="1" charset="0"/>
                <a:ea typeface="ヒラギノ角ゴ ProN W3" pitchFamily="1" charset="-128"/>
                <a:sym typeface="Gill Sans" pitchFamily="1" charset="0"/>
              </a:defRPr>
            </a:lvl2pPr>
            <a:lvl3pPr marL="1143000" indent="-228600" eaLnBrk="0" hangingPunct="0">
              <a:defRPr sz="1200">
                <a:solidFill>
                  <a:srgbClr val="000000"/>
                </a:solidFill>
                <a:latin typeface="Gill Sans" pitchFamily="1" charset="0"/>
                <a:ea typeface="ヒラギノ角ゴ ProN W3" pitchFamily="1" charset="-128"/>
                <a:sym typeface="Gill Sans" pitchFamily="1" charset="0"/>
              </a:defRPr>
            </a:lvl3pPr>
            <a:lvl4pPr marL="1600200" indent="-228600" eaLnBrk="0" hangingPunct="0">
              <a:defRPr sz="1200">
                <a:solidFill>
                  <a:srgbClr val="000000"/>
                </a:solidFill>
                <a:latin typeface="Gill Sans" pitchFamily="1" charset="0"/>
                <a:ea typeface="ヒラギノ角ゴ ProN W3" pitchFamily="1" charset="-128"/>
                <a:sym typeface="Gill Sans" pitchFamily="1" charset="0"/>
              </a:defRPr>
            </a:lvl4pPr>
            <a:lvl5pPr marL="2057400" indent="-228600" eaLnBrk="0" hangingPunct="0">
              <a:defRPr sz="1200">
                <a:solidFill>
                  <a:srgbClr val="000000"/>
                </a:solidFill>
                <a:latin typeface="Gill Sans" pitchFamily="1" charset="0"/>
                <a:ea typeface="ヒラギノ角ゴ ProN W3" pitchFamily="1" charset="-128"/>
                <a:sym typeface="Gill Sans" pitchFamily="1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Gill Sans" pitchFamily="1" charset="0"/>
                <a:ea typeface="ヒラギノ角ゴ ProN W3" pitchFamily="1" charset="-128"/>
                <a:sym typeface="Gill Sans" pitchFamily="1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Gill Sans" pitchFamily="1" charset="0"/>
                <a:ea typeface="ヒラギノ角ゴ ProN W3" pitchFamily="1" charset="-128"/>
                <a:sym typeface="Gill Sans" pitchFamily="1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Gill Sans" pitchFamily="1" charset="0"/>
                <a:ea typeface="ヒラギノ角ゴ ProN W3" pitchFamily="1" charset="-128"/>
                <a:sym typeface="Gill Sans" pitchFamily="1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Gill Sans" pitchFamily="1" charset="0"/>
                <a:ea typeface="ヒラギノ角ゴ ProN W3" pitchFamily="1" charset="-128"/>
                <a:sym typeface="Gill Sans" pitchFamily="1" charset="0"/>
              </a:defRPr>
            </a:lvl9pPr>
          </a:lstStyle>
          <a:p>
            <a:pPr eaLnBrk="1" hangingPunct="1"/>
            <a:fld id="{1D76B1A3-E928-4326-94AF-479C2BD172E5}" type="slidenum">
              <a:rPr lang="es-ES" altLang="es-ES"/>
              <a:pPr eaLnBrk="1" hangingPunct="1"/>
              <a:t>13</a:t>
            </a:fld>
            <a:endParaRPr lang="es-ES" altLang="es-E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Marcador de imagen de diapositiva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2770" name="Marcador de notas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s-ES" altLang="es-ES" smtClean="0"/>
          </a:p>
        </p:txBody>
      </p:sp>
      <p:sp>
        <p:nvSpPr>
          <p:cNvPr id="32771" name="Marcador de número de diapositiva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200">
                <a:solidFill>
                  <a:srgbClr val="000000"/>
                </a:solidFill>
                <a:latin typeface="Gill Sans" pitchFamily="1" charset="0"/>
                <a:ea typeface="ヒラギノ角ゴ ProN W3" pitchFamily="1" charset="-128"/>
                <a:sym typeface="Gill Sans" pitchFamily="1" charset="0"/>
              </a:defRPr>
            </a:lvl1pPr>
            <a:lvl2pPr marL="742950" indent="-285750" eaLnBrk="0" hangingPunct="0">
              <a:defRPr sz="1200">
                <a:solidFill>
                  <a:srgbClr val="000000"/>
                </a:solidFill>
                <a:latin typeface="Gill Sans" pitchFamily="1" charset="0"/>
                <a:ea typeface="ヒラギノ角ゴ ProN W3" pitchFamily="1" charset="-128"/>
                <a:sym typeface="Gill Sans" pitchFamily="1" charset="0"/>
              </a:defRPr>
            </a:lvl2pPr>
            <a:lvl3pPr marL="1143000" indent="-228600" eaLnBrk="0" hangingPunct="0">
              <a:defRPr sz="1200">
                <a:solidFill>
                  <a:srgbClr val="000000"/>
                </a:solidFill>
                <a:latin typeface="Gill Sans" pitchFamily="1" charset="0"/>
                <a:ea typeface="ヒラギノ角ゴ ProN W3" pitchFamily="1" charset="-128"/>
                <a:sym typeface="Gill Sans" pitchFamily="1" charset="0"/>
              </a:defRPr>
            </a:lvl3pPr>
            <a:lvl4pPr marL="1600200" indent="-228600" eaLnBrk="0" hangingPunct="0">
              <a:defRPr sz="1200">
                <a:solidFill>
                  <a:srgbClr val="000000"/>
                </a:solidFill>
                <a:latin typeface="Gill Sans" pitchFamily="1" charset="0"/>
                <a:ea typeface="ヒラギノ角ゴ ProN W3" pitchFamily="1" charset="-128"/>
                <a:sym typeface="Gill Sans" pitchFamily="1" charset="0"/>
              </a:defRPr>
            </a:lvl4pPr>
            <a:lvl5pPr marL="2057400" indent="-228600" eaLnBrk="0" hangingPunct="0">
              <a:defRPr sz="1200">
                <a:solidFill>
                  <a:srgbClr val="000000"/>
                </a:solidFill>
                <a:latin typeface="Gill Sans" pitchFamily="1" charset="0"/>
                <a:ea typeface="ヒラギノ角ゴ ProN W3" pitchFamily="1" charset="-128"/>
                <a:sym typeface="Gill Sans" pitchFamily="1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Gill Sans" pitchFamily="1" charset="0"/>
                <a:ea typeface="ヒラギノ角ゴ ProN W3" pitchFamily="1" charset="-128"/>
                <a:sym typeface="Gill Sans" pitchFamily="1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Gill Sans" pitchFamily="1" charset="0"/>
                <a:ea typeface="ヒラギノ角ゴ ProN W3" pitchFamily="1" charset="-128"/>
                <a:sym typeface="Gill Sans" pitchFamily="1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Gill Sans" pitchFamily="1" charset="0"/>
                <a:ea typeface="ヒラギノ角ゴ ProN W3" pitchFamily="1" charset="-128"/>
                <a:sym typeface="Gill Sans" pitchFamily="1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Gill Sans" pitchFamily="1" charset="0"/>
                <a:ea typeface="ヒラギノ角ゴ ProN W3" pitchFamily="1" charset="-128"/>
                <a:sym typeface="Gill Sans" pitchFamily="1" charset="0"/>
              </a:defRPr>
            </a:lvl9pPr>
          </a:lstStyle>
          <a:p>
            <a:pPr eaLnBrk="1" hangingPunct="1"/>
            <a:fld id="{1D76B1A3-E928-4326-94AF-479C2BD172E5}" type="slidenum">
              <a:rPr lang="es-ES" altLang="es-ES"/>
              <a:pPr eaLnBrk="1" hangingPunct="1"/>
              <a:t>14</a:t>
            </a:fld>
            <a:endParaRPr lang="es-ES" altLang="es-E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Marcador de imagen de diapositiva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7106" name="Marcador de nota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>
              <a:spcBef>
                <a:spcPct val="0"/>
              </a:spcBef>
            </a:pPr>
            <a:endParaRPr lang="es-ES" smtClean="0"/>
          </a:p>
        </p:txBody>
      </p:sp>
      <p:sp>
        <p:nvSpPr>
          <p:cNvPr id="47107" name="Marcador de número de diapositiva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20A13042-6ABD-4A12-8870-F52A647F7027}" type="slidenum">
              <a:rPr lang="es-ES"/>
              <a:pPr/>
              <a:t>15</a:t>
            </a:fld>
            <a:endParaRPr lang="es-E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Marcador de imagen de diapositiva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7106" name="Marcador de nota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>
              <a:spcBef>
                <a:spcPct val="0"/>
              </a:spcBef>
            </a:pPr>
            <a:endParaRPr lang="es-ES" smtClean="0"/>
          </a:p>
        </p:txBody>
      </p:sp>
      <p:sp>
        <p:nvSpPr>
          <p:cNvPr id="47107" name="Marcador de número de diapositiva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20A13042-6ABD-4A12-8870-F52A647F7027}" type="slidenum">
              <a:rPr lang="es-ES"/>
              <a:pPr/>
              <a:t>16</a:t>
            </a:fld>
            <a:endParaRPr lang="es-E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Marcador de imagen de diapositiva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7106" name="Marcador de nota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>
              <a:spcBef>
                <a:spcPct val="0"/>
              </a:spcBef>
            </a:pPr>
            <a:endParaRPr lang="es-ES" smtClean="0"/>
          </a:p>
        </p:txBody>
      </p:sp>
      <p:sp>
        <p:nvSpPr>
          <p:cNvPr id="47107" name="Marcador de número de diapositiva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20A13042-6ABD-4A12-8870-F52A647F7027}" type="slidenum">
              <a:rPr lang="es-ES"/>
              <a:pPr/>
              <a:t>17</a:t>
            </a:fld>
            <a:endParaRPr lang="es-E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Marcador de imagen de diapositiva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6082" name="Marcador de nota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>
              <a:spcBef>
                <a:spcPct val="0"/>
              </a:spcBef>
            </a:pPr>
            <a:endParaRPr lang="es-ES" smtClean="0"/>
          </a:p>
        </p:txBody>
      </p:sp>
      <p:sp>
        <p:nvSpPr>
          <p:cNvPr id="46083" name="Marcador de número de diapositiva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D0D6AC14-6334-4BD9-9771-D98FA8AA8AB0}" type="slidenum">
              <a:rPr lang="es-ES"/>
              <a:pPr/>
              <a:t>18</a:t>
            </a:fld>
            <a:endParaRPr lang="es-E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Marcador de imagen de diapositiva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7106" name="Marcador de nota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>
              <a:spcBef>
                <a:spcPct val="0"/>
              </a:spcBef>
            </a:pPr>
            <a:endParaRPr lang="es-ES" smtClean="0"/>
          </a:p>
        </p:txBody>
      </p:sp>
      <p:sp>
        <p:nvSpPr>
          <p:cNvPr id="47107" name="Marcador de número de diapositiva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20A13042-6ABD-4A12-8870-F52A647F7027}" type="slidenum">
              <a:rPr lang="es-ES"/>
              <a:pPr/>
              <a:t>2</a:t>
            </a:fld>
            <a:endParaRPr lang="es-E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Marcador de imagen de diapositiva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7106" name="Marcador de nota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>
              <a:spcBef>
                <a:spcPct val="0"/>
              </a:spcBef>
            </a:pPr>
            <a:endParaRPr lang="es-ES" smtClean="0"/>
          </a:p>
        </p:txBody>
      </p:sp>
      <p:sp>
        <p:nvSpPr>
          <p:cNvPr id="47107" name="Marcador de número de diapositiva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20A13042-6ABD-4A12-8870-F52A647F7027}" type="slidenum">
              <a:rPr lang="es-ES"/>
              <a:pPr/>
              <a:t>3</a:t>
            </a:fld>
            <a:endParaRPr lang="es-E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Marcador de imagen de diapositiva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7106" name="Marcador de nota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>
              <a:spcBef>
                <a:spcPct val="0"/>
              </a:spcBef>
            </a:pPr>
            <a:endParaRPr lang="es-ES" smtClean="0"/>
          </a:p>
        </p:txBody>
      </p:sp>
      <p:sp>
        <p:nvSpPr>
          <p:cNvPr id="47107" name="Marcador de número de diapositiva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20A13042-6ABD-4A12-8870-F52A647F7027}" type="slidenum">
              <a:rPr lang="es-ES"/>
              <a:pPr/>
              <a:t>4</a:t>
            </a:fld>
            <a:endParaRPr lang="es-E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Marcador de imagen de diapositiva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7106" name="Marcador de nota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>
              <a:spcBef>
                <a:spcPct val="0"/>
              </a:spcBef>
            </a:pPr>
            <a:endParaRPr lang="es-ES" smtClean="0"/>
          </a:p>
        </p:txBody>
      </p:sp>
      <p:sp>
        <p:nvSpPr>
          <p:cNvPr id="47107" name="Marcador de número de diapositiva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20A13042-6ABD-4A12-8870-F52A647F7027}" type="slidenum">
              <a:rPr lang="es-ES"/>
              <a:pPr/>
              <a:t>5</a:t>
            </a:fld>
            <a:endParaRPr lang="es-E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Marcador de imagen de diapositiva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7106" name="Marcador de nota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>
              <a:spcBef>
                <a:spcPct val="0"/>
              </a:spcBef>
            </a:pPr>
            <a:endParaRPr lang="es-ES" smtClean="0"/>
          </a:p>
        </p:txBody>
      </p:sp>
      <p:sp>
        <p:nvSpPr>
          <p:cNvPr id="47107" name="Marcador de número de diapositiva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20A13042-6ABD-4A12-8870-F52A647F7027}" type="slidenum">
              <a:rPr lang="es-ES"/>
              <a:pPr/>
              <a:t>6</a:t>
            </a:fld>
            <a:endParaRPr lang="es-E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Marcador de imagen de diapositiva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7106" name="Marcador de nota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>
              <a:spcBef>
                <a:spcPct val="0"/>
              </a:spcBef>
            </a:pPr>
            <a:endParaRPr lang="es-ES" smtClean="0"/>
          </a:p>
        </p:txBody>
      </p:sp>
      <p:sp>
        <p:nvSpPr>
          <p:cNvPr id="47107" name="Marcador de número de diapositiva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20A13042-6ABD-4A12-8870-F52A647F7027}" type="slidenum">
              <a:rPr lang="es-ES"/>
              <a:pPr/>
              <a:t>7</a:t>
            </a:fld>
            <a:endParaRPr lang="es-E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Marcador de imagen de diapositiva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7106" name="Marcador de nota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>
              <a:spcBef>
                <a:spcPct val="0"/>
              </a:spcBef>
            </a:pPr>
            <a:endParaRPr lang="es-ES" smtClean="0"/>
          </a:p>
        </p:txBody>
      </p:sp>
      <p:sp>
        <p:nvSpPr>
          <p:cNvPr id="47107" name="Marcador de número de diapositiva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20A13042-6ABD-4A12-8870-F52A647F7027}" type="slidenum">
              <a:rPr lang="es-ES"/>
              <a:pPr/>
              <a:t>8</a:t>
            </a:fld>
            <a:endParaRPr lang="es-E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Marcador de imagen de diapositiva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2770" name="Marcador de notas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s-ES" altLang="es-ES" smtClean="0"/>
          </a:p>
        </p:txBody>
      </p:sp>
      <p:sp>
        <p:nvSpPr>
          <p:cNvPr id="32771" name="Marcador de número de diapositiva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200">
                <a:solidFill>
                  <a:srgbClr val="000000"/>
                </a:solidFill>
                <a:latin typeface="Gill Sans" pitchFamily="1" charset="0"/>
                <a:ea typeface="ヒラギノ角ゴ ProN W3" pitchFamily="1" charset="-128"/>
                <a:sym typeface="Gill Sans" pitchFamily="1" charset="0"/>
              </a:defRPr>
            </a:lvl1pPr>
            <a:lvl2pPr marL="742950" indent="-285750" eaLnBrk="0" hangingPunct="0">
              <a:defRPr sz="1200">
                <a:solidFill>
                  <a:srgbClr val="000000"/>
                </a:solidFill>
                <a:latin typeface="Gill Sans" pitchFamily="1" charset="0"/>
                <a:ea typeface="ヒラギノ角ゴ ProN W3" pitchFamily="1" charset="-128"/>
                <a:sym typeface="Gill Sans" pitchFamily="1" charset="0"/>
              </a:defRPr>
            </a:lvl2pPr>
            <a:lvl3pPr marL="1143000" indent="-228600" eaLnBrk="0" hangingPunct="0">
              <a:defRPr sz="1200">
                <a:solidFill>
                  <a:srgbClr val="000000"/>
                </a:solidFill>
                <a:latin typeface="Gill Sans" pitchFamily="1" charset="0"/>
                <a:ea typeface="ヒラギノ角ゴ ProN W3" pitchFamily="1" charset="-128"/>
                <a:sym typeface="Gill Sans" pitchFamily="1" charset="0"/>
              </a:defRPr>
            </a:lvl3pPr>
            <a:lvl4pPr marL="1600200" indent="-228600" eaLnBrk="0" hangingPunct="0">
              <a:defRPr sz="1200">
                <a:solidFill>
                  <a:srgbClr val="000000"/>
                </a:solidFill>
                <a:latin typeface="Gill Sans" pitchFamily="1" charset="0"/>
                <a:ea typeface="ヒラギノ角ゴ ProN W3" pitchFamily="1" charset="-128"/>
                <a:sym typeface="Gill Sans" pitchFamily="1" charset="0"/>
              </a:defRPr>
            </a:lvl4pPr>
            <a:lvl5pPr marL="2057400" indent="-228600" eaLnBrk="0" hangingPunct="0">
              <a:defRPr sz="1200">
                <a:solidFill>
                  <a:srgbClr val="000000"/>
                </a:solidFill>
                <a:latin typeface="Gill Sans" pitchFamily="1" charset="0"/>
                <a:ea typeface="ヒラギノ角ゴ ProN W3" pitchFamily="1" charset="-128"/>
                <a:sym typeface="Gill Sans" pitchFamily="1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Gill Sans" pitchFamily="1" charset="0"/>
                <a:ea typeface="ヒラギノ角ゴ ProN W3" pitchFamily="1" charset="-128"/>
                <a:sym typeface="Gill Sans" pitchFamily="1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Gill Sans" pitchFamily="1" charset="0"/>
                <a:ea typeface="ヒラギノ角ゴ ProN W3" pitchFamily="1" charset="-128"/>
                <a:sym typeface="Gill Sans" pitchFamily="1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Gill Sans" pitchFamily="1" charset="0"/>
                <a:ea typeface="ヒラギノ角ゴ ProN W3" pitchFamily="1" charset="-128"/>
                <a:sym typeface="Gill Sans" pitchFamily="1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Gill Sans" pitchFamily="1" charset="0"/>
                <a:ea typeface="ヒラギノ角ゴ ProN W3" pitchFamily="1" charset="-128"/>
                <a:sym typeface="Gill Sans" pitchFamily="1" charset="0"/>
              </a:defRPr>
            </a:lvl9pPr>
          </a:lstStyle>
          <a:p>
            <a:pPr eaLnBrk="1" hangingPunct="1"/>
            <a:fld id="{1D76B1A3-E928-4326-94AF-479C2BD172E5}" type="slidenum">
              <a:rPr lang="es-ES" altLang="es-ES"/>
              <a:pPr eaLnBrk="1" hangingPunct="1"/>
              <a:t>9</a:t>
            </a:fld>
            <a:endParaRPr lang="es-ES" altLang="es-E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s-ES_tradnl" smtClean="0"/>
              <a:t>Haga clic para modificar el estilo de subtítulo del patrón</a:t>
            </a:r>
            <a:endParaRPr lang="es-ES"/>
          </a:p>
        </p:txBody>
      </p:sp>
      <p:sp>
        <p:nvSpPr>
          <p:cNvPr id="4" name="Text Box 3"/>
          <p:cNvSpPr txBox="1"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E8B0D87-578F-4C02-8D31-ACB0D8949208}" type="slidenum">
              <a:rPr lang="en-US"/>
              <a:pPr/>
              <a:t>‹Nº›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Text Box 3"/>
          <p:cNvSpPr txBox="1"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7F76231-ED77-43F5-BEF4-AA34532F6797}" type="slidenum">
              <a:rPr lang="en-US"/>
              <a:pPr/>
              <a:t>‹Nº›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515100" y="2130425"/>
            <a:ext cx="1943100" cy="4727575"/>
          </a:xfrm>
        </p:spPr>
        <p:txBody>
          <a:bodyPr vert="eaVert"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685800" y="2130425"/>
            <a:ext cx="5676900" cy="4727575"/>
          </a:xfrm>
        </p:spPr>
        <p:txBody>
          <a:bodyPr vert="eaVert"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Text Box 3"/>
          <p:cNvSpPr txBox="1"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ED293C4-1D10-4C9F-905B-A5228F769018}" type="slidenum">
              <a:rPr lang="en-US"/>
              <a:pPr/>
              <a:t>‹Nº›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 vert="horz"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 vert="horz"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s-ES_tradnl" smtClean="0"/>
              <a:t>Haga clic para modificar el estilo de subtítulo del patrón</a:t>
            </a:r>
            <a:endParaRPr lang="es-ES"/>
          </a:p>
        </p:txBody>
      </p:sp>
      <p:sp>
        <p:nvSpPr>
          <p:cNvPr id="4" name="Text Box 1"/>
          <p:cNvSpPr txBox="1"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C29F4CA-DE5C-404F-ABA0-695EDD22DE5C}" type="slidenum">
              <a:rPr lang="en-US"/>
              <a:pPr/>
              <a:t>‹Nº›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Text Box 1"/>
          <p:cNvSpPr txBox="1"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33CEFBB-5906-4B0D-94AA-6C88B42D773A}" type="slidenum">
              <a:rPr lang="en-US"/>
              <a:pPr/>
              <a:t>‹Nº›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vert="horz" anchor="t"/>
          <a:lstStyle>
            <a:lvl1pPr algn="l">
              <a:defRPr sz="4000" b="1" cap="all"/>
            </a:lvl1pPr>
          </a:lstStyle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vert="horz"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4" name="Text Box 1"/>
          <p:cNvSpPr txBox="1"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C2D47D2-6185-406A-A814-6E3909F2F3D4}" type="slidenum">
              <a:rPr lang="en-US"/>
              <a:pPr/>
              <a:t>‹Nº›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 vert="horz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 vert="horz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5" name="Text Box 1"/>
          <p:cNvSpPr txBox="1"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A92E008-92B4-45D4-A86F-B85D853C1BCB}" type="slidenum">
              <a:rPr lang="en-US"/>
              <a:pPr/>
              <a:t>‹Nº›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/>
          <a:lstStyle>
            <a:lvl1pPr>
              <a:defRPr/>
            </a:lvl1pPr>
          </a:lstStyle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vert="horz"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 vert="horz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vert="horz"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 vert="horz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7" name="Text Box 1"/>
          <p:cNvSpPr txBox="1"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71E62E4-EE62-4AE2-98F4-0E1EDB4ED47E}" type="slidenum">
              <a:rPr lang="en-US"/>
              <a:pPr/>
              <a:t>‹Nº›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Text Box 1"/>
          <p:cNvSpPr txBox="1"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1ACCB50-4EF4-45AE-BA29-AA8C2A9D4781}" type="slidenum">
              <a:rPr lang="en-US"/>
              <a:pPr/>
              <a:t>‹Nº›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1"/>
          <p:cNvSpPr txBox="1"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FFB6F0D-0472-4A2F-877B-638DC5391D64}" type="slidenum">
              <a:rPr lang="en-US"/>
              <a:pPr/>
              <a:t>‹Nº›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vert="horz" anchor="b"/>
          <a:lstStyle>
            <a:lvl1pPr algn="l">
              <a:defRPr sz="2000" b="1"/>
            </a:lvl1pPr>
          </a:lstStyle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 vert="horz"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5" name="Text Box 1"/>
          <p:cNvSpPr txBox="1"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8995F02-E5C3-4BB9-8C04-3AC66544AC5E}" type="slidenum">
              <a:rPr lang="en-US"/>
              <a:pPr/>
              <a:t>‹Nº›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Text Box 3"/>
          <p:cNvSpPr txBox="1"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7F5959F-4F4A-4CAA-8527-D82272D293B5}" type="slidenum">
              <a:rPr lang="en-US"/>
              <a:pPr/>
              <a:t>‹Nº›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vert="horz" anchor="b"/>
          <a:lstStyle>
            <a:lvl1pPr algn="l">
              <a:defRPr sz="2000" b="1"/>
            </a:lvl1pPr>
          </a:lstStyle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s-ES" noProof="0" smtClean="0">
              <a:sym typeface="Arial" charset="0"/>
            </a:endParaRPr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5" name="Text Box 1"/>
          <p:cNvSpPr txBox="1"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DED6217-9108-49F8-A309-EDE3646B4AFD}" type="slidenum">
              <a:rPr lang="en-US"/>
              <a:pPr/>
              <a:t>‹Nº›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Text Box 1"/>
          <p:cNvSpPr txBox="1"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95F62F4-8622-4963-B3C9-A2CE77E3C178}" type="slidenum">
              <a:rPr lang="en-US"/>
              <a:pPr/>
              <a:t>‹Nº›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Text Box 1"/>
          <p:cNvSpPr txBox="1"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69BA545-23CD-4992-9B87-1C9495A5F99D}" type="slidenum">
              <a:rPr lang="en-US"/>
              <a:pPr/>
              <a:t>‹Nº›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4" name="Text Box 3"/>
          <p:cNvSpPr txBox="1"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085AF31-FE82-48EF-BBAE-3FD3610E9886}" type="slidenum">
              <a:rPr lang="en-US"/>
              <a:pPr/>
              <a:t>‹Nº›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1371600" y="3886200"/>
            <a:ext cx="3124200" cy="2971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4648200" y="3886200"/>
            <a:ext cx="3124200" cy="2971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5" name="Text Box 3"/>
          <p:cNvSpPr txBox="1"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BC9C829-7F75-4FC6-9DD2-E07A2241986C}" type="slidenum">
              <a:rPr lang="en-US"/>
              <a:pPr/>
              <a:t>‹Nº›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7" name="Text Box 3"/>
          <p:cNvSpPr txBox="1"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F3E99A6-87C4-4978-965F-6F05B80A2E78}" type="slidenum">
              <a:rPr lang="en-US"/>
              <a:pPr/>
              <a:t>‹Nº›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Text Box 3"/>
          <p:cNvSpPr txBox="1"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65F3134-9895-4675-9846-947F0B42815D}" type="slidenum">
              <a:rPr lang="en-US"/>
              <a:pPr/>
              <a:t>‹Nº›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"/>
          <p:cNvSpPr txBox="1"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401311B-969E-4C32-B029-74C8BE841B8B}" type="slidenum">
              <a:rPr lang="en-US"/>
              <a:pPr/>
              <a:t>‹Nº›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5" name="Text Box 3"/>
          <p:cNvSpPr txBox="1"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FDA6058-5776-45A1-87CC-F5B87D28C664}" type="slidenum">
              <a:rPr lang="en-US"/>
              <a:pPr/>
              <a:t>‹Nº›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s-ES" noProof="0" smtClean="0">
              <a:sym typeface="Arial" charset="0"/>
            </a:endParaRPr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5" name="Text Box 3"/>
          <p:cNvSpPr txBox="1"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2B10D97-32A2-4138-8C3C-16A59A84FB88}" type="slidenum">
              <a:rPr lang="en-US"/>
              <a:pPr/>
              <a:t>‹Nº›</a:t>
            </a:fld>
            <a:endParaRPr 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microsoft.com/office/2007/relationships/hdphoto" Target="../media/hdphoto1.wdp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microsoft.com/office/2007/relationships/hdphoto" Target="../media/hdphoto1.wdp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13000"/>
            <a:lum/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artisticPencilSketch/>
                    </a14:imgEffect>
                    <a14:imgEffect>
                      <a14:sharpenSoften amount="36000"/>
                    </a14:imgEffect>
                    <a14:imgEffect>
                      <a14:colorTemperature colorTemp="7500"/>
                    </a14:imgEffect>
                    <a14:imgEffect>
                      <a14:saturation sat="29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2130425"/>
            <a:ext cx="7772400" cy="1755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38100" tIns="38100" rIns="38100" bIns="381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>
                <a:sym typeface="Arial" charset="0"/>
              </a:rPr>
              <a:t>Click to edit Master title style</a:t>
            </a:r>
          </a:p>
        </p:txBody>
      </p:sp>
      <p:sp>
        <p:nvSpPr>
          <p:cNvPr id="1026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1371600" y="3886200"/>
            <a:ext cx="6400800" cy="2971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38100" tIns="38100" rIns="38100" bIns="381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>
                <a:sym typeface="Arial" charset="0"/>
              </a:rPr>
              <a:t>Click to edit Master text styles</a:t>
            </a:r>
          </a:p>
          <a:p>
            <a:pPr lvl="1"/>
            <a:r>
              <a:rPr lang="en-US">
                <a:sym typeface="Arial" charset="0"/>
              </a:rPr>
              <a:t>Second level</a:t>
            </a:r>
          </a:p>
          <a:p>
            <a:pPr lvl="2"/>
            <a:r>
              <a:rPr lang="en-US">
                <a:sym typeface="Arial" charset="0"/>
              </a:rPr>
              <a:t>Third level</a:t>
            </a:r>
          </a:p>
          <a:p>
            <a:pPr lvl="3"/>
            <a:r>
              <a:rPr lang="en-US">
                <a:sym typeface="Arial" charset="0"/>
              </a:rPr>
              <a:t>Fourth level</a:t>
            </a:r>
          </a:p>
          <a:p>
            <a:pPr lvl="4"/>
            <a:r>
              <a:rPr lang="en-US">
                <a:sym typeface="Arial" charset="0"/>
              </a:rPr>
              <a:t>Fifth level</a:t>
            </a:r>
          </a:p>
        </p:txBody>
      </p:sp>
      <p:sp>
        <p:nvSpPr>
          <p:cNvPr id="1027" name="Text Box 3"/>
          <p:cNvSpPr txBox="1">
            <a:spLocks noGrp="1" noChangeArrowheads="1"/>
          </p:cNvSpPr>
          <p:nvPr>
            <p:ph type="sldNum" sz="quarter" idx="4"/>
          </p:nvPr>
        </p:nvSpPr>
        <p:spPr bwMode="auto">
          <a:xfrm>
            <a:off x="8386763" y="6442075"/>
            <a:ext cx="31115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schemeClr val="tx1"/>
                </a:solidFill>
                <a:latin typeface="Arial" pitchFamily="34" charset="0"/>
                <a:ea typeface="ＭＳ Ｐゴシック" charset="-128"/>
                <a:sym typeface="Arial" pitchFamily="34" charset="0"/>
              </a:defRPr>
            </a:lvl1pPr>
          </a:lstStyle>
          <a:p>
            <a:fld id="{D6FCE3D6-BA31-42F8-A3E9-C10A112345EC}" type="slidenum">
              <a:rPr lang="en-US"/>
              <a:pPr/>
              <a:t>‹Nº›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59" r:id="rId2"/>
    <p:sldLayoutId id="2147483658" r:id="rId3"/>
    <p:sldLayoutId id="2147483657" r:id="rId4"/>
    <p:sldLayoutId id="2147483656" r:id="rId5"/>
    <p:sldLayoutId id="2147483655" r:id="rId6"/>
    <p:sldLayoutId id="2147483654" r:id="rId7"/>
    <p:sldLayoutId id="2147483653" r:id="rId8"/>
    <p:sldLayoutId id="2147483652" r:id="rId9"/>
    <p:sldLayoutId id="2147483651" r:id="rId10"/>
    <p:sldLayoutId id="2147483650" r:id="rId11"/>
  </p:sldLayoutIdLst>
  <p:transition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  <a:sym typeface="Arial" pitchFamily="3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ヒラギノ角ゴ ProN W3" charset="0"/>
          <a:cs typeface="ヒラギノ角ゴ ProN W3" charset="0"/>
          <a:sym typeface="Arial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ヒラギノ角ゴ ProN W3" charset="0"/>
          <a:cs typeface="ヒラギノ角ゴ ProN W3" charset="0"/>
          <a:sym typeface="Arial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ヒラギノ角ゴ ProN W3" charset="0"/>
          <a:cs typeface="ヒラギノ角ゴ ProN W3" charset="0"/>
          <a:sym typeface="Arial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ヒラギノ角ゴ ProN W3" charset="0"/>
          <a:cs typeface="ヒラギノ角ゴ ProN W3" charset="0"/>
          <a:sym typeface="Arial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ヒラギノ角ゴ ProN W3" charset="0"/>
          <a:cs typeface="ヒラギノ角ゴ ProN W3" charset="0"/>
          <a:sym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ヒラギノ角ゴ ProN W3" charset="0"/>
          <a:cs typeface="ヒラギノ角ゴ ProN W3" charset="0"/>
          <a:sym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ヒラギノ角ゴ ProN W3" charset="0"/>
          <a:cs typeface="ヒラギノ角ゴ ProN W3" charset="0"/>
          <a:sym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ヒラギノ角ゴ ProN W3" charset="0"/>
          <a:cs typeface="ヒラギノ角ゴ ProN W3" charset="0"/>
          <a:sym typeface="Arial" charset="0"/>
        </a:defRPr>
      </a:lvl9pPr>
    </p:titleStyle>
    <p:bodyStyle>
      <a:lvl1pPr marL="342900" indent="-342900" algn="ctr" rtl="0" eaLnBrk="0" fontAlgn="base" hangingPunct="0">
        <a:spcBef>
          <a:spcPts val="800"/>
        </a:spcBef>
        <a:spcAft>
          <a:spcPct val="0"/>
        </a:spcAft>
        <a:defRPr sz="3200">
          <a:solidFill>
            <a:schemeClr val="tx1"/>
          </a:solidFill>
          <a:latin typeface="+mn-lt"/>
          <a:ea typeface="+mn-ea"/>
          <a:cs typeface="+mn-cs"/>
          <a:sym typeface="Arial" pitchFamily="34" charset="0"/>
        </a:defRPr>
      </a:lvl1pPr>
      <a:lvl2pPr marL="381000" indent="76200" algn="ctr" rtl="0" eaLnBrk="0" fontAlgn="base" hangingPunct="0">
        <a:spcBef>
          <a:spcPts val="700"/>
        </a:spcBef>
        <a:spcAft>
          <a:spcPct val="0"/>
        </a:spcAft>
        <a:defRPr sz="2800">
          <a:solidFill>
            <a:schemeClr val="tx1"/>
          </a:solidFill>
          <a:latin typeface="+mn-lt"/>
          <a:ea typeface="+mn-ea"/>
          <a:cs typeface="+mn-cs"/>
          <a:sym typeface="Arial" pitchFamily="34" charset="0"/>
        </a:defRPr>
      </a:lvl2pPr>
      <a:lvl3pPr marL="838200" indent="76200" algn="ctr" rtl="0" eaLnBrk="0" fontAlgn="base" hangingPunct="0">
        <a:spcBef>
          <a:spcPts val="600"/>
        </a:spcBef>
        <a:spcAft>
          <a:spcPct val="0"/>
        </a:spcAft>
        <a:defRPr sz="2400">
          <a:solidFill>
            <a:schemeClr val="tx1"/>
          </a:solidFill>
          <a:latin typeface="+mn-lt"/>
          <a:ea typeface="+mn-ea"/>
          <a:cs typeface="+mn-cs"/>
          <a:sym typeface="Arial" pitchFamily="34" charset="0"/>
        </a:defRPr>
      </a:lvl3pPr>
      <a:lvl4pPr marL="1295400" indent="76200" algn="ctr" rtl="0" eaLnBrk="0" fontAlgn="base" hangingPunct="0">
        <a:spcBef>
          <a:spcPts val="500"/>
        </a:spcBef>
        <a:spcAft>
          <a:spcPct val="0"/>
        </a:spcAft>
        <a:defRPr sz="2000">
          <a:solidFill>
            <a:schemeClr val="tx1"/>
          </a:solidFill>
          <a:latin typeface="+mn-lt"/>
          <a:ea typeface="+mn-ea"/>
          <a:cs typeface="+mn-cs"/>
          <a:sym typeface="Arial" pitchFamily="34" charset="0"/>
        </a:defRPr>
      </a:lvl4pPr>
      <a:lvl5pPr marL="1752600" indent="76200" algn="ctr" rtl="0" eaLnBrk="0" fontAlgn="base" hangingPunct="0">
        <a:spcBef>
          <a:spcPts val="500"/>
        </a:spcBef>
        <a:spcAft>
          <a:spcPct val="0"/>
        </a:spcAft>
        <a:defRPr sz="2000">
          <a:solidFill>
            <a:schemeClr val="tx1"/>
          </a:solidFill>
          <a:latin typeface="+mn-lt"/>
          <a:ea typeface="+mn-ea"/>
          <a:cs typeface="+mn-cs"/>
          <a:sym typeface="Arial" pitchFamily="34" charset="0"/>
        </a:defRPr>
      </a:lvl5pPr>
      <a:lvl6pPr marL="2209800" algn="ctr" rtl="0" fontAlgn="base">
        <a:spcBef>
          <a:spcPts val="500"/>
        </a:spcBef>
        <a:spcAft>
          <a:spcPct val="0"/>
        </a:spcAft>
        <a:defRPr sz="2000">
          <a:solidFill>
            <a:schemeClr val="tx1"/>
          </a:solidFill>
          <a:latin typeface="+mn-lt"/>
          <a:ea typeface="+mn-ea"/>
          <a:cs typeface="+mn-cs"/>
          <a:sym typeface="Arial" charset="0"/>
        </a:defRPr>
      </a:lvl6pPr>
      <a:lvl7pPr marL="2667000" algn="ctr" rtl="0" fontAlgn="base">
        <a:spcBef>
          <a:spcPts val="500"/>
        </a:spcBef>
        <a:spcAft>
          <a:spcPct val="0"/>
        </a:spcAft>
        <a:defRPr sz="2000">
          <a:solidFill>
            <a:schemeClr val="tx1"/>
          </a:solidFill>
          <a:latin typeface="+mn-lt"/>
          <a:ea typeface="+mn-ea"/>
          <a:cs typeface="+mn-cs"/>
          <a:sym typeface="Arial" charset="0"/>
        </a:defRPr>
      </a:lvl7pPr>
      <a:lvl8pPr marL="3124200" algn="ctr" rtl="0" fontAlgn="base">
        <a:spcBef>
          <a:spcPts val="500"/>
        </a:spcBef>
        <a:spcAft>
          <a:spcPct val="0"/>
        </a:spcAft>
        <a:defRPr sz="2000">
          <a:solidFill>
            <a:schemeClr val="tx1"/>
          </a:solidFill>
          <a:latin typeface="+mn-lt"/>
          <a:ea typeface="+mn-ea"/>
          <a:cs typeface="+mn-cs"/>
          <a:sym typeface="Arial" charset="0"/>
        </a:defRPr>
      </a:lvl8pPr>
      <a:lvl9pPr marL="3581400" algn="ctr" rtl="0" fontAlgn="base">
        <a:spcBef>
          <a:spcPts val="500"/>
        </a:spcBef>
        <a:spcAft>
          <a:spcPct val="0"/>
        </a:spcAft>
        <a:defRPr sz="2000">
          <a:solidFill>
            <a:schemeClr val="tx1"/>
          </a:solidFill>
          <a:latin typeface="+mn-lt"/>
          <a:ea typeface="+mn-ea"/>
          <a:cs typeface="+mn-cs"/>
          <a:sym typeface="Arial" charset="0"/>
        </a:defRPr>
      </a:lvl9pPr>
    </p:bodyStyle>
    <p:otherStyle>
      <a:defPPr>
        <a:defRPr lang="es-E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13000"/>
            <a:lum/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artisticPencilSketch/>
                    </a14:imgEffect>
                    <a14:imgEffect>
                      <a14:sharpenSoften amount="36000"/>
                    </a14:imgEffect>
                    <a14:imgEffect>
                      <a14:colorTemperature colorTemp="7500"/>
                    </a14:imgEffect>
                    <a14:imgEffect>
                      <a14:saturation sat="29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Text Box 1"/>
          <p:cNvSpPr txBox="1">
            <a:spLocks noGrp="1" noChangeArrowheads="1"/>
          </p:cNvSpPr>
          <p:nvPr>
            <p:ph type="sldNum" sz="quarter" idx="4"/>
          </p:nvPr>
        </p:nvSpPr>
        <p:spPr bwMode="auto">
          <a:xfrm>
            <a:off x="8386763" y="6442075"/>
            <a:ext cx="31115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schemeClr val="tx1"/>
                </a:solidFill>
                <a:latin typeface="Arial" pitchFamily="34" charset="0"/>
                <a:ea typeface="ＭＳ Ｐゴシック" charset="-128"/>
                <a:sym typeface="Arial" pitchFamily="34" charset="0"/>
              </a:defRPr>
            </a:lvl1pPr>
          </a:lstStyle>
          <a:p>
            <a:fld id="{D69E8B7B-10E0-4F13-B51D-F9FF1E5A1F15}" type="slidenum">
              <a:rPr lang="en-US"/>
              <a:pPr/>
              <a:t>‹Nº›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70" r:id="rId2"/>
    <p:sldLayoutId id="2147483669" r:id="rId3"/>
    <p:sldLayoutId id="2147483668" r:id="rId4"/>
    <p:sldLayoutId id="2147483667" r:id="rId5"/>
    <p:sldLayoutId id="2147483666" r:id="rId6"/>
    <p:sldLayoutId id="2147483665" r:id="rId7"/>
    <p:sldLayoutId id="2147483664" r:id="rId8"/>
    <p:sldLayoutId id="2147483663" r:id="rId9"/>
    <p:sldLayoutId id="2147483662" r:id="rId10"/>
    <p:sldLayoutId id="2147483661" r:id="rId11"/>
  </p:sldLayoutIdLst>
  <p:transition/>
  <p:hf hdr="0" ftr="0" dt="0"/>
  <p:txStyles>
    <p:titleStyle>
      <a:lvl1pPr marL="39688" indent="-39688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  <a:sym typeface="Arial" pitchFamily="34" charset="0"/>
        </a:defRPr>
      </a:lvl1pPr>
      <a:lvl2pPr marL="39688" indent="-39688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ヒラギノ角ゴ ProN W3" charset="0"/>
          <a:cs typeface="ヒラギノ角ゴ ProN W3" charset="0"/>
          <a:sym typeface="Arial" pitchFamily="34" charset="0"/>
        </a:defRPr>
      </a:lvl2pPr>
      <a:lvl3pPr marL="39688" indent="-39688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ヒラギノ角ゴ ProN W3" charset="0"/>
          <a:cs typeface="ヒラギノ角ゴ ProN W3" charset="0"/>
          <a:sym typeface="Arial" pitchFamily="34" charset="0"/>
        </a:defRPr>
      </a:lvl3pPr>
      <a:lvl4pPr marL="39688" indent="-39688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ヒラギノ角ゴ ProN W3" charset="0"/>
          <a:cs typeface="ヒラギノ角ゴ ProN W3" charset="0"/>
          <a:sym typeface="Arial" pitchFamily="34" charset="0"/>
        </a:defRPr>
      </a:lvl4pPr>
      <a:lvl5pPr marL="39688" indent="-39688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ヒラギノ角ゴ ProN W3" charset="0"/>
          <a:cs typeface="ヒラギノ角ゴ ProN W3" charset="0"/>
          <a:sym typeface="Arial" pitchFamily="34" charset="0"/>
        </a:defRPr>
      </a:lvl5pPr>
      <a:lvl6pPr marL="496888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ヒラギノ角ゴ ProN W3" charset="0"/>
          <a:cs typeface="ヒラギノ角ゴ ProN W3" charset="0"/>
          <a:sym typeface="Arial" charset="0"/>
        </a:defRPr>
      </a:lvl6pPr>
      <a:lvl7pPr marL="954088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ヒラギノ角ゴ ProN W3" charset="0"/>
          <a:cs typeface="ヒラギノ角ゴ ProN W3" charset="0"/>
          <a:sym typeface="Arial" charset="0"/>
        </a:defRPr>
      </a:lvl7pPr>
      <a:lvl8pPr marL="1411288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ヒラギノ角ゴ ProN W3" charset="0"/>
          <a:cs typeface="ヒラギノ角ゴ ProN W3" charset="0"/>
          <a:sym typeface="Arial" charset="0"/>
        </a:defRPr>
      </a:lvl8pPr>
      <a:lvl9pPr marL="1868488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ヒラギノ角ゴ ProN W3" charset="0"/>
          <a:cs typeface="ヒラギノ角ゴ ProN W3" charset="0"/>
          <a:sym typeface="Arial" charset="0"/>
        </a:defRPr>
      </a:lvl9pPr>
    </p:titleStyle>
    <p:bodyStyle>
      <a:lvl1pPr marL="382588" indent="-342900" algn="l" rtl="0" eaLnBrk="0" fontAlgn="base" hangingPunct="0">
        <a:spcBef>
          <a:spcPts val="800"/>
        </a:spcBef>
        <a:spcAft>
          <a:spcPct val="0"/>
        </a:spcAft>
        <a:buClr>
          <a:srgbClr val="000000"/>
        </a:buClr>
        <a:buSzPct val="100000"/>
        <a:buFont typeface="Arial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Arial" pitchFamily="34" charset="0"/>
        </a:defRPr>
      </a:lvl1pPr>
      <a:lvl2pPr marL="782638" indent="-285750" algn="l" rtl="0" eaLnBrk="0" fontAlgn="base" hangingPunct="0">
        <a:spcBef>
          <a:spcPts val="700"/>
        </a:spcBef>
        <a:spcAft>
          <a:spcPct val="0"/>
        </a:spcAft>
        <a:buClr>
          <a:srgbClr val="000000"/>
        </a:buClr>
        <a:buSzPct val="100000"/>
        <a:buFont typeface="Arial" pitchFamily="34" charset="0"/>
        <a:buChar char="–"/>
        <a:defRPr sz="2800">
          <a:solidFill>
            <a:schemeClr val="tx1"/>
          </a:solidFill>
          <a:latin typeface="+mn-lt"/>
          <a:ea typeface="+mn-ea"/>
          <a:cs typeface="+mn-cs"/>
          <a:sym typeface="Arial" pitchFamily="34" charset="0"/>
        </a:defRPr>
      </a:lvl2pPr>
      <a:lvl3pPr marL="1182688" indent="-228600" algn="l" rtl="0" eaLnBrk="0" fontAlgn="base" hangingPunct="0">
        <a:spcBef>
          <a:spcPts val="600"/>
        </a:spcBef>
        <a:spcAft>
          <a:spcPct val="0"/>
        </a:spcAft>
        <a:buClr>
          <a:srgbClr val="000000"/>
        </a:buClr>
        <a:buSzPct val="100000"/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  <a:cs typeface="+mn-cs"/>
          <a:sym typeface="Arial" pitchFamily="34" charset="0"/>
        </a:defRPr>
      </a:lvl3pPr>
      <a:lvl4pPr marL="1639888" indent="-228600" algn="l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Arial" pitchFamily="34" charset="0"/>
        <a:buChar char="–"/>
        <a:defRPr sz="2000">
          <a:solidFill>
            <a:schemeClr val="tx1"/>
          </a:solidFill>
          <a:latin typeface="+mn-lt"/>
          <a:ea typeface="+mn-ea"/>
          <a:cs typeface="+mn-cs"/>
          <a:sym typeface="Arial" pitchFamily="34" charset="0"/>
        </a:defRPr>
      </a:lvl4pPr>
      <a:lvl5pPr marL="2097088" indent="-228600" algn="l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cs typeface="+mn-cs"/>
          <a:sym typeface="Arial" pitchFamily="34" charset="0"/>
        </a:defRPr>
      </a:lvl5pPr>
      <a:lvl6pPr marL="2554288" indent="-228600" algn="l" rtl="0" fontAlgn="base">
        <a:spcBef>
          <a:spcPts val="500"/>
        </a:spcBef>
        <a:spcAft>
          <a:spcPct val="0"/>
        </a:spcAft>
        <a:buClr>
          <a:srgbClr val="000000"/>
        </a:buClr>
        <a:buSzPct val="100000"/>
        <a:buFont typeface="Arial" charset="0"/>
        <a:buChar char="»"/>
        <a:defRPr sz="2000">
          <a:solidFill>
            <a:schemeClr val="tx1"/>
          </a:solidFill>
          <a:latin typeface="+mn-lt"/>
          <a:ea typeface="+mn-ea"/>
          <a:cs typeface="+mn-cs"/>
          <a:sym typeface="Arial" charset="0"/>
        </a:defRPr>
      </a:lvl6pPr>
      <a:lvl7pPr marL="3011488" indent="-228600" algn="l" rtl="0" fontAlgn="base">
        <a:spcBef>
          <a:spcPts val="500"/>
        </a:spcBef>
        <a:spcAft>
          <a:spcPct val="0"/>
        </a:spcAft>
        <a:buClr>
          <a:srgbClr val="000000"/>
        </a:buClr>
        <a:buSzPct val="100000"/>
        <a:buFont typeface="Arial" charset="0"/>
        <a:buChar char="»"/>
        <a:defRPr sz="2000">
          <a:solidFill>
            <a:schemeClr val="tx1"/>
          </a:solidFill>
          <a:latin typeface="+mn-lt"/>
          <a:ea typeface="+mn-ea"/>
          <a:cs typeface="+mn-cs"/>
          <a:sym typeface="Arial" charset="0"/>
        </a:defRPr>
      </a:lvl7pPr>
      <a:lvl8pPr marL="3468688" indent="-228600" algn="l" rtl="0" fontAlgn="base">
        <a:spcBef>
          <a:spcPts val="500"/>
        </a:spcBef>
        <a:spcAft>
          <a:spcPct val="0"/>
        </a:spcAft>
        <a:buClr>
          <a:srgbClr val="000000"/>
        </a:buClr>
        <a:buSzPct val="100000"/>
        <a:buFont typeface="Arial" charset="0"/>
        <a:buChar char="»"/>
        <a:defRPr sz="2000">
          <a:solidFill>
            <a:schemeClr val="tx1"/>
          </a:solidFill>
          <a:latin typeface="+mn-lt"/>
          <a:ea typeface="+mn-ea"/>
          <a:cs typeface="+mn-cs"/>
          <a:sym typeface="Arial" charset="0"/>
        </a:defRPr>
      </a:lvl8pPr>
      <a:lvl9pPr marL="3925888" indent="-228600" algn="l" rtl="0" fontAlgn="base">
        <a:spcBef>
          <a:spcPts val="500"/>
        </a:spcBef>
        <a:spcAft>
          <a:spcPct val="0"/>
        </a:spcAft>
        <a:buClr>
          <a:srgbClr val="000000"/>
        </a:buClr>
        <a:buSzPct val="100000"/>
        <a:buFont typeface="Arial" charset="0"/>
        <a:buChar char="»"/>
        <a:defRPr sz="2000">
          <a:solidFill>
            <a:schemeClr val="tx1"/>
          </a:solidFill>
          <a:latin typeface="+mn-lt"/>
          <a:ea typeface="+mn-ea"/>
          <a:cs typeface="+mn-cs"/>
          <a:sym typeface="Arial" charset="0"/>
        </a:defRPr>
      </a:lvl9pPr>
    </p:bodyStyle>
    <p:otherStyle>
      <a:defPPr>
        <a:defRPr lang="es-E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4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4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4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4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4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3.xml"/><Relationship Id="rId4" Type="http://schemas.openxmlformats.org/officeDocument/2006/relationships/chart" Target="../charts/char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3.xml"/><Relationship Id="rId4" Type="http://schemas.openxmlformats.org/officeDocument/2006/relationships/chart" Target="../charts/chart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Relationship Id="rId4" Type="http://schemas.openxmlformats.org/officeDocument/2006/relationships/chart" Target="../charts/char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Relationship Id="rId4" Type="http://schemas.openxmlformats.org/officeDocument/2006/relationships/chart" Target="../charts/char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.xml"/><Relationship Id="rId4" Type="http://schemas.openxmlformats.org/officeDocument/2006/relationships/chart" Target="../charts/char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1155120\Desktop\logo_recercaixa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93567" y="3633217"/>
            <a:ext cx="1152128" cy="7180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5601" name="Group 1"/>
          <p:cNvGrpSpPr>
            <a:grpSpLocks/>
          </p:cNvGrpSpPr>
          <p:nvPr/>
        </p:nvGrpSpPr>
        <p:grpSpPr bwMode="auto">
          <a:xfrm>
            <a:off x="137816" y="365125"/>
            <a:ext cx="8728372" cy="228600"/>
            <a:chOff x="0" y="0"/>
            <a:chExt cx="5496" cy="144"/>
          </a:xfrm>
        </p:grpSpPr>
        <p:sp>
          <p:nvSpPr>
            <p:cNvPr id="25607" name="Rectangle 2"/>
            <p:cNvSpPr>
              <a:spLocks/>
            </p:cNvSpPr>
            <p:nvPr/>
          </p:nvSpPr>
          <p:spPr bwMode="auto">
            <a:xfrm>
              <a:off x="0" y="0"/>
              <a:ext cx="5496" cy="144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</p:spPr>
          <p:txBody>
            <a:bodyPr lIns="0" tIns="0" rIns="0" bIns="0"/>
            <a:lstStyle/>
            <a:p>
              <a:endParaRPr lang="es-ES">
                <a:latin typeface="+mj-lt"/>
                <a:cs typeface="Tahoma" pitchFamily="34" charset="0"/>
              </a:endParaRPr>
            </a:p>
          </p:txBody>
        </p:sp>
        <p:sp>
          <p:nvSpPr>
            <p:cNvPr id="25608" name="Rectangle 3"/>
            <p:cNvSpPr>
              <a:spLocks/>
            </p:cNvSpPr>
            <p:nvPr/>
          </p:nvSpPr>
          <p:spPr bwMode="auto">
            <a:xfrm>
              <a:off x="0" y="0"/>
              <a:ext cx="5496" cy="144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lIns="38100" tIns="38100" rIns="38100" bIns="38100" anchor="ctr"/>
            <a:lstStyle/>
            <a:p>
              <a:r>
                <a:rPr lang="en-US" sz="1000">
                  <a:solidFill>
                    <a:srgbClr val="FFFFFF"/>
                  </a:solidFill>
                  <a:latin typeface="+mj-lt"/>
                  <a:ea typeface="ＭＳ Ｐゴシック" charset="-128"/>
                  <a:cs typeface="Tahoma" pitchFamily="34" charset="0"/>
                  <a:sym typeface="Verdana" pitchFamily="34" charset="0"/>
                </a:rPr>
                <a:t> </a:t>
              </a:r>
            </a:p>
          </p:txBody>
        </p:sp>
      </p:grpSp>
      <p:sp>
        <p:nvSpPr>
          <p:cNvPr id="25602" name="Line 4"/>
          <p:cNvSpPr>
            <a:spLocks noChangeShapeType="1"/>
          </p:cNvSpPr>
          <p:nvPr/>
        </p:nvSpPr>
        <p:spPr bwMode="auto">
          <a:xfrm>
            <a:off x="214278" y="5053955"/>
            <a:ext cx="8656907" cy="1587"/>
          </a:xfrm>
          <a:prstGeom prst="line">
            <a:avLst/>
          </a:prstGeom>
          <a:noFill/>
          <a:ln w="9525">
            <a:solidFill>
              <a:srgbClr val="981426"/>
            </a:solidFill>
            <a:round/>
            <a:headEnd/>
            <a:tailEnd/>
          </a:ln>
        </p:spPr>
        <p:txBody>
          <a:bodyPr lIns="0" tIns="0" rIns="0" bIns="0"/>
          <a:lstStyle/>
          <a:p>
            <a:endParaRPr lang="es-ES">
              <a:latin typeface="+mj-lt"/>
              <a:cs typeface="Tahoma" pitchFamily="34" charset="0"/>
            </a:endParaRPr>
          </a:p>
        </p:txBody>
      </p:sp>
      <p:sp>
        <p:nvSpPr>
          <p:cNvPr id="25604" name="Rectangle 6"/>
          <p:cNvSpPr>
            <a:spLocks/>
          </p:cNvSpPr>
          <p:nvPr/>
        </p:nvSpPr>
        <p:spPr bwMode="auto">
          <a:xfrm>
            <a:off x="137836" y="2157172"/>
            <a:ext cx="8677552" cy="5313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38100" tIns="38100" rIns="38100" bIns="38100" anchor="ctr"/>
          <a:lstStyle/>
          <a:p>
            <a:pPr marL="723900" indent="-342900" algn="ctr"/>
            <a:r>
              <a:rPr lang="en-US" sz="1800" b="1" dirty="0" smtClean="0">
                <a:solidFill>
                  <a:srgbClr val="981426"/>
                </a:solidFill>
                <a:latin typeface="+mj-lt"/>
                <a:ea typeface="ＭＳ Ｐゴシック" charset="-128"/>
                <a:cs typeface="Tahoma" pitchFamily="34" charset="0"/>
                <a:sym typeface="Verdana Bold" charset="0"/>
              </a:rPr>
              <a:t>DESINDUSTRIALIZACIÓN Y CRISIS EN LA BARCELONA POSTOLÍMPICA: ¿HACIA UNA </a:t>
            </a:r>
            <a:r>
              <a:rPr lang="en-US" sz="1800" b="1" i="1" dirty="0" smtClean="0">
                <a:solidFill>
                  <a:srgbClr val="981426"/>
                </a:solidFill>
                <a:latin typeface="+mj-lt"/>
                <a:ea typeface="ＭＳ Ｐゴシック" charset="-128"/>
                <a:cs typeface="Tahoma" pitchFamily="34" charset="0"/>
                <a:sym typeface="Verdana Bold" charset="0"/>
              </a:rPr>
              <a:t>CIUDAD DUAL</a:t>
            </a:r>
            <a:r>
              <a:rPr lang="en-US" sz="1800" b="1" dirty="0" smtClean="0">
                <a:solidFill>
                  <a:srgbClr val="981426"/>
                </a:solidFill>
                <a:latin typeface="+mj-lt"/>
                <a:ea typeface="ＭＳ Ｐゴシック" charset="-128"/>
                <a:cs typeface="Tahoma" pitchFamily="34" charset="0"/>
                <a:sym typeface="Verdana Bold" charset="0"/>
              </a:rPr>
              <a:t>?</a:t>
            </a:r>
          </a:p>
        </p:txBody>
      </p:sp>
      <p:sp>
        <p:nvSpPr>
          <p:cNvPr id="25606" name="Rectangle 8"/>
          <p:cNvSpPr>
            <a:spLocks/>
          </p:cNvSpPr>
          <p:nvPr/>
        </p:nvSpPr>
        <p:spPr bwMode="auto">
          <a:xfrm>
            <a:off x="210842" y="5252070"/>
            <a:ext cx="8647438" cy="12245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38100" tIns="38100" rIns="38100" bIns="38100" anchor="ctr"/>
          <a:lstStyle/>
          <a:p>
            <a:pPr marL="723900" indent="-342900" algn="ctr">
              <a:spcAft>
                <a:spcPts val="1000"/>
              </a:spcAft>
            </a:pPr>
            <a:r>
              <a:rPr lang="es-ES" sz="1400" b="1" dirty="0" smtClean="0">
                <a:solidFill>
                  <a:schemeClr val="tx1"/>
                </a:solidFill>
                <a:latin typeface="+mj-lt"/>
                <a:ea typeface="ＭＳ Ｐゴシック" charset="-128"/>
                <a:cs typeface="Tahoma" pitchFamily="34" charset="0"/>
                <a:sym typeface="Verdana Bold" charset="0"/>
              </a:rPr>
              <a:t>International </a:t>
            </a:r>
            <a:r>
              <a:rPr lang="es-ES" sz="1400" b="1" dirty="0" err="1" smtClean="0">
                <a:solidFill>
                  <a:schemeClr val="tx1"/>
                </a:solidFill>
                <a:latin typeface="+mj-lt"/>
                <a:ea typeface="ＭＳ Ｐゴシック" charset="-128"/>
                <a:cs typeface="Tahoma" pitchFamily="34" charset="0"/>
                <a:sym typeface="Verdana Bold" charset="0"/>
              </a:rPr>
              <a:t>Conference</a:t>
            </a:r>
            <a:r>
              <a:rPr lang="es-ES" sz="1400" b="1" dirty="0" smtClean="0">
                <a:solidFill>
                  <a:schemeClr val="tx1"/>
                </a:solidFill>
                <a:latin typeface="+mj-lt"/>
                <a:ea typeface="ＭＳ Ｐゴシック" charset="-128"/>
                <a:cs typeface="Tahoma" pitchFamily="34" charset="0"/>
                <a:sym typeface="Verdana Bold" charset="0"/>
              </a:rPr>
              <a:t> </a:t>
            </a:r>
            <a:r>
              <a:rPr lang="es-ES" sz="1400" b="1" dirty="0" err="1" smtClean="0">
                <a:solidFill>
                  <a:schemeClr val="tx1"/>
                </a:solidFill>
                <a:latin typeface="+mj-lt"/>
                <a:ea typeface="ＭＳ Ｐゴシック" charset="-128"/>
                <a:cs typeface="Tahoma" pitchFamily="34" charset="0"/>
                <a:sym typeface="Verdana Bold" charset="0"/>
              </a:rPr>
              <a:t>on</a:t>
            </a:r>
            <a:r>
              <a:rPr lang="es-ES" sz="1400" b="1" dirty="0" smtClean="0">
                <a:solidFill>
                  <a:schemeClr val="tx1"/>
                </a:solidFill>
                <a:latin typeface="+mj-lt"/>
                <a:ea typeface="ＭＳ Ｐゴシック" charset="-128"/>
                <a:cs typeface="Tahoma" pitchFamily="34" charset="0"/>
                <a:sym typeface="Verdana Bold" charset="0"/>
              </a:rPr>
              <a:t> Regional </a:t>
            </a:r>
            <a:r>
              <a:rPr lang="es-ES" sz="1400" b="1" dirty="0" err="1" smtClean="0">
                <a:solidFill>
                  <a:schemeClr val="tx1"/>
                </a:solidFill>
                <a:latin typeface="+mj-lt"/>
                <a:ea typeface="ＭＳ Ｐゴシック" charset="-128"/>
                <a:cs typeface="Tahoma" pitchFamily="34" charset="0"/>
                <a:sym typeface="Verdana Bold" charset="0"/>
              </a:rPr>
              <a:t>Science</a:t>
            </a:r>
            <a:r>
              <a:rPr lang="es-ES" sz="1400" b="1" dirty="0" smtClean="0">
                <a:solidFill>
                  <a:schemeClr val="tx1"/>
                </a:solidFill>
                <a:latin typeface="+mj-lt"/>
                <a:ea typeface="ＭＳ Ｐゴシック" charset="-128"/>
                <a:cs typeface="Tahoma" pitchFamily="34" charset="0"/>
                <a:sym typeface="Verdana Bold" charset="0"/>
              </a:rPr>
              <a:t>: </a:t>
            </a:r>
            <a:r>
              <a:rPr lang="es-ES" sz="1400" b="1" dirty="0" err="1" smtClean="0">
                <a:solidFill>
                  <a:schemeClr val="tx1"/>
                </a:solidFill>
                <a:latin typeface="+mj-lt"/>
                <a:ea typeface="ＭＳ Ｐゴシック" charset="-128"/>
                <a:cs typeface="Tahoma" pitchFamily="34" charset="0"/>
                <a:sym typeface="Verdana Bold" charset="0"/>
              </a:rPr>
              <a:t>Innovation</a:t>
            </a:r>
            <a:r>
              <a:rPr lang="es-ES" sz="1400" b="1" dirty="0" smtClean="0">
                <a:solidFill>
                  <a:schemeClr val="tx1"/>
                </a:solidFill>
                <a:latin typeface="+mj-lt"/>
                <a:ea typeface="ＭＳ Ｐゴシック" charset="-128"/>
                <a:cs typeface="Tahoma" pitchFamily="34" charset="0"/>
                <a:sym typeface="Verdana Bold" charset="0"/>
              </a:rPr>
              <a:t> and </a:t>
            </a:r>
            <a:r>
              <a:rPr lang="es-ES" sz="1400" b="1" dirty="0" err="1" smtClean="0">
                <a:solidFill>
                  <a:schemeClr val="tx1"/>
                </a:solidFill>
                <a:latin typeface="+mj-lt"/>
                <a:ea typeface="ＭＳ Ｐゴシック" charset="-128"/>
                <a:cs typeface="Tahoma" pitchFamily="34" charset="0"/>
                <a:sym typeface="Verdana Bold" charset="0"/>
              </a:rPr>
              <a:t>Geographical</a:t>
            </a:r>
            <a:r>
              <a:rPr lang="es-ES" sz="1400" b="1" dirty="0" smtClean="0">
                <a:solidFill>
                  <a:schemeClr val="tx1"/>
                </a:solidFill>
                <a:latin typeface="+mj-lt"/>
                <a:ea typeface="ＭＳ Ｐゴシック" charset="-128"/>
                <a:cs typeface="Tahoma" pitchFamily="34" charset="0"/>
                <a:sym typeface="Verdana Bold" charset="0"/>
              </a:rPr>
              <a:t> </a:t>
            </a:r>
            <a:r>
              <a:rPr lang="es-ES" sz="1400" b="1" dirty="0" err="1" smtClean="0">
                <a:solidFill>
                  <a:schemeClr val="tx1"/>
                </a:solidFill>
                <a:latin typeface="+mj-lt"/>
                <a:ea typeface="ＭＳ Ｐゴシック" charset="-128"/>
                <a:cs typeface="Tahoma" pitchFamily="34" charset="0"/>
                <a:sym typeface="Verdana Bold" charset="0"/>
              </a:rPr>
              <a:t>Spillovers</a:t>
            </a:r>
            <a:r>
              <a:rPr lang="es-ES" sz="1400" b="1" dirty="0" smtClean="0">
                <a:solidFill>
                  <a:schemeClr val="tx1"/>
                </a:solidFill>
                <a:latin typeface="+mj-lt"/>
                <a:ea typeface="ＭＳ Ｐゴシック" charset="-128"/>
                <a:cs typeface="Tahoma" pitchFamily="34" charset="0"/>
                <a:sym typeface="Verdana Bold" charset="0"/>
              </a:rPr>
              <a:t>: New </a:t>
            </a:r>
            <a:r>
              <a:rPr lang="es-ES" sz="1400" b="1" dirty="0" err="1" smtClean="0">
                <a:solidFill>
                  <a:schemeClr val="tx1"/>
                </a:solidFill>
                <a:latin typeface="+mj-lt"/>
                <a:ea typeface="ＭＳ Ｐゴシック" charset="-128"/>
                <a:cs typeface="Tahoma" pitchFamily="34" charset="0"/>
                <a:sym typeface="Verdana Bold" charset="0"/>
              </a:rPr>
              <a:t>Approaches</a:t>
            </a:r>
            <a:r>
              <a:rPr lang="es-ES" sz="1400" b="1" dirty="0" smtClean="0">
                <a:solidFill>
                  <a:schemeClr val="tx1"/>
                </a:solidFill>
                <a:latin typeface="+mj-lt"/>
                <a:ea typeface="ＭＳ Ｐゴシック" charset="-128"/>
                <a:cs typeface="Tahoma" pitchFamily="34" charset="0"/>
                <a:sym typeface="Verdana Bold" charset="0"/>
              </a:rPr>
              <a:t> and </a:t>
            </a:r>
            <a:r>
              <a:rPr lang="es-ES" sz="1400" b="1" dirty="0" err="1" smtClean="0">
                <a:solidFill>
                  <a:schemeClr val="tx1"/>
                </a:solidFill>
                <a:latin typeface="+mj-lt"/>
                <a:ea typeface="ＭＳ Ｐゴシック" charset="-128"/>
                <a:cs typeface="Tahoma" pitchFamily="34" charset="0"/>
                <a:sym typeface="Verdana Bold" charset="0"/>
              </a:rPr>
              <a:t>Evidence</a:t>
            </a:r>
            <a:endParaRPr lang="es-ES" sz="1400" b="1" dirty="0" smtClean="0">
              <a:solidFill>
                <a:schemeClr val="tx1"/>
              </a:solidFill>
              <a:latin typeface="+mj-lt"/>
              <a:ea typeface="ＭＳ Ｐゴシック" charset="-128"/>
              <a:cs typeface="Tahoma" pitchFamily="34" charset="0"/>
              <a:sym typeface="Verdana Bold" charset="0"/>
            </a:endParaRPr>
          </a:p>
          <a:p>
            <a:pPr marL="723900" indent="-342900" algn="ctr"/>
            <a:r>
              <a:rPr lang="es-ES" altLang="ja-JP" sz="1400" dirty="0" smtClean="0">
                <a:solidFill>
                  <a:schemeClr val="tx1"/>
                </a:solidFill>
                <a:latin typeface="+mj-lt"/>
                <a:ea typeface="ＭＳ Ｐゴシック" charset="-128"/>
                <a:cs typeface="Tahoma" pitchFamily="34" charset="0"/>
                <a:sym typeface="Verdana Bold" charset="0"/>
              </a:rPr>
              <a:t>XLI Reunión de Estudios Regionales (AECR)</a:t>
            </a:r>
            <a:endParaRPr lang="en-US" altLang="ja-JP" sz="1400" dirty="0">
              <a:solidFill>
                <a:schemeClr val="tx1"/>
              </a:solidFill>
              <a:latin typeface="+mj-lt"/>
              <a:cs typeface="Tahoma" pitchFamily="34" charset="0"/>
              <a:sym typeface="Verdana Bold" charset="0"/>
            </a:endParaRPr>
          </a:p>
          <a:p>
            <a:pPr marL="723900" indent="-342900" algn="ctr"/>
            <a:endParaRPr lang="en-US" sz="1400" dirty="0" smtClean="0">
              <a:solidFill>
                <a:schemeClr val="tx1"/>
              </a:solidFill>
              <a:latin typeface="+mj-lt"/>
              <a:cs typeface="Tahoma" pitchFamily="34" charset="0"/>
              <a:sym typeface="Verdana" pitchFamily="34" charset="0"/>
            </a:endParaRPr>
          </a:p>
          <a:p>
            <a:pPr marL="723900" indent="-342900" algn="ctr"/>
            <a:r>
              <a:rPr lang="en-US" sz="1400" dirty="0" smtClean="0">
                <a:solidFill>
                  <a:schemeClr val="tx1"/>
                </a:solidFill>
                <a:latin typeface="+mj-lt"/>
                <a:cs typeface="Tahoma" pitchFamily="34" charset="0"/>
                <a:sym typeface="Verdana" pitchFamily="34" charset="0"/>
              </a:rPr>
              <a:t>Reus, 18-20 de </a:t>
            </a:r>
            <a:r>
              <a:rPr lang="en-US" sz="1400" dirty="0" err="1" smtClean="0">
                <a:solidFill>
                  <a:schemeClr val="tx1"/>
                </a:solidFill>
                <a:latin typeface="+mj-lt"/>
                <a:cs typeface="Tahoma" pitchFamily="34" charset="0"/>
                <a:sym typeface="Verdana" pitchFamily="34" charset="0"/>
              </a:rPr>
              <a:t>noviembre</a:t>
            </a:r>
            <a:r>
              <a:rPr lang="en-US" sz="1400" dirty="0" smtClean="0">
                <a:solidFill>
                  <a:schemeClr val="tx1"/>
                </a:solidFill>
                <a:latin typeface="+mj-lt"/>
                <a:cs typeface="Tahoma" pitchFamily="34" charset="0"/>
                <a:sym typeface="Verdana" pitchFamily="34" charset="0"/>
              </a:rPr>
              <a:t> 2015</a:t>
            </a:r>
            <a:endParaRPr lang="en-US" sz="1400" dirty="0">
              <a:solidFill>
                <a:schemeClr val="tx1"/>
              </a:solidFill>
              <a:latin typeface="+mj-lt"/>
              <a:cs typeface="Tahoma" pitchFamily="34" charset="0"/>
              <a:sym typeface="Verdana" pitchFamily="34" charset="0"/>
            </a:endParaRPr>
          </a:p>
        </p:txBody>
      </p:sp>
      <p:pic>
        <p:nvPicPr>
          <p:cNvPr id="25610" name="Picture 10" descr="N:\LOGOS\IERMB\Logo IERMB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621441" y="722411"/>
            <a:ext cx="2210679" cy="1195387"/>
          </a:xfrm>
          <a:prstGeom prst="rect">
            <a:avLst/>
          </a:prstGeom>
          <a:noFill/>
        </p:spPr>
      </p:pic>
      <p:sp>
        <p:nvSpPr>
          <p:cNvPr id="10" name="Rectangle 8"/>
          <p:cNvSpPr>
            <a:spLocks/>
          </p:cNvSpPr>
          <p:nvPr/>
        </p:nvSpPr>
        <p:spPr bwMode="auto">
          <a:xfrm>
            <a:off x="296567" y="3014861"/>
            <a:ext cx="8650878" cy="5040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38100" tIns="38100" rIns="38100" bIns="38100" anchor="ctr"/>
          <a:lstStyle/>
          <a:p>
            <a:pPr marL="723900" indent="-342900" algn="ctr"/>
            <a:r>
              <a:rPr lang="es-ES" sz="1400" dirty="0" smtClean="0">
                <a:solidFill>
                  <a:schemeClr val="tx1"/>
                </a:solidFill>
                <a:latin typeface="+mj-lt"/>
                <a:ea typeface="ＭＳ Ｐゴシック" charset="-128"/>
                <a:cs typeface="Tahoma" pitchFamily="34" charset="0"/>
                <a:sym typeface="Verdana Bold" charset="0"/>
              </a:rPr>
              <a:t>Sergio Porcel (IERMB)  </a:t>
            </a:r>
            <a:r>
              <a:rPr lang="es-ES" sz="1400" dirty="0" err="1" smtClean="0">
                <a:solidFill>
                  <a:schemeClr val="tx1"/>
                </a:solidFill>
                <a:latin typeface="+mj-lt"/>
                <a:ea typeface="ＭＳ Ｐゴシック" charset="-128"/>
                <a:cs typeface="Tahoma" pitchFamily="34" charset="0"/>
                <a:sym typeface="Verdana Bold" charset="0"/>
              </a:rPr>
              <a:t>Sebastià</a:t>
            </a:r>
            <a:r>
              <a:rPr lang="es-ES" sz="1400" dirty="0" smtClean="0">
                <a:solidFill>
                  <a:schemeClr val="tx1"/>
                </a:solidFill>
                <a:latin typeface="+mj-lt"/>
                <a:ea typeface="ＭＳ Ｐゴシック" charset="-128"/>
                <a:cs typeface="Tahoma" pitchFamily="34" charset="0"/>
                <a:sym typeface="Verdana Bold" charset="0"/>
              </a:rPr>
              <a:t> Sarasa (UPF)  Lara Navarro-Varas (IERMB)</a:t>
            </a:r>
            <a:endParaRPr lang="en-US" sz="1400" dirty="0">
              <a:solidFill>
                <a:schemeClr val="tx1"/>
              </a:solidFill>
              <a:latin typeface="+mj-lt"/>
              <a:cs typeface="Tahoma" pitchFamily="34" charset="0"/>
              <a:sym typeface="Verdana" pitchFamily="34" charset="0"/>
            </a:endParaRPr>
          </a:p>
        </p:txBody>
      </p:sp>
      <p:sp>
        <p:nvSpPr>
          <p:cNvPr id="12" name="Rectangle 8"/>
          <p:cNvSpPr>
            <a:spLocks/>
          </p:cNvSpPr>
          <p:nvPr/>
        </p:nvSpPr>
        <p:spPr bwMode="auto">
          <a:xfrm>
            <a:off x="229892" y="4133080"/>
            <a:ext cx="8662588" cy="6640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38100" tIns="38100" rIns="38100" bIns="38100" anchor="ctr"/>
          <a:lstStyle/>
          <a:p>
            <a:pPr marL="723900" indent="-342900" algn="ctr">
              <a:lnSpc>
                <a:spcPct val="150000"/>
              </a:lnSpc>
              <a:spcAft>
                <a:spcPts val="0"/>
              </a:spcAft>
            </a:pPr>
            <a:r>
              <a:rPr lang="es-ES" sz="1400" dirty="0" smtClean="0">
                <a:solidFill>
                  <a:schemeClr val="tx1"/>
                </a:solidFill>
                <a:latin typeface="+mj-lt"/>
                <a:ea typeface="ＭＳ Ｐゴシック" charset="-128"/>
                <a:cs typeface="Tahoma" pitchFamily="34" charset="0"/>
                <a:sym typeface="Verdana Bold" charset="0"/>
              </a:rPr>
              <a:t>“La segregación espacial de la pobreza en Cataluña: estructura y dinámica de la desigualdad social” </a:t>
            </a:r>
          </a:p>
          <a:p>
            <a:pPr marL="723900" indent="-342900" algn="ctr">
              <a:lnSpc>
                <a:spcPct val="150000"/>
              </a:lnSpc>
              <a:spcAft>
                <a:spcPts val="0"/>
              </a:spcAft>
            </a:pPr>
            <a:r>
              <a:rPr lang="es-ES" dirty="0" smtClean="0">
                <a:solidFill>
                  <a:schemeClr val="tx1"/>
                </a:solidFill>
                <a:latin typeface="+mj-lt"/>
                <a:ea typeface="ＭＳ Ｐゴシック" charset="-128"/>
                <a:cs typeface="Tahoma" pitchFamily="34" charset="0"/>
                <a:sym typeface="Verdana Bold" charset="0"/>
              </a:rPr>
              <a:t>(ref. PRO8113, convocatoria 2012)</a:t>
            </a:r>
            <a:endParaRPr lang="en-US" dirty="0">
              <a:solidFill>
                <a:schemeClr val="tx1"/>
              </a:solidFill>
              <a:latin typeface="+mj-lt"/>
              <a:cs typeface="Tahoma" pitchFamily="34" charset="0"/>
              <a:sym typeface="Verdana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Marcador de número de diapositiva 3"/>
          <p:cNvSpPr>
            <a:spLocks noGrp="1"/>
          </p:cNvSpPr>
          <p:nvPr>
            <p:ph type="sldNum" sz="quarter" idx="10"/>
          </p:nvPr>
        </p:nvSpPr>
        <p:spPr>
          <a:xfrm>
            <a:off x="8497888" y="6330950"/>
            <a:ext cx="311150" cy="304800"/>
          </a:xfrm>
        </p:spPr>
        <p:txBody>
          <a:bodyPr/>
          <a:lstStyle>
            <a:lvl1pPr eaLnBrk="0" hangingPunct="0">
              <a:defRPr sz="1200">
                <a:solidFill>
                  <a:srgbClr val="000000"/>
                </a:solidFill>
                <a:latin typeface="Gill Sans" pitchFamily="1" charset="0"/>
                <a:ea typeface="ヒラギノ角ゴ ProN W3" pitchFamily="1" charset="-128"/>
                <a:sym typeface="Gill Sans" pitchFamily="1" charset="0"/>
              </a:defRPr>
            </a:lvl1pPr>
            <a:lvl2pPr marL="742950" indent="-285750" eaLnBrk="0" hangingPunct="0">
              <a:defRPr sz="1200">
                <a:solidFill>
                  <a:srgbClr val="000000"/>
                </a:solidFill>
                <a:latin typeface="Gill Sans" pitchFamily="1" charset="0"/>
                <a:ea typeface="ヒラギノ角ゴ ProN W3" pitchFamily="1" charset="-128"/>
                <a:sym typeface="Gill Sans" pitchFamily="1" charset="0"/>
              </a:defRPr>
            </a:lvl2pPr>
            <a:lvl3pPr marL="1143000" indent="-228600" eaLnBrk="0" hangingPunct="0">
              <a:defRPr sz="1200">
                <a:solidFill>
                  <a:srgbClr val="000000"/>
                </a:solidFill>
                <a:latin typeface="Gill Sans" pitchFamily="1" charset="0"/>
                <a:ea typeface="ヒラギノ角ゴ ProN W3" pitchFamily="1" charset="-128"/>
                <a:sym typeface="Gill Sans" pitchFamily="1" charset="0"/>
              </a:defRPr>
            </a:lvl3pPr>
            <a:lvl4pPr marL="1600200" indent="-228600" eaLnBrk="0" hangingPunct="0">
              <a:defRPr sz="1200">
                <a:solidFill>
                  <a:srgbClr val="000000"/>
                </a:solidFill>
                <a:latin typeface="Gill Sans" pitchFamily="1" charset="0"/>
                <a:ea typeface="ヒラギノ角ゴ ProN W3" pitchFamily="1" charset="-128"/>
                <a:sym typeface="Gill Sans" pitchFamily="1" charset="0"/>
              </a:defRPr>
            </a:lvl4pPr>
            <a:lvl5pPr marL="2057400" indent="-228600" eaLnBrk="0" hangingPunct="0">
              <a:defRPr sz="1200">
                <a:solidFill>
                  <a:srgbClr val="000000"/>
                </a:solidFill>
                <a:latin typeface="Gill Sans" pitchFamily="1" charset="0"/>
                <a:ea typeface="ヒラギノ角ゴ ProN W3" pitchFamily="1" charset="-128"/>
                <a:sym typeface="Gill Sans" pitchFamily="1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Gill Sans" pitchFamily="1" charset="0"/>
                <a:ea typeface="ヒラギノ角ゴ ProN W3" pitchFamily="1" charset="-128"/>
                <a:sym typeface="Gill Sans" pitchFamily="1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Gill Sans" pitchFamily="1" charset="0"/>
                <a:ea typeface="ヒラギノ角ゴ ProN W3" pitchFamily="1" charset="-128"/>
                <a:sym typeface="Gill Sans" pitchFamily="1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Gill Sans" pitchFamily="1" charset="0"/>
                <a:ea typeface="ヒラギノ角ゴ ProN W3" pitchFamily="1" charset="-128"/>
                <a:sym typeface="Gill Sans" pitchFamily="1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Gill Sans" pitchFamily="1" charset="0"/>
                <a:ea typeface="ヒラギノ角ゴ ProN W3" pitchFamily="1" charset="-128"/>
                <a:sym typeface="Gill Sans" pitchFamily="1" charset="0"/>
              </a:defRPr>
            </a:lvl9pPr>
          </a:lstStyle>
          <a:p>
            <a:pPr eaLnBrk="1" hangingPunct="1"/>
            <a:fld id="{5E00B92C-78AA-4785-BE41-7B580EA7D6B6}" type="slidenum">
              <a:rPr lang="en-US" altLang="es-ES" sz="1400">
                <a:solidFill>
                  <a:schemeClr val="tx1"/>
                </a:solidFill>
                <a:latin typeface="Arial" pitchFamily="34" charset="0"/>
                <a:ea typeface="MS PGothic" pitchFamily="34" charset="-128"/>
                <a:cs typeface="Arial" panose="020B0604020202020204" pitchFamily="34" charset="0"/>
                <a:sym typeface="Arial" pitchFamily="34" charset="0"/>
              </a:rPr>
              <a:pPr eaLnBrk="1" hangingPunct="1"/>
              <a:t>10</a:t>
            </a:fld>
            <a:endParaRPr lang="en-US" altLang="es-ES" sz="1400">
              <a:solidFill>
                <a:schemeClr val="tx1"/>
              </a:solidFill>
              <a:latin typeface="Arial" pitchFamily="34" charset="0"/>
              <a:ea typeface="MS PGothic" pitchFamily="34" charset="-128"/>
              <a:cs typeface="Arial" panose="020B0604020202020204" pitchFamily="34" charset="0"/>
              <a:sym typeface="Arial" pitchFamily="34" charset="0"/>
            </a:endParaRPr>
          </a:p>
        </p:txBody>
      </p:sp>
      <p:pic>
        <p:nvPicPr>
          <p:cNvPr id="8194" name="Picture 2" descr="N:\RECERCA\CARTOGRAFIA\_MAPES\MapesProjectes\12042\Castalla\Moran2001_AltCl_Cast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00841" y="712560"/>
            <a:ext cx="6552728" cy="5978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/>
          <p:cNvPicPr>
            <a:picLocks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054975" y="79375"/>
            <a:ext cx="962025" cy="525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Line 5"/>
          <p:cNvSpPr>
            <a:spLocks noChangeShapeType="1"/>
          </p:cNvSpPr>
          <p:nvPr/>
        </p:nvSpPr>
        <p:spPr bwMode="auto">
          <a:xfrm>
            <a:off x="284163" y="676006"/>
            <a:ext cx="8653462" cy="1588"/>
          </a:xfrm>
          <a:prstGeom prst="line">
            <a:avLst/>
          </a:prstGeom>
          <a:noFill/>
          <a:ln w="9525">
            <a:solidFill>
              <a:srgbClr val="981426"/>
            </a:solidFill>
            <a:round/>
            <a:headEnd/>
            <a:tailEnd/>
          </a:ln>
        </p:spPr>
        <p:txBody>
          <a:bodyPr lIns="0" tIns="0" rIns="0" bIns="0"/>
          <a:lstStyle/>
          <a:p>
            <a:endParaRPr lang="es-ES" dirty="0">
              <a:latin typeface="+mj-lt"/>
            </a:endParaRPr>
          </a:p>
        </p:txBody>
      </p:sp>
      <p:sp>
        <p:nvSpPr>
          <p:cNvPr id="11" name="Rectangle 4"/>
          <p:cNvSpPr>
            <a:spLocks/>
          </p:cNvSpPr>
          <p:nvPr/>
        </p:nvSpPr>
        <p:spPr bwMode="auto">
          <a:xfrm>
            <a:off x="285720" y="164306"/>
            <a:ext cx="7670656" cy="35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38100" tIns="38100" rIns="38100" bIns="38100"/>
          <a:lstStyle/>
          <a:p>
            <a:pPr marL="152400" indent="-152400">
              <a:tabLst>
                <a:tab pos="177800" algn="l"/>
                <a:tab pos="266700" algn="l"/>
                <a:tab pos="1778000" algn="l"/>
                <a:tab pos="1828800" algn="l"/>
              </a:tabLst>
            </a:pPr>
            <a:r>
              <a:rPr lang="es-ES" sz="2000" b="1" dirty="0" smtClean="0">
                <a:solidFill>
                  <a:srgbClr val="C00000"/>
                </a:solidFill>
                <a:latin typeface="+mj-lt"/>
                <a:ea typeface="ＭＳ Ｐゴシック" charset="-128"/>
                <a:cs typeface="Tahoma" pitchFamily="34" charset="0"/>
                <a:sym typeface="Verdana Bold" charset="0"/>
              </a:rPr>
              <a:t>6.</a:t>
            </a:r>
            <a:r>
              <a:rPr lang="es-ES" sz="2000" b="1" dirty="0" smtClean="0">
                <a:solidFill>
                  <a:schemeClr val="bg1">
                    <a:lumMod val="50000"/>
                  </a:schemeClr>
                </a:solidFill>
                <a:latin typeface="+mj-lt"/>
                <a:ea typeface="ＭＳ Ｐゴシック" charset="-128"/>
                <a:cs typeface="Tahoma" pitchFamily="34" charset="0"/>
                <a:sym typeface="Verdana Bold" charset="0"/>
              </a:rPr>
              <a:t> Dinámicas </a:t>
            </a:r>
            <a:r>
              <a:rPr lang="es-ES" sz="2000" b="1" dirty="0" err="1" smtClean="0">
                <a:solidFill>
                  <a:schemeClr val="bg1">
                    <a:lumMod val="50000"/>
                  </a:schemeClr>
                </a:solidFill>
                <a:latin typeface="+mj-lt"/>
                <a:ea typeface="ＭＳ Ｐゴシック" charset="-128"/>
                <a:cs typeface="Tahoma" pitchFamily="34" charset="0"/>
                <a:sym typeface="Verdana Bold" charset="0"/>
              </a:rPr>
              <a:t>socioresidenciales</a:t>
            </a:r>
            <a:endParaRPr lang="es-ES" sz="2000" b="1" dirty="0">
              <a:solidFill>
                <a:schemeClr val="bg1">
                  <a:lumMod val="50000"/>
                </a:schemeClr>
              </a:solidFill>
              <a:latin typeface="+mj-lt"/>
              <a:ea typeface="ＭＳ Ｐゴシック" charset="-128"/>
              <a:cs typeface="Tahoma" pitchFamily="34" charset="0"/>
              <a:sym typeface="Verdana Bold" charset="0"/>
            </a:endParaRPr>
          </a:p>
        </p:txBody>
      </p:sp>
      <p:sp>
        <p:nvSpPr>
          <p:cNvPr id="12" name="Rectangle 10"/>
          <p:cNvSpPr>
            <a:spLocks/>
          </p:cNvSpPr>
          <p:nvPr/>
        </p:nvSpPr>
        <p:spPr bwMode="auto">
          <a:xfrm>
            <a:off x="293522" y="741135"/>
            <a:ext cx="2115071" cy="9596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rnd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38100" tIns="38100" rIns="38100" bIns="38100" anchor="ctr"/>
          <a:lstStyle>
            <a:lvl1pPr eaLnBrk="0" hangingPunct="0">
              <a:defRPr sz="1200">
                <a:solidFill>
                  <a:srgbClr val="000000"/>
                </a:solidFill>
                <a:latin typeface="Gill Sans" pitchFamily="1" charset="0"/>
                <a:ea typeface="ヒラギノ角ゴ ProN W3" pitchFamily="1" charset="-128"/>
                <a:sym typeface="Gill Sans" pitchFamily="1" charset="0"/>
              </a:defRPr>
            </a:lvl1pPr>
            <a:lvl2pPr marL="742950" indent="-285750" eaLnBrk="0" hangingPunct="0">
              <a:defRPr sz="1200">
                <a:solidFill>
                  <a:srgbClr val="000000"/>
                </a:solidFill>
                <a:latin typeface="Gill Sans" pitchFamily="1" charset="0"/>
                <a:ea typeface="ヒラギノ角ゴ ProN W3" pitchFamily="1" charset="-128"/>
                <a:sym typeface="Gill Sans" pitchFamily="1" charset="0"/>
              </a:defRPr>
            </a:lvl2pPr>
            <a:lvl3pPr marL="1143000" indent="-228600" eaLnBrk="0" hangingPunct="0">
              <a:defRPr sz="1200">
                <a:solidFill>
                  <a:srgbClr val="000000"/>
                </a:solidFill>
                <a:latin typeface="Gill Sans" pitchFamily="1" charset="0"/>
                <a:ea typeface="ヒラギノ角ゴ ProN W3" pitchFamily="1" charset="-128"/>
                <a:sym typeface="Gill Sans" pitchFamily="1" charset="0"/>
              </a:defRPr>
            </a:lvl3pPr>
            <a:lvl4pPr marL="1600200" indent="-228600" eaLnBrk="0" hangingPunct="0">
              <a:defRPr sz="1200">
                <a:solidFill>
                  <a:srgbClr val="000000"/>
                </a:solidFill>
                <a:latin typeface="Gill Sans" pitchFamily="1" charset="0"/>
                <a:ea typeface="ヒラギノ角ゴ ProN W3" pitchFamily="1" charset="-128"/>
                <a:sym typeface="Gill Sans" pitchFamily="1" charset="0"/>
              </a:defRPr>
            </a:lvl4pPr>
            <a:lvl5pPr marL="2057400" indent="-228600" eaLnBrk="0" hangingPunct="0">
              <a:defRPr sz="1200">
                <a:solidFill>
                  <a:srgbClr val="000000"/>
                </a:solidFill>
                <a:latin typeface="Gill Sans" pitchFamily="1" charset="0"/>
                <a:ea typeface="ヒラギノ角ゴ ProN W3" pitchFamily="1" charset="-128"/>
                <a:sym typeface="Gill Sans" pitchFamily="1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Gill Sans" pitchFamily="1" charset="0"/>
                <a:ea typeface="ヒラギノ角ゴ ProN W3" pitchFamily="1" charset="-128"/>
                <a:sym typeface="Gill Sans" pitchFamily="1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Gill Sans" pitchFamily="1" charset="0"/>
                <a:ea typeface="ヒラギノ角ゴ ProN W3" pitchFamily="1" charset="-128"/>
                <a:sym typeface="Gill Sans" pitchFamily="1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Gill Sans" pitchFamily="1" charset="0"/>
                <a:ea typeface="ヒラギノ角ゴ ProN W3" pitchFamily="1" charset="-128"/>
                <a:sym typeface="Gill Sans" pitchFamily="1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Gill Sans" pitchFamily="1" charset="0"/>
                <a:ea typeface="ヒラギノ角ゴ ProN W3" pitchFamily="1" charset="-128"/>
                <a:sym typeface="Gill Sans" pitchFamily="1" charset="0"/>
              </a:defRPr>
            </a:lvl9pPr>
          </a:lstStyle>
          <a:p>
            <a:pPr eaLnBrk="1" hangingPunct="1">
              <a:buClr>
                <a:srgbClr val="C00000"/>
              </a:buClr>
              <a:buSzPct val="100000"/>
            </a:pPr>
            <a:r>
              <a:rPr lang="ca-ES" altLang="es-ES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Verdana" pitchFamily="34" charset="0"/>
              </a:rPr>
              <a:t>Mapa 5. </a:t>
            </a:r>
            <a:r>
              <a:rPr lang="ca-ES" altLang="es-ES" b="1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Verdana" pitchFamily="34" charset="0"/>
              </a:rPr>
              <a:t>Índice</a:t>
            </a:r>
            <a:r>
              <a:rPr lang="ca-ES" altLang="es-ES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Verdana" pitchFamily="34" charset="0"/>
              </a:rPr>
              <a:t> local de </a:t>
            </a:r>
            <a:r>
              <a:rPr lang="ca-ES" altLang="es-ES" b="1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Verdana" pitchFamily="34" charset="0"/>
              </a:rPr>
              <a:t>Moran</a:t>
            </a:r>
            <a:r>
              <a:rPr lang="ca-ES" altLang="es-ES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Verdana" pitchFamily="34" charset="0"/>
              </a:rPr>
              <a:t> sobre </a:t>
            </a:r>
            <a:r>
              <a:rPr lang="ca-ES" altLang="es-ES" b="1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Verdana" pitchFamily="34" charset="0"/>
              </a:rPr>
              <a:t>población</a:t>
            </a:r>
            <a:r>
              <a:rPr lang="ca-ES" altLang="es-ES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Verdana" pitchFamily="34" charset="0"/>
              </a:rPr>
              <a:t> con </a:t>
            </a:r>
            <a:r>
              <a:rPr lang="ca-ES" altLang="es-ES" b="1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Verdana" pitchFamily="34" charset="0"/>
              </a:rPr>
              <a:t>rentas</a:t>
            </a:r>
            <a:r>
              <a:rPr lang="ca-ES" altLang="es-ES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Verdana" pitchFamily="34" charset="0"/>
              </a:rPr>
              <a:t> </a:t>
            </a:r>
            <a:r>
              <a:rPr lang="ca-ES" altLang="es-ES" b="1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Verdana" pitchFamily="34" charset="0"/>
              </a:rPr>
              <a:t>altas</a:t>
            </a:r>
            <a:r>
              <a:rPr lang="ca-ES" altLang="es-ES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Verdana" pitchFamily="34" charset="0"/>
              </a:rPr>
              <a:t>. </a:t>
            </a:r>
            <a:r>
              <a:rPr lang="ca-ES" altLang="es-ES" b="1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Verdana" pitchFamily="34" charset="0"/>
              </a:rPr>
              <a:t>Área</a:t>
            </a:r>
            <a:r>
              <a:rPr lang="ca-ES" altLang="es-ES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Verdana" pitchFamily="34" charset="0"/>
              </a:rPr>
              <a:t> metropolitana de Barcelona, 2001</a:t>
            </a:r>
            <a:endParaRPr lang="ca-ES" altLang="es-ES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  <a:sym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878332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Marcador de número de diapositiva 3"/>
          <p:cNvSpPr>
            <a:spLocks noGrp="1"/>
          </p:cNvSpPr>
          <p:nvPr>
            <p:ph type="sldNum" sz="quarter" idx="10"/>
          </p:nvPr>
        </p:nvSpPr>
        <p:spPr>
          <a:xfrm>
            <a:off x="8497888" y="6330950"/>
            <a:ext cx="311150" cy="304800"/>
          </a:xfrm>
        </p:spPr>
        <p:txBody>
          <a:bodyPr/>
          <a:lstStyle>
            <a:lvl1pPr eaLnBrk="0" hangingPunct="0">
              <a:defRPr sz="1200">
                <a:solidFill>
                  <a:srgbClr val="000000"/>
                </a:solidFill>
                <a:latin typeface="Gill Sans" pitchFamily="1" charset="0"/>
                <a:ea typeface="ヒラギノ角ゴ ProN W3" pitchFamily="1" charset="-128"/>
                <a:sym typeface="Gill Sans" pitchFamily="1" charset="0"/>
              </a:defRPr>
            </a:lvl1pPr>
            <a:lvl2pPr marL="742950" indent="-285750" eaLnBrk="0" hangingPunct="0">
              <a:defRPr sz="1200">
                <a:solidFill>
                  <a:srgbClr val="000000"/>
                </a:solidFill>
                <a:latin typeface="Gill Sans" pitchFamily="1" charset="0"/>
                <a:ea typeface="ヒラギノ角ゴ ProN W3" pitchFamily="1" charset="-128"/>
                <a:sym typeface="Gill Sans" pitchFamily="1" charset="0"/>
              </a:defRPr>
            </a:lvl2pPr>
            <a:lvl3pPr marL="1143000" indent="-228600" eaLnBrk="0" hangingPunct="0">
              <a:defRPr sz="1200">
                <a:solidFill>
                  <a:srgbClr val="000000"/>
                </a:solidFill>
                <a:latin typeface="Gill Sans" pitchFamily="1" charset="0"/>
                <a:ea typeface="ヒラギノ角ゴ ProN W3" pitchFamily="1" charset="-128"/>
                <a:sym typeface="Gill Sans" pitchFamily="1" charset="0"/>
              </a:defRPr>
            </a:lvl3pPr>
            <a:lvl4pPr marL="1600200" indent="-228600" eaLnBrk="0" hangingPunct="0">
              <a:defRPr sz="1200">
                <a:solidFill>
                  <a:srgbClr val="000000"/>
                </a:solidFill>
                <a:latin typeface="Gill Sans" pitchFamily="1" charset="0"/>
                <a:ea typeface="ヒラギノ角ゴ ProN W3" pitchFamily="1" charset="-128"/>
                <a:sym typeface="Gill Sans" pitchFamily="1" charset="0"/>
              </a:defRPr>
            </a:lvl4pPr>
            <a:lvl5pPr marL="2057400" indent="-228600" eaLnBrk="0" hangingPunct="0">
              <a:defRPr sz="1200">
                <a:solidFill>
                  <a:srgbClr val="000000"/>
                </a:solidFill>
                <a:latin typeface="Gill Sans" pitchFamily="1" charset="0"/>
                <a:ea typeface="ヒラギノ角ゴ ProN W3" pitchFamily="1" charset="-128"/>
                <a:sym typeface="Gill Sans" pitchFamily="1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Gill Sans" pitchFamily="1" charset="0"/>
                <a:ea typeface="ヒラギノ角ゴ ProN W3" pitchFamily="1" charset="-128"/>
                <a:sym typeface="Gill Sans" pitchFamily="1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Gill Sans" pitchFamily="1" charset="0"/>
                <a:ea typeface="ヒラギノ角ゴ ProN W3" pitchFamily="1" charset="-128"/>
                <a:sym typeface="Gill Sans" pitchFamily="1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Gill Sans" pitchFamily="1" charset="0"/>
                <a:ea typeface="ヒラギノ角ゴ ProN W3" pitchFamily="1" charset="-128"/>
                <a:sym typeface="Gill Sans" pitchFamily="1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Gill Sans" pitchFamily="1" charset="0"/>
                <a:ea typeface="ヒラギノ角ゴ ProN W3" pitchFamily="1" charset="-128"/>
                <a:sym typeface="Gill Sans" pitchFamily="1" charset="0"/>
              </a:defRPr>
            </a:lvl9pPr>
          </a:lstStyle>
          <a:p>
            <a:pPr eaLnBrk="1" hangingPunct="1"/>
            <a:fld id="{5E00B92C-78AA-4785-BE41-7B580EA7D6B6}" type="slidenum">
              <a:rPr lang="en-US" altLang="es-ES" sz="1400">
                <a:solidFill>
                  <a:schemeClr val="tx1"/>
                </a:solidFill>
                <a:latin typeface="Arial" pitchFamily="34" charset="0"/>
                <a:ea typeface="MS PGothic" pitchFamily="34" charset="-128"/>
                <a:cs typeface="Arial" panose="020B0604020202020204" pitchFamily="34" charset="0"/>
                <a:sym typeface="Arial" pitchFamily="34" charset="0"/>
              </a:rPr>
              <a:pPr eaLnBrk="1" hangingPunct="1"/>
              <a:t>11</a:t>
            </a:fld>
            <a:endParaRPr lang="en-US" altLang="es-ES" sz="1400">
              <a:solidFill>
                <a:schemeClr val="tx1"/>
              </a:solidFill>
              <a:latin typeface="Arial" pitchFamily="34" charset="0"/>
              <a:ea typeface="MS PGothic" pitchFamily="34" charset="-128"/>
              <a:cs typeface="Arial" panose="020B0604020202020204" pitchFamily="34" charset="0"/>
              <a:sym typeface="Arial" pitchFamily="34" charset="0"/>
            </a:endParaRPr>
          </a:p>
        </p:txBody>
      </p:sp>
      <p:pic>
        <p:nvPicPr>
          <p:cNvPr id="9218" name="Picture 2" descr="N:\RECERCA\CARTOGRAFIA\_MAPES\MapesProjectes\12042\Castalla\Moran2011_AltCl3_Cast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7715" y="741462"/>
            <a:ext cx="6471450" cy="59046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/>
          <p:cNvPicPr>
            <a:picLocks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054975" y="79375"/>
            <a:ext cx="962025" cy="525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Line 5"/>
          <p:cNvSpPr>
            <a:spLocks noChangeShapeType="1"/>
          </p:cNvSpPr>
          <p:nvPr/>
        </p:nvSpPr>
        <p:spPr bwMode="auto">
          <a:xfrm>
            <a:off x="284163" y="676006"/>
            <a:ext cx="8653462" cy="1588"/>
          </a:xfrm>
          <a:prstGeom prst="line">
            <a:avLst/>
          </a:prstGeom>
          <a:noFill/>
          <a:ln w="9525">
            <a:solidFill>
              <a:srgbClr val="981426"/>
            </a:solidFill>
            <a:round/>
            <a:headEnd/>
            <a:tailEnd/>
          </a:ln>
        </p:spPr>
        <p:txBody>
          <a:bodyPr lIns="0" tIns="0" rIns="0" bIns="0"/>
          <a:lstStyle/>
          <a:p>
            <a:endParaRPr lang="es-ES" dirty="0">
              <a:latin typeface="+mj-lt"/>
            </a:endParaRPr>
          </a:p>
        </p:txBody>
      </p:sp>
      <p:sp>
        <p:nvSpPr>
          <p:cNvPr id="11" name="Rectangle 4"/>
          <p:cNvSpPr>
            <a:spLocks/>
          </p:cNvSpPr>
          <p:nvPr/>
        </p:nvSpPr>
        <p:spPr bwMode="auto">
          <a:xfrm>
            <a:off x="285720" y="164306"/>
            <a:ext cx="7670656" cy="35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38100" tIns="38100" rIns="38100" bIns="38100"/>
          <a:lstStyle/>
          <a:p>
            <a:pPr marL="152400" indent="-152400">
              <a:tabLst>
                <a:tab pos="177800" algn="l"/>
                <a:tab pos="266700" algn="l"/>
                <a:tab pos="1778000" algn="l"/>
                <a:tab pos="1828800" algn="l"/>
              </a:tabLst>
            </a:pPr>
            <a:r>
              <a:rPr lang="es-ES" sz="2000" b="1" dirty="0" smtClean="0">
                <a:solidFill>
                  <a:srgbClr val="C00000"/>
                </a:solidFill>
                <a:latin typeface="+mj-lt"/>
                <a:ea typeface="ＭＳ Ｐゴシック" charset="-128"/>
                <a:cs typeface="Tahoma" pitchFamily="34" charset="0"/>
                <a:sym typeface="Verdana Bold" charset="0"/>
              </a:rPr>
              <a:t>6.</a:t>
            </a:r>
            <a:r>
              <a:rPr lang="es-ES" sz="2000" b="1" dirty="0" smtClean="0">
                <a:solidFill>
                  <a:schemeClr val="bg1">
                    <a:lumMod val="50000"/>
                  </a:schemeClr>
                </a:solidFill>
                <a:latin typeface="+mj-lt"/>
                <a:ea typeface="ＭＳ Ｐゴシック" charset="-128"/>
                <a:cs typeface="Tahoma" pitchFamily="34" charset="0"/>
                <a:sym typeface="Verdana Bold" charset="0"/>
              </a:rPr>
              <a:t> Dinámicas </a:t>
            </a:r>
            <a:r>
              <a:rPr lang="es-ES" sz="2000" b="1" dirty="0" err="1" smtClean="0">
                <a:solidFill>
                  <a:schemeClr val="bg1">
                    <a:lumMod val="50000"/>
                  </a:schemeClr>
                </a:solidFill>
                <a:latin typeface="+mj-lt"/>
                <a:ea typeface="ＭＳ Ｐゴシック" charset="-128"/>
                <a:cs typeface="Tahoma" pitchFamily="34" charset="0"/>
                <a:sym typeface="Verdana Bold" charset="0"/>
              </a:rPr>
              <a:t>socioresidenciales</a:t>
            </a:r>
            <a:endParaRPr lang="es-ES" sz="2000" b="1" dirty="0">
              <a:solidFill>
                <a:schemeClr val="bg1">
                  <a:lumMod val="50000"/>
                </a:schemeClr>
              </a:solidFill>
              <a:latin typeface="+mj-lt"/>
              <a:ea typeface="ＭＳ Ｐゴシック" charset="-128"/>
              <a:cs typeface="Tahoma" pitchFamily="34" charset="0"/>
              <a:sym typeface="Verdana Bold" charset="0"/>
            </a:endParaRPr>
          </a:p>
        </p:txBody>
      </p:sp>
      <p:sp>
        <p:nvSpPr>
          <p:cNvPr id="12" name="Rectangle 10"/>
          <p:cNvSpPr>
            <a:spLocks/>
          </p:cNvSpPr>
          <p:nvPr/>
        </p:nvSpPr>
        <p:spPr bwMode="auto">
          <a:xfrm>
            <a:off x="293522" y="741135"/>
            <a:ext cx="2115071" cy="9596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rnd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38100" tIns="38100" rIns="38100" bIns="38100" anchor="ctr"/>
          <a:lstStyle>
            <a:lvl1pPr eaLnBrk="0" hangingPunct="0">
              <a:defRPr sz="1200">
                <a:solidFill>
                  <a:srgbClr val="000000"/>
                </a:solidFill>
                <a:latin typeface="Gill Sans" pitchFamily="1" charset="0"/>
                <a:ea typeface="ヒラギノ角ゴ ProN W3" pitchFamily="1" charset="-128"/>
                <a:sym typeface="Gill Sans" pitchFamily="1" charset="0"/>
              </a:defRPr>
            </a:lvl1pPr>
            <a:lvl2pPr marL="742950" indent="-285750" eaLnBrk="0" hangingPunct="0">
              <a:defRPr sz="1200">
                <a:solidFill>
                  <a:srgbClr val="000000"/>
                </a:solidFill>
                <a:latin typeface="Gill Sans" pitchFamily="1" charset="0"/>
                <a:ea typeface="ヒラギノ角ゴ ProN W3" pitchFamily="1" charset="-128"/>
                <a:sym typeface="Gill Sans" pitchFamily="1" charset="0"/>
              </a:defRPr>
            </a:lvl2pPr>
            <a:lvl3pPr marL="1143000" indent="-228600" eaLnBrk="0" hangingPunct="0">
              <a:defRPr sz="1200">
                <a:solidFill>
                  <a:srgbClr val="000000"/>
                </a:solidFill>
                <a:latin typeface="Gill Sans" pitchFamily="1" charset="0"/>
                <a:ea typeface="ヒラギノ角ゴ ProN W3" pitchFamily="1" charset="-128"/>
                <a:sym typeface="Gill Sans" pitchFamily="1" charset="0"/>
              </a:defRPr>
            </a:lvl3pPr>
            <a:lvl4pPr marL="1600200" indent="-228600" eaLnBrk="0" hangingPunct="0">
              <a:defRPr sz="1200">
                <a:solidFill>
                  <a:srgbClr val="000000"/>
                </a:solidFill>
                <a:latin typeface="Gill Sans" pitchFamily="1" charset="0"/>
                <a:ea typeface="ヒラギノ角ゴ ProN W3" pitchFamily="1" charset="-128"/>
                <a:sym typeface="Gill Sans" pitchFamily="1" charset="0"/>
              </a:defRPr>
            </a:lvl4pPr>
            <a:lvl5pPr marL="2057400" indent="-228600" eaLnBrk="0" hangingPunct="0">
              <a:defRPr sz="1200">
                <a:solidFill>
                  <a:srgbClr val="000000"/>
                </a:solidFill>
                <a:latin typeface="Gill Sans" pitchFamily="1" charset="0"/>
                <a:ea typeface="ヒラギノ角ゴ ProN W3" pitchFamily="1" charset="-128"/>
                <a:sym typeface="Gill Sans" pitchFamily="1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Gill Sans" pitchFamily="1" charset="0"/>
                <a:ea typeface="ヒラギノ角ゴ ProN W3" pitchFamily="1" charset="-128"/>
                <a:sym typeface="Gill Sans" pitchFamily="1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Gill Sans" pitchFamily="1" charset="0"/>
                <a:ea typeface="ヒラギノ角ゴ ProN W3" pitchFamily="1" charset="-128"/>
                <a:sym typeface="Gill Sans" pitchFamily="1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Gill Sans" pitchFamily="1" charset="0"/>
                <a:ea typeface="ヒラギノ角ゴ ProN W3" pitchFamily="1" charset="-128"/>
                <a:sym typeface="Gill Sans" pitchFamily="1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Gill Sans" pitchFamily="1" charset="0"/>
                <a:ea typeface="ヒラギノ角ゴ ProN W3" pitchFamily="1" charset="-128"/>
                <a:sym typeface="Gill Sans" pitchFamily="1" charset="0"/>
              </a:defRPr>
            </a:lvl9pPr>
          </a:lstStyle>
          <a:p>
            <a:pPr eaLnBrk="1" hangingPunct="1">
              <a:buClr>
                <a:srgbClr val="C00000"/>
              </a:buClr>
              <a:buSzPct val="100000"/>
            </a:pPr>
            <a:r>
              <a:rPr lang="ca-ES" altLang="es-ES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Verdana" pitchFamily="34" charset="0"/>
              </a:rPr>
              <a:t>Mapa 6. </a:t>
            </a:r>
            <a:r>
              <a:rPr lang="ca-ES" altLang="es-ES" b="1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Verdana" pitchFamily="34" charset="0"/>
              </a:rPr>
              <a:t>Índice</a:t>
            </a:r>
            <a:r>
              <a:rPr lang="ca-ES" altLang="es-ES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Verdana" pitchFamily="34" charset="0"/>
              </a:rPr>
              <a:t> local de </a:t>
            </a:r>
            <a:r>
              <a:rPr lang="ca-ES" altLang="es-ES" b="1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Verdana" pitchFamily="34" charset="0"/>
              </a:rPr>
              <a:t>Moran</a:t>
            </a:r>
            <a:r>
              <a:rPr lang="ca-ES" altLang="es-ES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Verdana" pitchFamily="34" charset="0"/>
              </a:rPr>
              <a:t> sobre </a:t>
            </a:r>
            <a:r>
              <a:rPr lang="ca-ES" altLang="es-ES" b="1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Verdana" pitchFamily="34" charset="0"/>
              </a:rPr>
              <a:t>población</a:t>
            </a:r>
            <a:r>
              <a:rPr lang="ca-ES" altLang="es-ES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Verdana" pitchFamily="34" charset="0"/>
              </a:rPr>
              <a:t> con </a:t>
            </a:r>
            <a:r>
              <a:rPr lang="ca-ES" altLang="es-ES" b="1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Verdana" pitchFamily="34" charset="0"/>
              </a:rPr>
              <a:t>rentas</a:t>
            </a:r>
            <a:r>
              <a:rPr lang="ca-ES" altLang="es-ES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Verdana" pitchFamily="34" charset="0"/>
              </a:rPr>
              <a:t> </a:t>
            </a:r>
            <a:r>
              <a:rPr lang="ca-ES" altLang="es-ES" b="1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Verdana" pitchFamily="34" charset="0"/>
              </a:rPr>
              <a:t>altas</a:t>
            </a:r>
            <a:r>
              <a:rPr lang="ca-ES" altLang="es-ES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Verdana" pitchFamily="34" charset="0"/>
              </a:rPr>
              <a:t>. </a:t>
            </a:r>
            <a:r>
              <a:rPr lang="ca-ES" altLang="es-ES" b="1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Verdana" pitchFamily="34" charset="0"/>
              </a:rPr>
              <a:t>Área</a:t>
            </a:r>
            <a:r>
              <a:rPr lang="ca-ES" altLang="es-ES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Verdana" pitchFamily="34" charset="0"/>
              </a:rPr>
              <a:t> metropolitana de Barcelona, 2011</a:t>
            </a:r>
            <a:endParaRPr lang="ca-ES" altLang="es-ES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  <a:sym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544566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Marcador de número de diapositiva 3"/>
          <p:cNvSpPr>
            <a:spLocks noGrp="1"/>
          </p:cNvSpPr>
          <p:nvPr>
            <p:ph type="sldNum" sz="quarter" idx="10"/>
          </p:nvPr>
        </p:nvSpPr>
        <p:spPr>
          <a:xfrm>
            <a:off x="8497888" y="6330950"/>
            <a:ext cx="311150" cy="304800"/>
          </a:xfrm>
        </p:spPr>
        <p:txBody>
          <a:bodyPr/>
          <a:lstStyle>
            <a:lvl1pPr eaLnBrk="0" hangingPunct="0">
              <a:defRPr sz="1200">
                <a:solidFill>
                  <a:srgbClr val="000000"/>
                </a:solidFill>
                <a:latin typeface="Gill Sans" pitchFamily="1" charset="0"/>
                <a:ea typeface="ヒラギノ角ゴ ProN W3" pitchFamily="1" charset="-128"/>
                <a:sym typeface="Gill Sans" pitchFamily="1" charset="0"/>
              </a:defRPr>
            </a:lvl1pPr>
            <a:lvl2pPr marL="742950" indent="-285750" eaLnBrk="0" hangingPunct="0">
              <a:defRPr sz="1200">
                <a:solidFill>
                  <a:srgbClr val="000000"/>
                </a:solidFill>
                <a:latin typeface="Gill Sans" pitchFamily="1" charset="0"/>
                <a:ea typeface="ヒラギノ角ゴ ProN W3" pitchFamily="1" charset="-128"/>
                <a:sym typeface="Gill Sans" pitchFamily="1" charset="0"/>
              </a:defRPr>
            </a:lvl2pPr>
            <a:lvl3pPr marL="1143000" indent="-228600" eaLnBrk="0" hangingPunct="0">
              <a:defRPr sz="1200">
                <a:solidFill>
                  <a:srgbClr val="000000"/>
                </a:solidFill>
                <a:latin typeface="Gill Sans" pitchFamily="1" charset="0"/>
                <a:ea typeface="ヒラギノ角ゴ ProN W3" pitchFamily="1" charset="-128"/>
                <a:sym typeface="Gill Sans" pitchFamily="1" charset="0"/>
              </a:defRPr>
            </a:lvl3pPr>
            <a:lvl4pPr marL="1600200" indent="-228600" eaLnBrk="0" hangingPunct="0">
              <a:defRPr sz="1200">
                <a:solidFill>
                  <a:srgbClr val="000000"/>
                </a:solidFill>
                <a:latin typeface="Gill Sans" pitchFamily="1" charset="0"/>
                <a:ea typeface="ヒラギノ角ゴ ProN W3" pitchFamily="1" charset="-128"/>
                <a:sym typeface="Gill Sans" pitchFamily="1" charset="0"/>
              </a:defRPr>
            </a:lvl4pPr>
            <a:lvl5pPr marL="2057400" indent="-228600" eaLnBrk="0" hangingPunct="0">
              <a:defRPr sz="1200">
                <a:solidFill>
                  <a:srgbClr val="000000"/>
                </a:solidFill>
                <a:latin typeface="Gill Sans" pitchFamily="1" charset="0"/>
                <a:ea typeface="ヒラギノ角ゴ ProN W3" pitchFamily="1" charset="-128"/>
                <a:sym typeface="Gill Sans" pitchFamily="1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Gill Sans" pitchFamily="1" charset="0"/>
                <a:ea typeface="ヒラギノ角ゴ ProN W3" pitchFamily="1" charset="-128"/>
                <a:sym typeface="Gill Sans" pitchFamily="1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Gill Sans" pitchFamily="1" charset="0"/>
                <a:ea typeface="ヒラギノ角ゴ ProN W3" pitchFamily="1" charset="-128"/>
                <a:sym typeface="Gill Sans" pitchFamily="1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Gill Sans" pitchFamily="1" charset="0"/>
                <a:ea typeface="ヒラギノ角ゴ ProN W3" pitchFamily="1" charset="-128"/>
                <a:sym typeface="Gill Sans" pitchFamily="1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Gill Sans" pitchFamily="1" charset="0"/>
                <a:ea typeface="ヒラギノ角ゴ ProN W3" pitchFamily="1" charset="-128"/>
                <a:sym typeface="Gill Sans" pitchFamily="1" charset="0"/>
              </a:defRPr>
            </a:lvl9pPr>
          </a:lstStyle>
          <a:p>
            <a:pPr eaLnBrk="1" hangingPunct="1"/>
            <a:fld id="{5E00B92C-78AA-4785-BE41-7B580EA7D6B6}" type="slidenum">
              <a:rPr lang="en-US" altLang="es-ES" sz="1400">
                <a:solidFill>
                  <a:schemeClr val="tx1"/>
                </a:solidFill>
                <a:latin typeface="Arial" pitchFamily="34" charset="0"/>
                <a:ea typeface="MS PGothic" pitchFamily="34" charset="-128"/>
                <a:cs typeface="Arial" panose="020B0604020202020204" pitchFamily="34" charset="0"/>
                <a:sym typeface="Arial" pitchFamily="34" charset="0"/>
              </a:rPr>
              <a:pPr eaLnBrk="1" hangingPunct="1"/>
              <a:t>12</a:t>
            </a:fld>
            <a:endParaRPr lang="en-US" altLang="es-ES" sz="1400">
              <a:solidFill>
                <a:schemeClr val="tx1"/>
              </a:solidFill>
              <a:latin typeface="Arial" pitchFamily="34" charset="0"/>
              <a:ea typeface="MS PGothic" pitchFamily="34" charset="-128"/>
              <a:cs typeface="Arial" panose="020B0604020202020204" pitchFamily="34" charset="0"/>
              <a:sym typeface="Arial" pitchFamily="34" charset="0"/>
            </a:endParaRPr>
          </a:p>
        </p:txBody>
      </p:sp>
      <p:pic>
        <p:nvPicPr>
          <p:cNvPr id="10242" name="Picture 2" descr="N:\RECERCA\CARTOGRAFIA\_MAPES\MapesProjectes\12042\Castalla\Moran1991_BaixCl_Cast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08593" y="709524"/>
            <a:ext cx="6529032" cy="59571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/>
          <p:cNvPicPr>
            <a:picLocks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054975" y="79375"/>
            <a:ext cx="962025" cy="525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Line 5"/>
          <p:cNvSpPr>
            <a:spLocks noChangeShapeType="1"/>
          </p:cNvSpPr>
          <p:nvPr/>
        </p:nvSpPr>
        <p:spPr bwMode="auto">
          <a:xfrm>
            <a:off x="284163" y="676006"/>
            <a:ext cx="8653462" cy="1588"/>
          </a:xfrm>
          <a:prstGeom prst="line">
            <a:avLst/>
          </a:prstGeom>
          <a:noFill/>
          <a:ln w="9525">
            <a:solidFill>
              <a:srgbClr val="981426"/>
            </a:solidFill>
            <a:round/>
            <a:headEnd/>
            <a:tailEnd/>
          </a:ln>
        </p:spPr>
        <p:txBody>
          <a:bodyPr lIns="0" tIns="0" rIns="0" bIns="0"/>
          <a:lstStyle/>
          <a:p>
            <a:endParaRPr lang="es-ES" dirty="0">
              <a:latin typeface="+mj-lt"/>
            </a:endParaRPr>
          </a:p>
        </p:txBody>
      </p:sp>
      <p:sp>
        <p:nvSpPr>
          <p:cNvPr id="11" name="Rectangle 4"/>
          <p:cNvSpPr>
            <a:spLocks/>
          </p:cNvSpPr>
          <p:nvPr/>
        </p:nvSpPr>
        <p:spPr bwMode="auto">
          <a:xfrm>
            <a:off x="285720" y="164306"/>
            <a:ext cx="7670656" cy="35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38100" tIns="38100" rIns="38100" bIns="38100"/>
          <a:lstStyle/>
          <a:p>
            <a:pPr marL="152400" indent="-152400">
              <a:tabLst>
                <a:tab pos="177800" algn="l"/>
                <a:tab pos="266700" algn="l"/>
                <a:tab pos="1778000" algn="l"/>
                <a:tab pos="1828800" algn="l"/>
              </a:tabLst>
            </a:pPr>
            <a:r>
              <a:rPr lang="es-ES" sz="2000" b="1" dirty="0" smtClean="0">
                <a:solidFill>
                  <a:srgbClr val="C00000"/>
                </a:solidFill>
                <a:latin typeface="+mj-lt"/>
                <a:ea typeface="ＭＳ Ｐゴシック" charset="-128"/>
                <a:cs typeface="Tahoma" pitchFamily="34" charset="0"/>
                <a:sym typeface="Verdana Bold" charset="0"/>
              </a:rPr>
              <a:t>6.</a:t>
            </a:r>
            <a:r>
              <a:rPr lang="es-ES" sz="2000" b="1" dirty="0" smtClean="0">
                <a:solidFill>
                  <a:schemeClr val="bg1">
                    <a:lumMod val="50000"/>
                  </a:schemeClr>
                </a:solidFill>
                <a:latin typeface="+mj-lt"/>
                <a:ea typeface="ＭＳ Ｐゴシック" charset="-128"/>
                <a:cs typeface="Tahoma" pitchFamily="34" charset="0"/>
                <a:sym typeface="Verdana Bold" charset="0"/>
              </a:rPr>
              <a:t> Dinámicas </a:t>
            </a:r>
            <a:r>
              <a:rPr lang="es-ES" sz="2000" b="1" dirty="0" err="1" smtClean="0">
                <a:solidFill>
                  <a:schemeClr val="bg1">
                    <a:lumMod val="50000"/>
                  </a:schemeClr>
                </a:solidFill>
                <a:latin typeface="+mj-lt"/>
                <a:ea typeface="ＭＳ Ｐゴシック" charset="-128"/>
                <a:cs typeface="Tahoma" pitchFamily="34" charset="0"/>
                <a:sym typeface="Verdana Bold" charset="0"/>
              </a:rPr>
              <a:t>socioresidenciales</a:t>
            </a:r>
            <a:endParaRPr lang="es-ES" sz="2000" b="1" dirty="0">
              <a:solidFill>
                <a:schemeClr val="bg1">
                  <a:lumMod val="50000"/>
                </a:schemeClr>
              </a:solidFill>
              <a:latin typeface="+mj-lt"/>
              <a:ea typeface="ＭＳ Ｐゴシック" charset="-128"/>
              <a:cs typeface="Tahoma" pitchFamily="34" charset="0"/>
              <a:sym typeface="Verdana Bold" charset="0"/>
            </a:endParaRPr>
          </a:p>
        </p:txBody>
      </p:sp>
      <p:sp>
        <p:nvSpPr>
          <p:cNvPr id="12" name="Rectangle 10"/>
          <p:cNvSpPr>
            <a:spLocks/>
          </p:cNvSpPr>
          <p:nvPr/>
        </p:nvSpPr>
        <p:spPr bwMode="auto">
          <a:xfrm>
            <a:off x="293522" y="741135"/>
            <a:ext cx="2115071" cy="887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rnd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38100" tIns="38100" rIns="38100" bIns="38100" anchor="ctr"/>
          <a:lstStyle>
            <a:lvl1pPr eaLnBrk="0" hangingPunct="0">
              <a:defRPr sz="1200">
                <a:solidFill>
                  <a:srgbClr val="000000"/>
                </a:solidFill>
                <a:latin typeface="Gill Sans" pitchFamily="1" charset="0"/>
                <a:ea typeface="ヒラギノ角ゴ ProN W3" pitchFamily="1" charset="-128"/>
                <a:sym typeface="Gill Sans" pitchFamily="1" charset="0"/>
              </a:defRPr>
            </a:lvl1pPr>
            <a:lvl2pPr marL="742950" indent="-285750" eaLnBrk="0" hangingPunct="0">
              <a:defRPr sz="1200">
                <a:solidFill>
                  <a:srgbClr val="000000"/>
                </a:solidFill>
                <a:latin typeface="Gill Sans" pitchFamily="1" charset="0"/>
                <a:ea typeface="ヒラギノ角ゴ ProN W3" pitchFamily="1" charset="-128"/>
                <a:sym typeface="Gill Sans" pitchFamily="1" charset="0"/>
              </a:defRPr>
            </a:lvl2pPr>
            <a:lvl3pPr marL="1143000" indent="-228600" eaLnBrk="0" hangingPunct="0">
              <a:defRPr sz="1200">
                <a:solidFill>
                  <a:srgbClr val="000000"/>
                </a:solidFill>
                <a:latin typeface="Gill Sans" pitchFamily="1" charset="0"/>
                <a:ea typeface="ヒラギノ角ゴ ProN W3" pitchFamily="1" charset="-128"/>
                <a:sym typeface="Gill Sans" pitchFamily="1" charset="0"/>
              </a:defRPr>
            </a:lvl3pPr>
            <a:lvl4pPr marL="1600200" indent="-228600" eaLnBrk="0" hangingPunct="0">
              <a:defRPr sz="1200">
                <a:solidFill>
                  <a:srgbClr val="000000"/>
                </a:solidFill>
                <a:latin typeface="Gill Sans" pitchFamily="1" charset="0"/>
                <a:ea typeface="ヒラギノ角ゴ ProN W3" pitchFamily="1" charset="-128"/>
                <a:sym typeface="Gill Sans" pitchFamily="1" charset="0"/>
              </a:defRPr>
            </a:lvl4pPr>
            <a:lvl5pPr marL="2057400" indent="-228600" eaLnBrk="0" hangingPunct="0">
              <a:defRPr sz="1200">
                <a:solidFill>
                  <a:srgbClr val="000000"/>
                </a:solidFill>
                <a:latin typeface="Gill Sans" pitchFamily="1" charset="0"/>
                <a:ea typeface="ヒラギノ角ゴ ProN W3" pitchFamily="1" charset="-128"/>
                <a:sym typeface="Gill Sans" pitchFamily="1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Gill Sans" pitchFamily="1" charset="0"/>
                <a:ea typeface="ヒラギノ角ゴ ProN W3" pitchFamily="1" charset="-128"/>
                <a:sym typeface="Gill Sans" pitchFamily="1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Gill Sans" pitchFamily="1" charset="0"/>
                <a:ea typeface="ヒラギノ角ゴ ProN W3" pitchFamily="1" charset="-128"/>
                <a:sym typeface="Gill Sans" pitchFamily="1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Gill Sans" pitchFamily="1" charset="0"/>
                <a:ea typeface="ヒラギノ角ゴ ProN W3" pitchFamily="1" charset="-128"/>
                <a:sym typeface="Gill Sans" pitchFamily="1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Gill Sans" pitchFamily="1" charset="0"/>
                <a:ea typeface="ヒラギノ角ゴ ProN W3" pitchFamily="1" charset="-128"/>
                <a:sym typeface="Gill Sans" pitchFamily="1" charset="0"/>
              </a:defRPr>
            </a:lvl9pPr>
          </a:lstStyle>
          <a:p>
            <a:pPr eaLnBrk="1" hangingPunct="1">
              <a:buClr>
                <a:srgbClr val="C00000"/>
              </a:buClr>
              <a:buSzPct val="100000"/>
            </a:pPr>
            <a:r>
              <a:rPr lang="ca-ES" altLang="es-ES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Verdana" pitchFamily="34" charset="0"/>
              </a:rPr>
              <a:t>Mapa 7. </a:t>
            </a:r>
            <a:r>
              <a:rPr lang="ca-ES" altLang="es-ES" b="1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Verdana" pitchFamily="34" charset="0"/>
              </a:rPr>
              <a:t>Índice</a:t>
            </a:r>
            <a:r>
              <a:rPr lang="ca-ES" altLang="es-ES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Verdana" pitchFamily="34" charset="0"/>
              </a:rPr>
              <a:t> local de </a:t>
            </a:r>
            <a:r>
              <a:rPr lang="ca-ES" altLang="es-ES" b="1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Verdana" pitchFamily="34" charset="0"/>
              </a:rPr>
              <a:t>Moran</a:t>
            </a:r>
            <a:r>
              <a:rPr lang="ca-ES" altLang="es-ES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Verdana" pitchFamily="34" charset="0"/>
              </a:rPr>
              <a:t> sobre </a:t>
            </a:r>
            <a:r>
              <a:rPr lang="ca-ES" altLang="es-ES" b="1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Verdana" pitchFamily="34" charset="0"/>
              </a:rPr>
              <a:t>población</a:t>
            </a:r>
            <a:r>
              <a:rPr lang="ca-ES" altLang="es-ES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Verdana" pitchFamily="34" charset="0"/>
              </a:rPr>
              <a:t> con </a:t>
            </a:r>
            <a:r>
              <a:rPr lang="ca-ES" altLang="es-ES" b="1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Verdana" pitchFamily="34" charset="0"/>
              </a:rPr>
              <a:t>rentas</a:t>
            </a:r>
            <a:r>
              <a:rPr lang="ca-ES" altLang="es-ES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Verdana" pitchFamily="34" charset="0"/>
              </a:rPr>
              <a:t> </a:t>
            </a:r>
            <a:r>
              <a:rPr lang="ca-ES" altLang="es-ES" b="1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Verdana" pitchFamily="34" charset="0"/>
              </a:rPr>
              <a:t>bajas</a:t>
            </a:r>
            <a:r>
              <a:rPr lang="ca-ES" altLang="es-ES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Verdana" pitchFamily="34" charset="0"/>
              </a:rPr>
              <a:t>. </a:t>
            </a:r>
            <a:r>
              <a:rPr lang="ca-ES" altLang="es-ES" b="1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Verdana" pitchFamily="34" charset="0"/>
              </a:rPr>
              <a:t>Área</a:t>
            </a:r>
            <a:r>
              <a:rPr lang="ca-ES" altLang="es-ES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Verdana" pitchFamily="34" charset="0"/>
              </a:rPr>
              <a:t> metropolitana de Barcelona, 1991</a:t>
            </a:r>
            <a:endParaRPr lang="ca-ES" altLang="es-ES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  <a:sym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100860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Marcador de número de diapositiva 3"/>
          <p:cNvSpPr>
            <a:spLocks noGrp="1"/>
          </p:cNvSpPr>
          <p:nvPr>
            <p:ph type="sldNum" sz="quarter" idx="10"/>
          </p:nvPr>
        </p:nvSpPr>
        <p:spPr>
          <a:xfrm>
            <a:off x="8497888" y="6330950"/>
            <a:ext cx="311150" cy="304800"/>
          </a:xfrm>
        </p:spPr>
        <p:txBody>
          <a:bodyPr/>
          <a:lstStyle>
            <a:lvl1pPr eaLnBrk="0" hangingPunct="0">
              <a:defRPr sz="1200">
                <a:solidFill>
                  <a:srgbClr val="000000"/>
                </a:solidFill>
                <a:latin typeface="Gill Sans" pitchFamily="1" charset="0"/>
                <a:ea typeface="ヒラギノ角ゴ ProN W3" pitchFamily="1" charset="-128"/>
                <a:sym typeface="Gill Sans" pitchFamily="1" charset="0"/>
              </a:defRPr>
            </a:lvl1pPr>
            <a:lvl2pPr marL="742950" indent="-285750" eaLnBrk="0" hangingPunct="0">
              <a:defRPr sz="1200">
                <a:solidFill>
                  <a:srgbClr val="000000"/>
                </a:solidFill>
                <a:latin typeface="Gill Sans" pitchFamily="1" charset="0"/>
                <a:ea typeface="ヒラギノ角ゴ ProN W3" pitchFamily="1" charset="-128"/>
                <a:sym typeface="Gill Sans" pitchFamily="1" charset="0"/>
              </a:defRPr>
            </a:lvl2pPr>
            <a:lvl3pPr marL="1143000" indent="-228600" eaLnBrk="0" hangingPunct="0">
              <a:defRPr sz="1200">
                <a:solidFill>
                  <a:srgbClr val="000000"/>
                </a:solidFill>
                <a:latin typeface="Gill Sans" pitchFamily="1" charset="0"/>
                <a:ea typeface="ヒラギノ角ゴ ProN W3" pitchFamily="1" charset="-128"/>
                <a:sym typeface="Gill Sans" pitchFamily="1" charset="0"/>
              </a:defRPr>
            </a:lvl3pPr>
            <a:lvl4pPr marL="1600200" indent="-228600" eaLnBrk="0" hangingPunct="0">
              <a:defRPr sz="1200">
                <a:solidFill>
                  <a:srgbClr val="000000"/>
                </a:solidFill>
                <a:latin typeface="Gill Sans" pitchFamily="1" charset="0"/>
                <a:ea typeface="ヒラギノ角ゴ ProN W3" pitchFamily="1" charset="-128"/>
                <a:sym typeface="Gill Sans" pitchFamily="1" charset="0"/>
              </a:defRPr>
            </a:lvl4pPr>
            <a:lvl5pPr marL="2057400" indent="-228600" eaLnBrk="0" hangingPunct="0">
              <a:defRPr sz="1200">
                <a:solidFill>
                  <a:srgbClr val="000000"/>
                </a:solidFill>
                <a:latin typeface="Gill Sans" pitchFamily="1" charset="0"/>
                <a:ea typeface="ヒラギノ角ゴ ProN W3" pitchFamily="1" charset="-128"/>
                <a:sym typeface="Gill Sans" pitchFamily="1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Gill Sans" pitchFamily="1" charset="0"/>
                <a:ea typeface="ヒラギノ角ゴ ProN W3" pitchFamily="1" charset="-128"/>
                <a:sym typeface="Gill Sans" pitchFamily="1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Gill Sans" pitchFamily="1" charset="0"/>
                <a:ea typeface="ヒラギノ角ゴ ProN W3" pitchFamily="1" charset="-128"/>
                <a:sym typeface="Gill Sans" pitchFamily="1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Gill Sans" pitchFamily="1" charset="0"/>
                <a:ea typeface="ヒラギノ角ゴ ProN W3" pitchFamily="1" charset="-128"/>
                <a:sym typeface="Gill Sans" pitchFamily="1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Gill Sans" pitchFamily="1" charset="0"/>
                <a:ea typeface="ヒラギノ角ゴ ProN W3" pitchFamily="1" charset="-128"/>
                <a:sym typeface="Gill Sans" pitchFamily="1" charset="0"/>
              </a:defRPr>
            </a:lvl9pPr>
          </a:lstStyle>
          <a:p>
            <a:pPr eaLnBrk="1" hangingPunct="1"/>
            <a:fld id="{5E00B92C-78AA-4785-BE41-7B580EA7D6B6}" type="slidenum">
              <a:rPr lang="en-US" altLang="es-ES" sz="1400">
                <a:solidFill>
                  <a:schemeClr val="tx1"/>
                </a:solidFill>
                <a:latin typeface="Arial" pitchFamily="34" charset="0"/>
                <a:ea typeface="MS PGothic" pitchFamily="34" charset="-128"/>
                <a:cs typeface="Arial" panose="020B0604020202020204" pitchFamily="34" charset="0"/>
                <a:sym typeface="Arial" pitchFamily="34" charset="0"/>
              </a:rPr>
              <a:pPr eaLnBrk="1" hangingPunct="1"/>
              <a:t>13</a:t>
            </a:fld>
            <a:endParaRPr lang="en-US" altLang="es-ES" sz="1400">
              <a:solidFill>
                <a:schemeClr val="tx1"/>
              </a:solidFill>
              <a:latin typeface="Arial" pitchFamily="34" charset="0"/>
              <a:ea typeface="MS PGothic" pitchFamily="34" charset="-128"/>
              <a:cs typeface="Arial" panose="020B0604020202020204" pitchFamily="34" charset="0"/>
              <a:sym typeface="Arial" pitchFamily="34" charset="0"/>
            </a:endParaRPr>
          </a:p>
        </p:txBody>
      </p:sp>
      <p:pic>
        <p:nvPicPr>
          <p:cNvPr id="11266" name="Picture 2" descr="N:\RECERCA\CARTOGRAFIA\_MAPES\MapesProjectes\12042\Castalla\Moran2001_BaixCl_Cast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2445" y="713065"/>
            <a:ext cx="6449125" cy="5884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/>
          <p:cNvPicPr>
            <a:picLocks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054975" y="79375"/>
            <a:ext cx="962025" cy="525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Line 5"/>
          <p:cNvSpPr>
            <a:spLocks noChangeShapeType="1"/>
          </p:cNvSpPr>
          <p:nvPr/>
        </p:nvSpPr>
        <p:spPr bwMode="auto">
          <a:xfrm>
            <a:off x="284163" y="676006"/>
            <a:ext cx="8653462" cy="1588"/>
          </a:xfrm>
          <a:prstGeom prst="line">
            <a:avLst/>
          </a:prstGeom>
          <a:noFill/>
          <a:ln w="9525">
            <a:solidFill>
              <a:srgbClr val="981426"/>
            </a:solidFill>
            <a:round/>
            <a:headEnd/>
            <a:tailEnd/>
          </a:ln>
        </p:spPr>
        <p:txBody>
          <a:bodyPr lIns="0" tIns="0" rIns="0" bIns="0"/>
          <a:lstStyle/>
          <a:p>
            <a:endParaRPr lang="es-ES" dirty="0">
              <a:latin typeface="+mj-lt"/>
            </a:endParaRPr>
          </a:p>
        </p:txBody>
      </p:sp>
      <p:sp>
        <p:nvSpPr>
          <p:cNvPr id="11" name="Rectangle 4"/>
          <p:cNvSpPr>
            <a:spLocks/>
          </p:cNvSpPr>
          <p:nvPr/>
        </p:nvSpPr>
        <p:spPr bwMode="auto">
          <a:xfrm>
            <a:off x="285720" y="164306"/>
            <a:ext cx="7670656" cy="35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38100" tIns="38100" rIns="38100" bIns="38100"/>
          <a:lstStyle/>
          <a:p>
            <a:pPr marL="152400" indent="-152400">
              <a:tabLst>
                <a:tab pos="177800" algn="l"/>
                <a:tab pos="266700" algn="l"/>
                <a:tab pos="1778000" algn="l"/>
                <a:tab pos="1828800" algn="l"/>
              </a:tabLst>
            </a:pPr>
            <a:r>
              <a:rPr lang="es-ES" sz="2000" b="1" dirty="0" smtClean="0">
                <a:solidFill>
                  <a:srgbClr val="C00000"/>
                </a:solidFill>
                <a:latin typeface="+mj-lt"/>
                <a:ea typeface="ＭＳ Ｐゴシック" charset="-128"/>
                <a:cs typeface="Tahoma" pitchFamily="34" charset="0"/>
                <a:sym typeface="Verdana Bold" charset="0"/>
              </a:rPr>
              <a:t>6.</a:t>
            </a:r>
            <a:r>
              <a:rPr lang="es-ES" sz="2000" b="1" dirty="0" smtClean="0">
                <a:solidFill>
                  <a:schemeClr val="bg1">
                    <a:lumMod val="50000"/>
                  </a:schemeClr>
                </a:solidFill>
                <a:latin typeface="+mj-lt"/>
                <a:ea typeface="ＭＳ Ｐゴシック" charset="-128"/>
                <a:cs typeface="Tahoma" pitchFamily="34" charset="0"/>
                <a:sym typeface="Verdana Bold" charset="0"/>
              </a:rPr>
              <a:t> Dinámicas </a:t>
            </a:r>
            <a:r>
              <a:rPr lang="es-ES" sz="2000" b="1" dirty="0" err="1" smtClean="0">
                <a:solidFill>
                  <a:schemeClr val="bg1">
                    <a:lumMod val="50000"/>
                  </a:schemeClr>
                </a:solidFill>
                <a:latin typeface="+mj-lt"/>
                <a:ea typeface="ＭＳ Ｐゴシック" charset="-128"/>
                <a:cs typeface="Tahoma" pitchFamily="34" charset="0"/>
                <a:sym typeface="Verdana Bold" charset="0"/>
              </a:rPr>
              <a:t>socioresidenciales</a:t>
            </a:r>
            <a:endParaRPr lang="es-ES" sz="2000" b="1" dirty="0">
              <a:solidFill>
                <a:schemeClr val="bg1">
                  <a:lumMod val="50000"/>
                </a:schemeClr>
              </a:solidFill>
              <a:latin typeface="+mj-lt"/>
              <a:ea typeface="ＭＳ Ｐゴシック" charset="-128"/>
              <a:cs typeface="Tahoma" pitchFamily="34" charset="0"/>
              <a:sym typeface="Verdana Bold" charset="0"/>
            </a:endParaRPr>
          </a:p>
        </p:txBody>
      </p:sp>
      <p:sp>
        <p:nvSpPr>
          <p:cNvPr id="12" name="Rectangle 10"/>
          <p:cNvSpPr>
            <a:spLocks/>
          </p:cNvSpPr>
          <p:nvPr/>
        </p:nvSpPr>
        <p:spPr bwMode="auto">
          <a:xfrm>
            <a:off x="293522" y="741135"/>
            <a:ext cx="2115071" cy="9596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rnd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38100" tIns="38100" rIns="38100" bIns="38100" anchor="ctr"/>
          <a:lstStyle>
            <a:lvl1pPr eaLnBrk="0" hangingPunct="0">
              <a:defRPr sz="1200">
                <a:solidFill>
                  <a:srgbClr val="000000"/>
                </a:solidFill>
                <a:latin typeface="Gill Sans" pitchFamily="1" charset="0"/>
                <a:ea typeface="ヒラギノ角ゴ ProN W3" pitchFamily="1" charset="-128"/>
                <a:sym typeface="Gill Sans" pitchFamily="1" charset="0"/>
              </a:defRPr>
            </a:lvl1pPr>
            <a:lvl2pPr marL="742950" indent="-285750" eaLnBrk="0" hangingPunct="0">
              <a:defRPr sz="1200">
                <a:solidFill>
                  <a:srgbClr val="000000"/>
                </a:solidFill>
                <a:latin typeface="Gill Sans" pitchFamily="1" charset="0"/>
                <a:ea typeface="ヒラギノ角ゴ ProN W3" pitchFamily="1" charset="-128"/>
                <a:sym typeface="Gill Sans" pitchFamily="1" charset="0"/>
              </a:defRPr>
            </a:lvl2pPr>
            <a:lvl3pPr marL="1143000" indent="-228600" eaLnBrk="0" hangingPunct="0">
              <a:defRPr sz="1200">
                <a:solidFill>
                  <a:srgbClr val="000000"/>
                </a:solidFill>
                <a:latin typeface="Gill Sans" pitchFamily="1" charset="0"/>
                <a:ea typeface="ヒラギノ角ゴ ProN W3" pitchFamily="1" charset="-128"/>
                <a:sym typeface="Gill Sans" pitchFamily="1" charset="0"/>
              </a:defRPr>
            </a:lvl3pPr>
            <a:lvl4pPr marL="1600200" indent="-228600" eaLnBrk="0" hangingPunct="0">
              <a:defRPr sz="1200">
                <a:solidFill>
                  <a:srgbClr val="000000"/>
                </a:solidFill>
                <a:latin typeface="Gill Sans" pitchFamily="1" charset="0"/>
                <a:ea typeface="ヒラギノ角ゴ ProN W3" pitchFamily="1" charset="-128"/>
                <a:sym typeface="Gill Sans" pitchFamily="1" charset="0"/>
              </a:defRPr>
            </a:lvl4pPr>
            <a:lvl5pPr marL="2057400" indent="-228600" eaLnBrk="0" hangingPunct="0">
              <a:defRPr sz="1200">
                <a:solidFill>
                  <a:srgbClr val="000000"/>
                </a:solidFill>
                <a:latin typeface="Gill Sans" pitchFamily="1" charset="0"/>
                <a:ea typeface="ヒラギノ角ゴ ProN W3" pitchFamily="1" charset="-128"/>
                <a:sym typeface="Gill Sans" pitchFamily="1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Gill Sans" pitchFamily="1" charset="0"/>
                <a:ea typeface="ヒラギノ角ゴ ProN W3" pitchFamily="1" charset="-128"/>
                <a:sym typeface="Gill Sans" pitchFamily="1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Gill Sans" pitchFamily="1" charset="0"/>
                <a:ea typeface="ヒラギノ角ゴ ProN W3" pitchFamily="1" charset="-128"/>
                <a:sym typeface="Gill Sans" pitchFamily="1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Gill Sans" pitchFamily="1" charset="0"/>
                <a:ea typeface="ヒラギノ角ゴ ProN W3" pitchFamily="1" charset="-128"/>
                <a:sym typeface="Gill Sans" pitchFamily="1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Gill Sans" pitchFamily="1" charset="0"/>
                <a:ea typeface="ヒラギノ角ゴ ProN W3" pitchFamily="1" charset="-128"/>
                <a:sym typeface="Gill Sans" pitchFamily="1" charset="0"/>
              </a:defRPr>
            </a:lvl9pPr>
          </a:lstStyle>
          <a:p>
            <a:pPr eaLnBrk="1" hangingPunct="1">
              <a:buClr>
                <a:srgbClr val="C00000"/>
              </a:buClr>
              <a:buSzPct val="100000"/>
            </a:pPr>
            <a:r>
              <a:rPr lang="ca-ES" altLang="es-ES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Verdana" pitchFamily="34" charset="0"/>
              </a:rPr>
              <a:t>Mapa 8. </a:t>
            </a:r>
            <a:r>
              <a:rPr lang="ca-ES" altLang="es-ES" b="1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Verdana" pitchFamily="34" charset="0"/>
              </a:rPr>
              <a:t>Índice</a:t>
            </a:r>
            <a:r>
              <a:rPr lang="ca-ES" altLang="es-ES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Verdana" pitchFamily="34" charset="0"/>
              </a:rPr>
              <a:t> local de </a:t>
            </a:r>
            <a:r>
              <a:rPr lang="ca-ES" altLang="es-ES" b="1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Verdana" pitchFamily="34" charset="0"/>
              </a:rPr>
              <a:t>Moran</a:t>
            </a:r>
            <a:r>
              <a:rPr lang="ca-ES" altLang="es-ES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Verdana" pitchFamily="34" charset="0"/>
              </a:rPr>
              <a:t> sobre </a:t>
            </a:r>
            <a:r>
              <a:rPr lang="ca-ES" altLang="es-ES" b="1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Verdana" pitchFamily="34" charset="0"/>
              </a:rPr>
              <a:t>población</a:t>
            </a:r>
            <a:r>
              <a:rPr lang="ca-ES" altLang="es-ES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Verdana" pitchFamily="34" charset="0"/>
              </a:rPr>
              <a:t> con </a:t>
            </a:r>
            <a:r>
              <a:rPr lang="ca-ES" altLang="es-ES" b="1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Verdana" pitchFamily="34" charset="0"/>
              </a:rPr>
              <a:t>rentas</a:t>
            </a:r>
            <a:r>
              <a:rPr lang="ca-ES" altLang="es-ES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Verdana" pitchFamily="34" charset="0"/>
              </a:rPr>
              <a:t> </a:t>
            </a:r>
            <a:r>
              <a:rPr lang="ca-ES" altLang="es-ES" b="1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Verdana" pitchFamily="34" charset="0"/>
              </a:rPr>
              <a:t>bajas</a:t>
            </a:r>
            <a:r>
              <a:rPr lang="ca-ES" altLang="es-ES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Verdana" pitchFamily="34" charset="0"/>
              </a:rPr>
              <a:t>. </a:t>
            </a:r>
            <a:r>
              <a:rPr lang="ca-ES" altLang="es-ES" b="1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Verdana" pitchFamily="34" charset="0"/>
              </a:rPr>
              <a:t>Área</a:t>
            </a:r>
            <a:r>
              <a:rPr lang="ca-ES" altLang="es-ES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Verdana" pitchFamily="34" charset="0"/>
              </a:rPr>
              <a:t> metropolitana de Barcelona, 2001</a:t>
            </a:r>
            <a:endParaRPr lang="ca-ES" altLang="es-ES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  <a:sym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532791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Marcador de número de diapositiva 3"/>
          <p:cNvSpPr>
            <a:spLocks noGrp="1"/>
          </p:cNvSpPr>
          <p:nvPr>
            <p:ph type="sldNum" sz="quarter" idx="10"/>
          </p:nvPr>
        </p:nvSpPr>
        <p:spPr>
          <a:xfrm>
            <a:off x="8497888" y="6330950"/>
            <a:ext cx="311150" cy="304800"/>
          </a:xfrm>
        </p:spPr>
        <p:txBody>
          <a:bodyPr/>
          <a:lstStyle>
            <a:lvl1pPr eaLnBrk="0" hangingPunct="0">
              <a:defRPr sz="1200">
                <a:solidFill>
                  <a:srgbClr val="000000"/>
                </a:solidFill>
                <a:latin typeface="Gill Sans" pitchFamily="1" charset="0"/>
                <a:ea typeface="ヒラギノ角ゴ ProN W3" pitchFamily="1" charset="-128"/>
                <a:sym typeface="Gill Sans" pitchFamily="1" charset="0"/>
              </a:defRPr>
            </a:lvl1pPr>
            <a:lvl2pPr marL="742950" indent="-285750" eaLnBrk="0" hangingPunct="0">
              <a:defRPr sz="1200">
                <a:solidFill>
                  <a:srgbClr val="000000"/>
                </a:solidFill>
                <a:latin typeface="Gill Sans" pitchFamily="1" charset="0"/>
                <a:ea typeface="ヒラギノ角ゴ ProN W3" pitchFamily="1" charset="-128"/>
                <a:sym typeface="Gill Sans" pitchFamily="1" charset="0"/>
              </a:defRPr>
            </a:lvl2pPr>
            <a:lvl3pPr marL="1143000" indent="-228600" eaLnBrk="0" hangingPunct="0">
              <a:defRPr sz="1200">
                <a:solidFill>
                  <a:srgbClr val="000000"/>
                </a:solidFill>
                <a:latin typeface="Gill Sans" pitchFamily="1" charset="0"/>
                <a:ea typeface="ヒラギノ角ゴ ProN W3" pitchFamily="1" charset="-128"/>
                <a:sym typeface="Gill Sans" pitchFamily="1" charset="0"/>
              </a:defRPr>
            </a:lvl3pPr>
            <a:lvl4pPr marL="1600200" indent="-228600" eaLnBrk="0" hangingPunct="0">
              <a:defRPr sz="1200">
                <a:solidFill>
                  <a:srgbClr val="000000"/>
                </a:solidFill>
                <a:latin typeface="Gill Sans" pitchFamily="1" charset="0"/>
                <a:ea typeface="ヒラギノ角ゴ ProN W3" pitchFamily="1" charset="-128"/>
                <a:sym typeface="Gill Sans" pitchFamily="1" charset="0"/>
              </a:defRPr>
            </a:lvl4pPr>
            <a:lvl5pPr marL="2057400" indent="-228600" eaLnBrk="0" hangingPunct="0">
              <a:defRPr sz="1200">
                <a:solidFill>
                  <a:srgbClr val="000000"/>
                </a:solidFill>
                <a:latin typeface="Gill Sans" pitchFamily="1" charset="0"/>
                <a:ea typeface="ヒラギノ角ゴ ProN W3" pitchFamily="1" charset="-128"/>
                <a:sym typeface="Gill Sans" pitchFamily="1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Gill Sans" pitchFamily="1" charset="0"/>
                <a:ea typeface="ヒラギノ角ゴ ProN W3" pitchFamily="1" charset="-128"/>
                <a:sym typeface="Gill Sans" pitchFamily="1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Gill Sans" pitchFamily="1" charset="0"/>
                <a:ea typeface="ヒラギノ角ゴ ProN W3" pitchFamily="1" charset="-128"/>
                <a:sym typeface="Gill Sans" pitchFamily="1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Gill Sans" pitchFamily="1" charset="0"/>
                <a:ea typeface="ヒラギノ角ゴ ProN W3" pitchFamily="1" charset="-128"/>
                <a:sym typeface="Gill Sans" pitchFamily="1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Gill Sans" pitchFamily="1" charset="0"/>
                <a:ea typeface="ヒラギノ角ゴ ProN W3" pitchFamily="1" charset="-128"/>
                <a:sym typeface="Gill Sans" pitchFamily="1" charset="0"/>
              </a:defRPr>
            </a:lvl9pPr>
          </a:lstStyle>
          <a:p>
            <a:pPr eaLnBrk="1" hangingPunct="1"/>
            <a:fld id="{5E00B92C-78AA-4785-BE41-7B580EA7D6B6}" type="slidenum">
              <a:rPr lang="en-US" altLang="es-ES" sz="1400">
                <a:solidFill>
                  <a:schemeClr val="tx1"/>
                </a:solidFill>
                <a:latin typeface="Arial" pitchFamily="34" charset="0"/>
                <a:ea typeface="MS PGothic" pitchFamily="34" charset="-128"/>
                <a:cs typeface="Arial" panose="020B0604020202020204" pitchFamily="34" charset="0"/>
                <a:sym typeface="Arial" pitchFamily="34" charset="0"/>
              </a:rPr>
              <a:pPr eaLnBrk="1" hangingPunct="1"/>
              <a:t>14</a:t>
            </a:fld>
            <a:endParaRPr lang="en-US" altLang="es-ES" sz="1400">
              <a:solidFill>
                <a:schemeClr val="tx1"/>
              </a:solidFill>
              <a:latin typeface="Arial" pitchFamily="34" charset="0"/>
              <a:ea typeface="MS PGothic" pitchFamily="34" charset="-128"/>
              <a:cs typeface="Arial" panose="020B0604020202020204" pitchFamily="34" charset="0"/>
              <a:sym typeface="Arial" pitchFamily="34" charset="0"/>
            </a:endParaRPr>
          </a:p>
        </p:txBody>
      </p:sp>
      <p:pic>
        <p:nvPicPr>
          <p:cNvPr id="12290" name="Picture 2" descr="N:\RECERCA\CARTOGRAFIA\_MAPES\MapesProjectes\12042\Castalla\Moran2011_BaixCl3_Cast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78745" y="736539"/>
            <a:ext cx="6444278" cy="58798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/>
          <p:cNvPicPr>
            <a:picLocks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054975" y="79375"/>
            <a:ext cx="962025" cy="525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Line 5"/>
          <p:cNvSpPr>
            <a:spLocks noChangeShapeType="1"/>
          </p:cNvSpPr>
          <p:nvPr/>
        </p:nvSpPr>
        <p:spPr bwMode="auto">
          <a:xfrm>
            <a:off x="284163" y="676006"/>
            <a:ext cx="8653462" cy="1588"/>
          </a:xfrm>
          <a:prstGeom prst="line">
            <a:avLst/>
          </a:prstGeom>
          <a:noFill/>
          <a:ln w="9525">
            <a:solidFill>
              <a:srgbClr val="981426"/>
            </a:solidFill>
            <a:round/>
            <a:headEnd/>
            <a:tailEnd/>
          </a:ln>
        </p:spPr>
        <p:txBody>
          <a:bodyPr lIns="0" tIns="0" rIns="0" bIns="0"/>
          <a:lstStyle/>
          <a:p>
            <a:endParaRPr lang="es-ES" dirty="0">
              <a:latin typeface="+mj-lt"/>
            </a:endParaRPr>
          </a:p>
        </p:txBody>
      </p:sp>
      <p:sp>
        <p:nvSpPr>
          <p:cNvPr id="11" name="Rectangle 4"/>
          <p:cNvSpPr>
            <a:spLocks/>
          </p:cNvSpPr>
          <p:nvPr/>
        </p:nvSpPr>
        <p:spPr bwMode="auto">
          <a:xfrm>
            <a:off x="285720" y="164306"/>
            <a:ext cx="7670656" cy="35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38100" tIns="38100" rIns="38100" bIns="38100"/>
          <a:lstStyle/>
          <a:p>
            <a:pPr marL="152400" indent="-152400">
              <a:tabLst>
                <a:tab pos="177800" algn="l"/>
                <a:tab pos="266700" algn="l"/>
                <a:tab pos="1778000" algn="l"/>
                <a:tab pos="1828800" algn="l"/>
              </a:tabLst>
            </a:pPr>
            <a:r>
              <a:rPr lang="es-ES" sz="2000" b="1" dirty="0" smtClean="0">
                <a:solidFill>
                  <a:srgbClr val="C00000"/>
                </a:solidFill>
                <a:latin typeface="+mj-lt"/>
                <a:ea typeface="ＭＳ Ｐゴシック" charset="-128"/>
                <a:cs typeface="Tahoma" pitchFamily="34" charset="0"/>
                <a:sym typeface="Verdana Bold" charset="0"/>
              </a:rPr>
              <a:t>6.</a:t>
            </a:r>
            <a:r>
              <a:rPr lang="es-ES" sz="2000" b="1" dirty="0" smtClean="0">
                <a:solidFill>
                  <a:schemeClr val="bg1">
                    <a:lumMod val="50000"/>
                  </a:schemeClr>
                </a:solidFill>
                <a:latin typeface="+mj-lt"/>
                <a:ea typeface="ＭＳ Ｐゴシック" charset="-128"/>
                <a:cs typeface="Tahoma" pitchFamily="34" charset="0"/>
                <a:sym typeface="Verdana Bold" charset="0"/>
              </a:rPr>
              <a:t> Dinámicas </a:t>
            </a:r>
            <a:r>
              <a:rPr lang="es-ES" sz="2000" b="1" dirty="0" err="1" smtClean="0">
                <a:solidFill>
                  <a:schemeClr val="bg1">
                    <a:lumMod val="50000"/>
                  </a:schemeClr>
                </a:solidFill>
                <a:latin typeface="+mj-lt"/>
                <a:ea typeface="ＭＳ Ｐゴシック" charset="-128"/>
                <a:cs typeface="Tahoma" pitchFamily="34" charset="0"/>
                <a:sym typeface="Verdana Bold" charset="0"/>
              </a:rPr>
              <a:t>socioresidenciales</a:t>
            </a:r>
            <a:endParaRPr lang="es-ES" sz="2000" b="1" dirty="0">
              <a:solidFill>
                <a:schemeClr val="bg1">
                  <a:lumMod val="50000"/>
                </a:schemeClr>
              </a:solidFill>
              <a:latin typeface="+mj-lt"/>
              <a:ea typeface="ＭＳ Ｐゴシック" charset="-128"/>
              <a:cs typeface="Tahoma" pitchFamily="34" charset="0"/>
              <a:sym typeface="Verdana Bold" charset="0"/>
            </a:endParaRPr>
          </a:p>
        </p:txBody>
      </p:sp>
      <p:sp>
        <p:nvSpPr>
          <p:cNvPr id="12" name="Rectangle 10"/>
          <p:cNvSpPr>
            <a:spLocks/>
          </p:cNvSpPr>
          <p:nvPr/>
        </p:nvSpPr>
        <p:spPr bwMode="auto">
          <a:xfrm>
            <a:off x="293522" y="741135"/>
            <a:ext cx="2115071" cy="9596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rnd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38100" tIns="38100" rIns="38100" bIns="38100" anchor="ctr"/>
          <a:lstStyle>
            <a:lvl1pPr eaLnBrk="0" hangingPunct="0">
              <a:defRPr sz="1200">
                <a:solidFill>
                  <a:srgbClr val="000000"/>
                </a:solidFill>
                <a:latin typeface="Gill Sans" pitchFamily="1" charset="0"/>
                <a:ea typeface="ヒラギノ角ゴ ProN W3" pitchFamily="1" charset="-128"/>
                <a:sym typeface="Gill Sans" pitchFamily="1" charset="0"/>
              </a:defRPr>
            </a:lvl1pPr>
            <a:lvl2pPr marL="742950" indent="-285750" eaLnBrk="0" hangingPunct="0">
              <a:defRPr sz="1200">
                <a:solidFill>
                  <a:srgbClr val="000000"/>
                </a:solidFill>
                <a:latin typeface="Gill Sans" pitchFamily="1" charset="0"/>
                <a:ea typeface="ヒラギノ角ゴ ProN W3" pitchFamily="1" charset="-128"/>
                <a:sym typeface="Gill Sans" pitchFamily="1" charset="0"/>
              </a:defRPr>
            </a:lvl2pPr>
            <a:lvl3pPr marL="1143000" indent="-228600" eaLnBrk="0" hangingPunct="0">
              <a:defRPr sz="1200">
                <a:solidFill>
                  <a:srgbClr val="000000"/>
                </a:solidFill>
                <a:latin typeface="Gill Sans" pitchFamily="1" charset="0"/>
                <a:ea typeface="ヒラギノ角ゴ ProN W3" pitchFamily="1" charset="-128"/>
                <a:sym typeface="Gill Sans" pitchFamily="1" charset="0"/>
              </a:defRPr>
            </a:lvl3pPr>
            <a:lvl4pPr marL="1600200" indent="-228600" eaLnBrk="0" hangingPunct="0">
              <a:defRPr sz="1200">
                <a:solidFill>
                  <a:srgbClr val="000000"/>
                </a:solidFill>
                <a:latin typeface="Gill Sans" pitchFamily="1" charset="0"/>
                <a:ea typeface="ヒラギノ角ゴ ProN W3" pitchFamily="1" charset="-128"/>
                <a:sym typeface="Gill Sans" pitchFamily="1" charset="0"/>
              </a:defRPr>
            </a:lvl4pPr>
            <a:lvl5pPr marL="2057400" indent="-228600" eaLnBrk="0" hangingPunct="0">
              <a:defRPr sz="1200">
                <a:solidFill>
                  <a:srgbClr val="000000"/>
                </a:solidFill>
                <a:latin typeface="Gill Sans" pitchFamily="1" charset="0"/>
                <a:ea typeface="ヒラギノ角ゴ ProN W3" pitchFamily="1" charset="-128"/>
                <a:sym typeface="Gill Sans" pitchFamily="1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Gill Sans" pitchFamily="1" charset="0"/>
                <a:ea typeface="ヒラギノ角ゴ ProN W3" pitchFamily="1" charset="-128"/>
                <a:sym typeface="Gill Sans" pitchFamily="1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Gill Sans" pitchFamily="1" charset="0"/>
                <a:ea typeface="ヒラギノ角ゴ ProN W3" pitchFamily="1" charset="-128"/>
                <a:sym typeface="Gill Sans" pitchFamily="1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Gill Sans" pitchFamily="1" charset="0"/>
                <a:ea typeface="ヒラギノ角ゴ ProN W3" pitchFamily="1" charset="-128"/>
                <a:sym typeface="Gill Sans" pitchFamily="1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Gill Sans" pitchFamily="1" charset="0"/>
                <a:ea typeface="ヒラギノ角ゴ ProN W3" pitchFamily="1" charset="-128"/>
                <a:sym typeface="Gill Sans" pitchFamily="1" charset="0"/>
              </a:defRPr>
            </a:lvl9pPr>
          </a:lstStyle>
          <a:p>
            <a:pPr eaLnBrk="1" hangingPunct="1">
              <a:buClr>
                <a:srgbClr val="C00000"/>
              </a:buClr>
              <a:buSzPct val="100000"/>
            </a:pPr>
            <a:r>
              <a:rPr lang="ca-ES" altLang="es-ES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Verdana" pitchFamily="34" charset="0"/>
              </a:rPr>
              <a:t>Mapa 9. </a:t>
            </a:r>
            <a:r>
              <a:rPr lang="ca-ES" altLang="es-ES" b="1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Verdana" pitchFamily="34" charset="0"/>
              </a:rPr>
              <a:t>Índice</a:t>
            </a:r>
            <a:r>
              <a:rPr lang="ca-ES" altLang="es-ES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Verdana" pitchFamily="34" charset="0"/>
              </a:rPr>
              <a:t> local de </a:t>
            </a:r>
            <a:r>
              <a:rPr lang="ca-ES" altLang="es-ES" b="1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Verdana" pitchFamily="34" charset="0"/>
              </a:rPr>
              <a:t>Moran</a:t>
            </a:r>
            <a:r>
              <a:rPr lang="ca-ES" altLang="es-ES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Verdana" pitchFamily="34" charset="0"/>
              </a:rPr>
              <a:t> sobre </a:t>
            </a:r>
            <a:r>
              <a:rPr lang="ca-ES" altLang="es-ES" b="1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Verdana" pitchFamily="34" charset="0"/>
              </a:rPr>
              <a:t>población</a:t>
            </a:r>
            <a:r>
              <a:rPr lang="ca-ES" altLang="es-ES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Verdana" pitchFamily="34" charset="0"/>
              </a:rPr>
              <a:t> con </a:t>
            </a:r>
            <a:r>
              <a:rPr lang="ca-ES" altLang="es-ES" b="1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Verdana" pitchFamily="34" charset="0"/>
              </a:rPr>
              <a:t>rentas</a:t>
            </a:r>
            <a:r>
              <a:rPr lang="ca-ES" altLang="es-ES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Verdana" pitchFamily="34" charset="0"/>
              </a:rPr>
              <a:t> </a:t>
            </a:r>
            <a:r>
              <a:rPr lang="ca-ES" altLang="es-ES" b="1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Verdana" pitchFamily="34" charset="0"/>
              </a:rPr>
              <a:t>bajas</a:t>
            </a:r>
            <a:r>
              <a:rPr lang="ca-ES" altLang="es-ES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Verdana" pitchFamily="34" charset="0"/>
              </a:rPr>
              <a:t>. </a:t>
            </a:r>
            <a:r>
              <a:rPr lang="ca-ES" altLang="es-ES" b="1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Verdana" pitchFamily="34" charset="0"/>
              </a:rPr>
              <a:t>Área</a:t>
            </a:r>
            <a:r>
              <a:rPr lang="ca-ES" altLang="es-ES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Verdana" pitchFamily="34" charset="0"/>
              </a:rPr>
              <a:t> metropolitana de Barcelona, 2011</a:t>
            </a:r>
            <a:endParaRPr lang="ca-ES" altLang="es-ES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  <a:sym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159465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7" name="Picture 2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054975" y="79375"/>
            <a:ext cx="962025" cy="525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Line 5"/>
          <p:cNvSpPr>
            <a:spLocks noChangeShapeType="1"/>
          </p:cNvSpPr>
          <p:nvPr/>
        </p:nvSpPr>
        <p:spPr bwMode="auto">
          <a:xfrm>
            <a:off x="284163" y="676006"/>
            <a:ext cx="8653462" cy="1588"/>
          </a:xfrm>
          <a:prstGeom prst="line">
            <a:avLst/>
          </a:prstGeom>
          <a:noFill/>
          <a:ln w="9525">
            <a:solidFill>
              <a:srgbClr val="981426"/>
            </a:solidFill>
            <a:round/>
            <a:headEnd/>
            <a:tailEnd/>
          </a:ln>
        </p:spPr>
        <p:txBody>
          <a:bodyPr lIns="0" tIns="0" rIns="0" bIns="0"/>
          <a:lstStyle/>
          <a:p>
            <a:endParaRPr lang="es-ES" dirty="0">
              <a:latin typeface="+mj-lt"/>
            </a:endParaRPr>
          </a:p>
        </p:txBody>
      </p:sp>
      <p:sp>
        <p:nvSpPr>
          <p:cNvPr id="20" name="Rectangle 4"/>
          <p:cNvSpPr>
            <a:spLocks/>
          </p:cNvSpPr>
          <p:nvPr/>
        </p:nvSpPr>
        <p:spPr bwMode="auto">
          <a:xfrm>
            <a:off x="285720" y="164306"/>
            <a:ext cx="7670656" cy="35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38100" tIns="38100" rIns="38100" bIns="38100"/>
          <a:lstStyle/>
          <a:p>
            <a:pPr marL="152400" indent="-152400">
              <a:tabLst>
                <a:tab pos="177800" algn="l"/>
                <a:tab pos="266700" algn="l"/>
                <a:tab pos="1778000" algn="l"/>
                <a:tab pos="1828800" algn="l"/>
              </a:tabLst>
            </a:pPr>
            <a:r>
              <a:rPr lang="es-ES" sz="2000" b="1" dirty="0" smtClean="0">
                <a:solidFill>
                  <a:srgbClr val="C00000"/>
                </a:solidFill>
                <a:latin typeface="+mj-lt"/>
                <a:ea typeface="ＭＳ Ｐゴシック" charset="-128"/>
                <a:cs typeface="Tahoma" pitchFamily="34" charset="0"/>
                <a:sym typeface="Verdana Bold" charset="0"/>
              </a:rPr>
              <a:t>6.</a:t>
            </a:r>
            <a:r>
              <a:rPr lang="es-ES" sz="2000" b="1" dirty="0" smtClean="0">
                <a:solidFill>
                  <a:schemeClr val="bg1">
                    <a:lumMod val="50000"/>
                  </a:schemeClr>
                </a:solidFill>
                <a:latin typeface="+mj-lt"/>
                <a:ea typeface="ＭＳ Ｐゴシック" charset="-128"/>
                <a:cs typeface="Tahoma" pitchFamily="34" charset="0"/>
                <a:sym typeface="Verdana Bold" charset="0"/>
              </a:rPr>
              <a:t> Dinámicas </a:t>
            </a:r>
            <a:r>
              <a:rPr lang="es-ES" sz="2000" b="1" dirty="0" err="1" smtClean="0">
                <a:solidFill>
                  <a:schemeClr val="bg1">
                    <a:lumMod val="50000"/>
                  </a:schemeClr>
                </a:solidFill>
                <a:latin typeface="+mj-lt"/>
                <a:ea typeface="ＭＳ Ｐゴシック" charset="-128"/>
                <a:cs typeface="Tahoma" pitchFamily="34" charset="0"/>
                <a:sym typeface="Verdana Bold" charset="0"/>
              </a:rPr>
              <a:t>socioresidenciales</a:t>
            </a:r>
            <a:endParaRPr lang="es-ES" sz="2000" b="1" dirty="0">
              <a:solidFill>
                <a:schemeClr val="bg1">
                  <a:lumMod val="50000"/>
                </a:schemeClr>
              </a:solidFill>
              <a:latin typeface="+mj-lt"/>
              <a:ea typeface="ＭＳ Ｐゴシック" charset="-128"/>
              <a:cs typeface="Tahoma" pitchFamily="34" charset="0"/>
              <a:sym typeface="Verdana Bold" charset="0"/>
            </a:endParaRPr>
          </a:p>
        </p:txBody>
      </p:sp>
      <p:sp>
        <p:nvSpPr>
          <p:cNvPr id="30" name="Marcador de número de diapositiva 3"/>
          <p:cNvSpPr>
            <a:spLocks noGrp="1"/>
          </p:cNvSpPr>
          <p:nvPr>
            <p:ph type="sldNum" sz="quarter" idx="10"/>
          </p:nvPr>
        </p:nvSpPr>
        <p:spPr>
          <a:xfrm>
            <a:off x="8386763" y="6442075"/>
            <a:ext cx="311150" cy="304800"/>
          </a:xfr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fld id="{BA78ECA3-D6D1-4766-A452-351E0CB26325}" type="slidenum">
              <a:rPr lang="es-ES" smtClean="0">
                <a:latin typeface="+mj-lt"/>
                <a:cs typeface="Tahoma" pitchFamily="34" charset="0"/>
              </a:rPr>
              <a:pPr/>
              <a:t>15</a:t>
            </a:fld>
            <a:endParaRPr lang="es-ES" dirty="0">
              <a:latin typeface="+mj-lt"/>
              <a:cs typeface="Tahoma" pitchFamily="34" charset="0"/>
            </a:endParaRPr>
          </a:p>
        </p:txBody>
      </p:sp>
      <p:sp>
        <p:nvSpPr>
          <p:cNvPr id="12" name="Rectangle 10"/>
          <p:cNvSpPr>
            <a:spLocks/>
          </p:cNvSpPr>
          <p:nvPr/>
        </p:nvSpPr>
        <p:spPr bwMode="auto">
          <a:xfrm>
            <a:off x="282675" y="908720"/>
            <a:ext cx="8653461" cy="3600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rnd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38100" tIns="38100" rIns="38100" bIns="38100" anchor="ctr"/>
          <a:lstStyle>
            <a:lvl1pPr eaLnBrk="0" hangingPunct="0">
              <a:defRPr sz="1200">
                <a:solidFill>
                  <a:srgbClr val="000000"/>
                </a:solidFill>
                <a:latin typeface="Gill Sans" pitchFamily="1" charset="0"/>
                <a:ea typeface="ヒラギノ角ゴ ProN W3" pitchFamily="1" charset="-128"/>
                <a:sym typeface="Gill Sans" pitchFamily="1" charset="0"/>
              </a:defRPr>
            </a:lvl1pPr>
            <a:lvl2pPr marL="742950" indent="-285750" eaLnBrk="0" hangingPunct="0">
              <a:defRPr sz="1200">
                <a:solidFill>
                  <a:srgbClr val="000000"/>
                </a:solidFill>
                <a:latin typeface="Gill Sans" pitchFamily="1" charset="0"/>
                <a:ea typeface="ヒラギノ角ゴ ProN W3" pitchFamily="1" charset="-128"/>
                <a:sym typeface="Gill Sans" pitchFamily="1" charset="0"/>
              </a:defRPr>
            </a:lvl2pPr>
            <a:lvl3pPr marL="1143000" indent="-228600" eaLnBrk="0" hangingPunct="0">
              <a:defRPr sz="1200">
                <a:solidFill>
                  <a:srgbClr val="000000"/>
                </a:solidFill>
                <a:latin typeface="Gill Sans" pitchFamily="1" charset="0"/>
                <a:ea typeface="ヒラギノ角ゴ ProN W3" pitchFamily="1" charset="-128"/>
                <a:sym typeface="Gill Sans" pitchFamily="1" charset="0"/>
              </a:defRPr>
            </a:lvl3pPr>
            <a:lvl4pPr marL="1600200" indent="-228600" eaLnBrk="0" hangingPunct="0">
              <a:defRPr sz="1200">
                <a:solidFill>
                  <a:srgbClr val="000000"/>
                </a:solidFill>
                <a:latin typeface="Gill Sans" pitchFamily="1" charset="0"/>
                <a:ea typeface="ヒラギノ角ゴ ProN W3" pitchFamily="1" charset="-128"/>
                <a:sym typeface="Gill Sans" pitchFamily="1" charset="0"/>
              </a:defRPr>
            </a:lvl4pPr>
            <a:lvl5pPr marL="2057400" indent="-228600" eaLnBrk="0" hangingPunct="0">
              <a:defRPr sz="1200">
                <a:solidFill>
                  <a:srgbClr val="000000"/>
                </a:solidFill>
                <a:latin typeface="Gill Sans" pitchFamily="1" charset="0"/>
                <a:ea typeface="ヒラギノ角ゴ ProN W3" pitchFamily="1" charset="-128"/>
                <a:sym typeface="Gill Sans" pitchFamily="1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Gill Sans" pitchFamily="1" charset="0"/>
                <a:ea typeface="ヒラギノ角ゴ ProN W3" pitchFamily="1" charset="-128"/>
                <a:sym typeface="Gill Sans" pitchFamily="1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Gill Sans" pitchFamily="1" charset="0"/>
                <a:ea typeface="ヒラギノ角ゴ ProN W3" pitchFamily="1" charset="-128"/>
                <a:sym typeface="Gill Sans" pitchFamily="1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Gill Sans" pitchFamily="1" charset="0"/>
                <a:ea typeface="ヒラギノ角ゴ ProN W3" pitchFamily="1" charset="-128"/>
                <a:sym typeface="Gill Sans" pitchFamily="1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Gill Sans" pitchFamily="1" charset="0"/>
                <a:ea typeface="ヒラギノ角ゴ ProN W3" pitchFamily="1" charset="-128"/>
                <a:sym typeface="Gill Sans" pitchFamily="1" charset="0"/>
              </a:defRPr>
            </a:lvl9pPr>
          </a:lstStyle>
          <a:p>
            <a:pPr algn="ctr" eaLnBrk="1" hangingPunct="1">
              <a:buClr>
                <a:srgbClr val="C00000"/>
              </a:buClr>
              <a:buSzPct val="100000"/>
            </a:pPr>
            <a:r>
              <a:rPr lang="es-ES" altLang="es-ES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Verdana" pitchFamily="34" charset="0"/>
              </a:rPr>
              <a:t>Gráfico 10. Territorio ocupado por </a:t>
            </a:r>
            <a:r>
              <a:rPr lang="es-ES" altLang="es-ES" b="1" i="1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Verdana" pitchFamily="34" charset="0"/>
              </a:rPr>
              <a:t>clusters</a:t>
            </a:r>
            <a:r>
              <a:rPr lang="es-ES" altLang="es-ES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Verdana" pitchFamily="34" charset="0"/>
              </a:rPr>
              <a:t> residenciales de población con rentas altas y bajas. Área metropolitana de Barcelona, 1991-2011</a:t>
            </a:r>
            <a:endParaRPr lang="es-ES" altLang="es-ES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  <a:sym typeface="Verdana" pitchFamily="34" charset="0"/>
            </a:endParaRPr>
          </a:p>
        </p:txBody>
      </p:sp>
      <p:sp>
        <p:nvSpPr>
          <p:cNvPr id="11" name="10 Rectángulo"/>
          <p:cNvSpPr/>
          <p:nvPr/>
        </p:nvSpPr>
        <p:spPr>
          <a:xfrm>
            <a:off x="1115615" y="6021288"/>
            <a:ext cx="7056786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a-ES" sz="1000" dirty="0">
                <a:latin typeface="Arial"/>
                <a:cs typeface="Arial"/>
              </a:rPr>
              <a:t>Font: IERMB i CRM-UAB. Renda estimada a escala de secció censal a partir dels Censos de Població i Habitatge 1991,2001 i 2011 (INE) i Enquesta de condicions de vida i hàbits de la població 1990 (IERMB), 2000 (IERMB) i 2011 (</a:t>
            </a:r>
            <a:r>
              <a:rPr lang="ca-ES" sz="1000" dirty="0" err="1">
                <a:latin typeface="Arial"/>
                <a:cs typeface="Arial"/>
              </a:rPr>
              <a:t>Idescat</a:t>
            </a:r>
            <a:r>
              <a:rPr lang="ca-ES" sz="1000" dirty="0">
                <a:latin typeface="Arial"/>
                <a:cs typeface="Arial"/>
              </a:rPr>
              <a:t> i IERMB).</a:t>
            </a:r>
            <a:endParaRPr lang="es-ES" sz="1000" dirty="0">
              <a:latin typeface="Arial"/>
              <a:cs typeface="Arial"/>
            </a:endParaRPr>
          </a:p>
        </p:txBody>
      </p:sp>
      <p:graphicFrame>
        <p:nvGraphicFramePr>
          <p:cNvPr id="13" name="1 Gráfico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45543686"/>
              </p:ext>
            </p:extLst>
          </p:nvPr>
        </p:nvGraphicFramePr>
        <p:xfrm>
          <a:off x="1115615" y="1285925"/>
          <a:ext cx="6624737" cy="47353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337781260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7" name="Picture 2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054975" y="79375"/>
            <a:ext cx="962025" cy="525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Line 5"/>
          <p:cNvSpPr>
            <a:spLocks noChangeShapeType="1"/>
          </p:cNvSpPr>
          <p:nvPr/>
        </p:nvSpPr>
        <p:spPr bwMode="auto">
          <a:xfrm>
            <a:off x="284163" y="676006"/>
            <a:ext cx="8653462" cy="1588"/>
          </a:xfrm>
          <a:prstGeom prst="line">
            <a:avLst/>
          </a:prstGeom>
          <a:noFill/>
          <a:ln w="9525">
            <a:solidFill>
              <a:srgbClr val="981426"/>
            </a:solidFill>
            <a:round/>
            <a:headEnd/>
            <a:tailEnd/>
          </a:ln>
        </p:spPr>
        <p:txBody>
          <a:bodyPr lIns="0" tIns="0" rIns="0" bIns="0"/>
          <a:lstStyle/>
          <a:p>
            <a:endParaRPr lang="es-ES" dirty="0">
              <a:latin typeface="+mj-lt"/>
            </a:endParaRPr>
          </a:p>
        </p:txBody>
      </p:sp>
      <p:sp>
        <p:nvSpPr>
          <p:cNvPr id="20" name="Rectangle 4"/>
          <p:cNvSpPr>
            <a:spLocks/>
          </p:cNvSpPr>
          <p:nvPr/>
        </p:nvSpPr>
        <p:spPr bwMode="auto">
          <a:xfrm>
            <a:off x="285720" y="164306"/>
            <a:ext cx="7670656" cy="35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38100" tIns="38100" rIns="38100" bIns="38100"/>
          <a:lstStyle/>
          <a:p>
            <a:pPr marL="152400" indent="-152400">
              <a:tabLst>
                <a:tab pos="177800" algn="l"/>
                <a:tab pos="266700" algn="l"/>
                <a:tab pos="1778000" algn="l"/>
                <a:tab pos="1828800" algn="l"/>
              </a:tabLst>
            </a:pPr>
            <a:r>
              <a:rPr lang="es-ES" sz="2000" b="1" dirty="0" smtClean="0">
                <a:solidFill>
                  <a:srgbClr val="C00000"/>
                </a:solidFill>
                <a:latin typeface="+mj-lt"/>
                <a:ea typeface="ＭＳ Ｐゴシック" charset="-128"/>
                <a:cs typeface="Tahoma" pitchFamily="34" charset="0"/>
                <a:sym typeface="Verdana Bold" charset="0"/>
              </a:rPr>
              <a:t>6.</a:t>
            </a:r>
            <a:r>
              <a:rPr lang="es-ES" sz="2000" b="1" dirty="0" smtClean="0">
                <a:solidFill>
                  <a:schemeClr val="bg1">
                    <a:lumMod val="50000"/>
                  </a:schemeClr>
                </a:solidFill>
                <a:latin typeface="+mj-lt"/>
                <a:ea typeface="ＭＳ Ｐゴシック" charset="-128"/>
                <a:cs typeface="Tahoma" pitchFamily="34" charset="0"/>
                <a:sym typeface="Verdana Bold" charset="0"/>
              </a:rPr>
              <a:t> Dinámicas </a:t>
            </a:r>
            <a:r>
              <a:rPr lang="es-ES" sz="2000" b="1" dirty="0" err="1" smtClean="0">
                <a:solidFill>
                  <a:schemeClr val="bg1">
                    <a:lumMod val="50000"/>
                  </a:schemeClr>
                </a:solidFill>
                <a:latin typeface="+mj-lt"/>
                <a:ea typeface="ＭＳ Ｐゴシック" charset="-128"/>
                <a:cs typeface="Tahoma" pitchFamily="34" charset="0"/>
                <a:sym typeface="Verdana Bold" charset="0"/>
              </a:rPr>
              <a:t>socioresidenciales</a:t>
            </a:r>
            <a:endParaRPr lang="es-ES" sz="2000" b="1" dirty="0">
              <a:solidFill>
                <a:schemeClr val="bg1">
                  <a:lumMod val="50000"/>
                </a:schemeClr>
              </a:solidFill>
              <a:latin typeface="+mj-lt"/>
              <a:ea typeface="ＭＳ Ｐゴシック" charset="-128"/>
              <a:cs typeface="Tahoma" pitchFamily="34" charset="0"/>
              <a:sym typeface="Verdana Bold" charset="0"/>
            </a:endParaRPr>
          </a:p>
        </p:txBody>
      </p:sp>
      <p:sp>
        <p:nvSpPr>
          <p:cNvPr id="30" name="Marcador de número de diapositiva 3"/>
          <p:cNvSpPr>
            <a:spLocks noGrp="1"/>
          </p:cNvSpPr>
          <p:nvPr>
            <p:ph type="sldNum" sz="quarter" idx="10"/>
          </p:nvPr>
        </p:nvSpPr>
        <p:spPr>
          <a:xfrm>
            <a:off x="8386763" y="6442075"/>
            <a:ext cx="311150" cy="304800"/>
          </a:xfr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fld id="{BA78ECA3-D6D1-4766-A452-351E0CB26325}" type="slidenum">
              <a:rPr lang="es-ES" smtClean="0">
                <a:latin typeface="+mj-lt"/>
                <a:cs typeface="Tahoma" pitchFamily="34" charset="0"/>
              </a:rPr>
              <a:pPr/>
              <a:t>16</a:t>
            </a:fld>
            <a:endParaRPr lang="es-ES" dirty="0">
              <a:latin typeface="+mj-lt"/>
              <a:cs typeface="Tahoma" pitchFamily="34" charset="0"/>
            </a:endParaRPr>
          </a:p>
        </p:txBody>
      </p:sp>
      <p:sp>
        <p:nvSpPr>
          <p:cNvPr id="12" name="Rectangle 10"/>
          <p:cNvSpPr>
            <a:spLocks/>
          </p:cNvSpPr>
          <p:nvPr/>
        </p:nvSpPr>
        <p:spPr bwMode="auto">
          <a:xfrm>
            <a:off x="282675" y="908720"/>
            <a:ext cx="8653461" cy="3600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rnd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38100" tIns="38100" rIns="38100" bIns="38100" anchor="ctr"/>
          <a:lstStyle>
            <a:lvl1pPr eaLnBrk="0" hangingPunct="0">
              <a:defRPr sz="1200">
                <a:solidFill>
                  <a:srgbClr val="000000"/>
                </a:solidFill>
                <a:latin typeface="Gill Sans" pitchFamily="1" charset="0"/>
                <a:ea typeface="ヒラギノ角ゴ ProN W3" pitchFamily="1" charset="-128"/>
                <a:sym typeface="Gill Sans" pitchFamily="1" charset="0"/>
              </a:defRPr>
            </a:lvl1pPr>
            <a:lvl2pPr marL="742950" indent="-285750" eaLnBrk="0" hangingPunct="0">
              <a:defRPr sz="1200">
                <a:solidFill>
                  <a:srgbClr val="000000"/>
                </a:solidFill>
                <a:latin typeface="Gill Sans" pitchFamily="1" charset="0"/>
                <a:ea typeface="ヒラギノ角ゴ ProN W3" pitchFamily="1" charset="-128"/>
                <a:sym typeface="Gill Sans" pitchFamily="1" charset="0"/>
              </a:defRPr>
            </a:lvl2pPr>
            <a:lvl3pPr marL="1143000" indent="-228600" eaLnBrk="0" hangingPunct="0">
              <a:defRPr sz="1200">
                <a:solidFill>
                  <a:srgbClr val="000000"/>
                </a:solidFill>
                <a:latin typeface="Gill Sans" pitchFamily="1" charset="0"/>
                <a:ea typeface="ヒラギノ角ゴ ProN W3" pitchFamily="1" charset="-128"/>
                <a:sym typeface="Gill Sans" pitchFamily="1" charset="0"/>
              </a:defRPr>
            </a:lvl3pPr>
            <a:lvl4pPr marL="1600200" indent="-228600" eaLnBrk="0" hangingPunct="0">
              <a:defRPr sz="1200">
                <a:solidFill>
                  <a:srgbClr val="000000"/>
                </a:solidFill>
                <a:latin typeface="Gill Sans" pitchFamily="1" charset="0"/>
                <a:ea typeface="ヒラギノ角ゴ ProN W3" pitchFamily="1" charset="-128"/>
                <a:sym typeface="Gill Sans" pitchFamily="1" charset="0"/>
              </a:defRPr>
            </a:lvl4pPr>
            <a:lvl5pPr marL="2057400" indent="-228600" eaLnBrk="0" hangingPunct="0">
              <a:defRPr sz="1200">
                <a:solidFill>
                  <a:srgbClr val="000000"/>
                </a:solidFill>
                <a:latin typeface="Gill Sans" pitchFamily="1" charset="0"/>
                <a:ea typeface="ヒラギノ角ゴ ProN W3" pitchFamily="1" charset="-128"/>
                <a:sym typeface="Gill Sans" pitchFamily="1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Gill Sans" pitchFamily="1" charset="0"/>
                <a:ea typeface="ヒラギノ角ゴ ProN W3" pitchFamily="1" charset="-128"/>
                <a:sym typeface="Gill Sans" pitchFamily="1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Gill Sans" pitchFamily="1" charset="0"/>
                <a:ea typeface="ヒラギノ角ゴ ProN W3" pitchFamily="1" charset="-128"/>
                <a:sym typeface="Gill Sans" pitchFamily="1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Gill Sans" pitchFamily="1" charset="0"/>
                <a:ea typeface="ヒラギノ角ゴ ProN W3" pitchFamily="1" charset="-128"/>
                <a:sym typeface="Gill Sans" pitchFamily="1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Gill Sans" pitchFamily="1" charset="0"/>
                <a:ea typeface="ヒラギノ角ゴ ProN W3" pitchFamily="1" charset="-128"/>
                <a:sym typeface="Gill Sans" pitchFamily="1" charset="0"/>
              </a:defRPr>
            </a:lvl9pPr>
          </a:lstStyle>
          <a:p>
            <a:pPr algn="ctr" eaLnBrk="1" hangingPunct="1">
              <a:buClr>
                <a:srgbClr val="C00000"/>
              </a:buClr>
              <a:buSzPct val="100000"/>
            </a:pPr>
            <a:r>
              <a:rPr lang="es-ES" altLang="es-ES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Verdana" pitchFamily="34" charset="0"/>
              </a:rPr>
              <a:t>Gráfico 11. Desigualdad social y segregación residencial socioeconómica. Área metropolitana de Barcelona, 1991-2011</a:t>
            </a:r>
            <a:endParaRPr lang="es-ES" altLang="es-ES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  <a:sym typeface="Verdana" pitchFamily="34" charset="0"/>
            </a:endParaRPr>
          </a:p>
        </p:txBody>
      </p:sp>
      <p:graphicFrame>
        <p:nvGraphicFramePr>
          <p:cNvPr id="13" name="3 Gráfico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423878396"/>
              </p:ext>
            </p:extLst>
          </p:nvPr>
        </p:nvGraphicFramePr>
        <p:xfrm>
          <a:off x="1115615" y="1264568"/>
          <a:ext cx="6624737" cy="463594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4" name="13 Rectángulo"/>
          <p:cNvSpPr/>
          <p:nvPr/>
        </p:nvSpPr>
        <p:spPr>
          <a:xfrm>
            <a:off x="1127490" y="5900514"/>
            <a:ext cx="705678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a-ES" sz="1000" dirty="0">
                <a:latin typeface="Arial"/>
                <a:cs typeface="Arial"/>
              </a:rPr>
              <a:t>* Font: Enquesta de condicions de vida i hàbits de la població 1990 (IERMB), 2000 (IERMB) i 2011 (</a:t>
            </a:r>
            <a:r>
              <a:rPr lang="ca-ES" sz="1000" dirty="0" err="1">
                <a:latin typeface="Arial"/>
                <a:cs typeface="Arial"/>
              </a:rPr>
              <a:t>Idescat</a:t>
            </a:r>
            <a:r>
              <a:rPr lang="ca-ES" sz="1000" dirty="0">
                <a:latin typeface="Arial"/>
                <a:cs typeface="Arial"/>
              </a:rPr>
              <a:t> i IERMB).</a:t>
            </a:r>
            <a:endParaRPr lang="es-ES" sz="1000" dirty="0">
              <a:latin typeface="Arial"/>
              <a:cs typeface="Arial"/>
            </a:endParaRPr>
          </a:p>
          <a:p>
            <a:r>
              <a:rPr lang="ca-ES" sz="1000" dirty="0">
                <a:latin typeface="Arial"/>
                <a:cs typeface="Arial"/>
              </a:rPr>
              <a:t>** Font: IERMB i CRM-UAB. Renda estimada a escala de secció censal a partir dels Censos de Població i Habitatge 1991,2001 i 2011 (INE) i Enquesta de condicions de vida i hàbits de la població 1990 (IERMB), 2000 (IERMB) i 2011 (</a:t>
            </a:r>
            <a:r>
              <a:rPr lang="ca-ES" sz="1000" dirty="0" err="1">
                <a:latin typeface="Arial"/>
                <a:cs typeface="Arial"/>
              </a:rPr>
              <a:t>Idescat</a:t>
            </a:r>
            <a:r>
              <a:rPr lang="ca-ES" sz="1000" dirty="0">
                <a:latin typeface="Arial"/>
                <a:cs typeface="Arial"/>
              </a:rPr>
              <a:t> i IERMB).</a:t>
            </a:r>
            <a:endParaRPr lang="es-ES" sz="1000" dirty="0"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37781260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7" name="Picture 2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054975" y="79375"/>
            <a:ext cx="962025" cy="525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Line 5"/>
          <p:cNvSpPr>
            <a:spLocks noChangeShapeType="1"/>
          </p:cNvSpPr>
          <p:nvPr/>
        </p:nvSpPr>
        <p:spPr bwMode="auto">
          <a:xfrm>
            <a:off x="284163" y="676006"/>
            <a:ext cx="8653462" cy="1588"/>
          </a:xfrm>
          <a:prstGeom prst="line">
            <a:avLst/>
          </a:prstGeom>
          <a:noFill/>
          <a:ln w="9525">
            <a:solidFill>
              <a:srgbClr val="981426"/>
            </a:solidFill>
            <a:round/>
            <a:headEnd/>
            <a:tailEnd/>
          </a:ln>
        </p:spPr>
        <p:txBody>
          <a:bodyPr lIns="0" tIns="0" rIns="0" bIns="0"/>
          <a:lstStyle/>
          <a:p>
            <a:endParaRPr lang="es-ES" dirty="0">
              <a:latin typeface="+mj-lt"/>
            </a:endParaRPr>
          </a:p>
        </p:txBody>
      </p:sp>
      <p:sp>
        <p:nvSpPr>
          <p:cNvPr id="20" name="Rectangle 4"/>
          <p:cNvSpPr>
            <a:spLocks/>
          </p:cNvSpPr>
          <p:nvPr/>
        </p:nvSpPr>
        <p:spPr bwMode="auto">
          <a:xfrm>
            <a:off x="285720" y="164306"/>
            <a:ext cx="7670656" cy="35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38100" tIns="38100" rIns="38100" bIns="38100"/>
          <a:lstStyle/>
          <a:p>
            <a:pPr marL="152400" indent="-152400">
              <a:tabLst>
                <a:tab pos="177800" algn="l"/>
                <a:tab pos="266700" algn="l"/>
                <a:tab pos="1778000" algn="l"/>
                <a:tab pos="1828800" algn="l"/>
              </a:tabLst>
            </a:pPr>
            <a:r>
              <a:rPr lang="es-ES" sz="2000" b="1" dirty="0" smtClean="0">
                <a:solidFill>
                  <a:srgbClr val="C00000"/>
                </a:solidFill>
                <a:latin typeface="+mj-lt"/>
                <a:ea typeface="ＭＳ Ｐゴシック" charset="-128"/>
                <a:cs typeface="Tahoma" pitchFamily="34" charset="0"/>
                <a:sym typeface="Verdana Bold" charset="0"/>
              </a:rPr>
              <a:t>7.</a:t>
            </a:r>
            <a:r>
              <a:rPr lang="es-ES" sz="2000" b="1" dirty="0" smtClean="0">
                <a:solidFill>
                  <a:schemeClr val="bg1">
                    <a:lumMod val="50000"/>
                  </a:schemeClr>
                </a:solidFill>
                <a:latin typeface="+mj-lt"/>
                <a:ea typeface="ＭＳ Ｐゴシック" charset="-128"/>
                <a:cs typeface="Tahoma" pitchFamily="34" charset="0"/>
                <a:sym typeface="Verdana Bold" charset="0"/>
              </a:rPr>
              <a:t> Conclusiones</a:t>
            </a:r>
            <a:endParaRPr lang="es-ES" sz="2000" b="1" dirty="0">
              <a:solidFill>
                <a:schemeClr val="bg1">
                  <a:lumMod val="50000"/>
                </a:schemeClr>
              </a:solidFill>
              <a:latin typeface="+mj-lt"/>
              <a:ea typeface="ＭＳ Ｐゴシック" charset="-128"/>
              <a:cs typeface="Tahoma" pitchFamily="34" charset="0"/>
              <a:sym typeface="Verdana Bold" charset="0"/>
            </a:endParaRPr>
          </a:p>
        </p:txBody>
      </p:sp>
      <p:sp>
        <p:nvSpPr>
          <p:cNvPr id="28" name="Rectangle 10"/>
          <p:cNvSpPr>
            <a:spLocks/>
          </p:cNvSpPr>
          <p:nvPr/>
        </p:nvSpPr>
        <p:spPr bwMode="auto">
          <a:xfrm>
            <a:off x="425245" y="764704"/>
            <a:ext cx="8476902" cy="5688632"/>
          </a:xfrm>
          <a:prstGeom prst="rect">
            <a:avLst/>
          </a:prstGeom>
          <a:noFill/>
          <a:ln w="12700" cap="rnd">
            <a:noFill/>
            <a:round/>
            <a:headEnd/>
            <a:tailEnd/>
          </a:ln>
        </p:spPr>
        <p:txBody>
          <a:bodyPr lIns="38100" tIns="38100" rIns="38100" bIns="38100" anchor="ctr"/>
          <a:lstStyle/>
          <a:p>
            <a:pPr>
              <a:buClr>
                <a:srgbClr val="C00000"/>
              </a:buClr>
              <a:buSzPct val="100000"/>
            </a:pPr>
            <a:r>
              <a:rPr lang="es-ES" sz="1600" dirty="0" smtClean="0">
                <a:solidFill>
                  <a:schemeClr val="tx1"/>
                </a:solidFill>
                <a:latin typeface="Arial"/>
                <a:ea typeface="ＭＳ Ｐゴシック" charset="-128"/>
                <a:cs typeface="Arial"/>
                <a:sym typeface="Verdana Bold" charset="0"/>
              </a:rPr>
              <a:t>La </a:t>
            </a:r>
            <a:r>
              <a:rPr lang="es-ES" sz="1600" b="1" dirty="0" smtClean="0">
                <a:solidFill>
                  <a:schemeClr val="tx1"/>
                </a:solidFill>
                <a:latin typeface="Arial"/>
                <a:ea typeface="ＭＳ Ｐゴシック" charset="-128"/>
                <a:cs typeface="Arial"/>
                <a:sym typeface="Verdana Bold" charset="0"/>
              </a:rPr>
              <a:t>metrópolis de Barcelona</a:t>
            </a:r>
            <a:r>
              <a:rPr lang="es-ES" sz="1600" dirty="0" smtClean="0">
                <a:solidFill>
                  <a:schemeClr val="tx1"/>
                </a:solidFill>
                <a:latin typeface="Arial"/>
                <a:ea typeface="ＭＳ Ｐゴシック" charset="-128"/>
                <a:cs typeface="Arial"/>
                <a:sym typeface="Verdana Bold" charset="0"/>
              </a:rPr>
              <a:t>, como otras grandes ciudades europeas, </a:t>
            </a:r>
            <a:r>
              <a:rPr lang="es-ES" sz="1600" b="1" dirty="0" smtClean="0">
                <a:solidFill>
                  <a:schemeClr val="tx1"/>
                </a:solidFill>
                <a:latin typeface="Arial"/>
                <a:ea typeface="ＭＳ Ｐゴシック" charset="-128"/>
                <a:cs typeface="Arial"/>
                <a:sym typeface="Verdana Bold" charset="0"/>
              </a:rPr>
              <a:t>no responde</a:t>
            </a:r>
            <a:r>
              <a:rPr lang="es-ES" sz="1600" dirty="0" smtClean="0">
                <a:solidFill>
                  <a:schemeClr val="tx1"/>
                </a:solidFill>
                <a:latin typeface="Arial"/>
                <a:ea typeface="ＭＳ Ｐゴシック" charset="-128"/>
                <a:cs typeface="Arial"/>
                <a:sym typeface="Verdana Bold" charset="0"/>
              </a:rPr>
              <a:t> a los parámetros del </a:t>
            </a:r>
            <a:r>
              <a:rPr lang="es-ES" sz="1600" b="1" dirty="0" smtClean="0">
                <a:solidFill>
                  <a:schemeClr val="tx1"/>
                </a:solidFill>
                <a:latin typeface="Arial"/>
                <a:ea typeface="ＭＳ Ｐゴシック" charset="-128"/>
                <a:cs typeface="Arial"/>
                <a:sym typeface="Verdana Bold" charset="0"/>
              </a:rPr>
              <a:t>modelo de </a:t>
            </a:r>
            <a:r>
              <a:rPr lang="es-ES" sz="1600" b="1" i="1" dirty="0" smtClean="0">
                <a:solidFill>
                  <a:schemeClr val="tx1"/>
                </a:solidFill>
                <a:latin typeface="Arial"/>
                <a:ea typeface="ＭＳ Ｐゴシック" charset="-128"/>
                <a:cs typeface="Arial"/>
                <a:sym typeface="Verdana Bold" charset="0"/>
              </a:rPr>
              <a:t>ciudad dual </a:t>
            </a:r>
            <a:r>
              <a:rPr lang="es-ES" sz="1600" dirty="0" smtClean="0">
                <a:solidFill>
                  <a:schemeClr val="tx1"/>
                </a:solidFill>
                <a:latin typeface="Arial"/>
                <a:ea typeface="ＭＳ Ｐゴシック" charset="-128"/>
                <a:cs typeface="Arial"/>
                <a:sym typeface="Verdana Bold" charset="0"/>
              </a:rPr>
              <a:t>(en ninguno de los períodos estudiados)</a:t>
            </a:r>
            <a:r>
              <a:rPr lang="es-ES" sz="1600" i="1" dirty="0" smtClean="0">
                <a:solidFill>
                  <a:schemeClr val="tx1"/>
                </a:solidFill>
                <a:latin typeface="Arial"/>
                <a:ea typeface="ＭＳ Ｐゴシック" charset="-128"/>
                <a:cs typeface="Arial"/>
                <a:sym typeface="Verdana Bold" charset="0"/>
              </a:rPr>
              <a:t>.</a:t>
            </a:r>
          </a:p>
          <a:p>
            <a:pPr>
              <a:buClr>
                <a:srgbClr val="C00000"/>
              </a:buClr>
              <a:buSzPct val="100000"/>
              <a:buFont typeface="Wingdings" pitchFamily="2" charset="2"/>
              <a:buChar char="§"/>
            </a:pPr>
            <a:endParaRPr lang="es-ES" sz="1600" dirty="0" smtClean="0">
              <a:solidFill>
                <a:schemeClr val="tx1"/>
              </a:solidFill>
              <a:latin typeface="Arial"/>
              <a:ea typeface="ＭＳ Ｐゴシック" charset="-128"/>
              <a:cs typeface="Arial"/>
              <a:sym typeface="Verdana Bold" charset="0"/>
            </a:endParaRPr>
          </a:p>
          <a:p>
            <a:pPr marL="285750" indent="-285750">
              <a:buClr>
                <a:srgbClr val="C00000"/>
              </a:buClr>
              <a:buSzPct val="100000"/>
              <a:buFont typeface="Wingdings" panose="05000000000000000000" pitchFamily="2" charset="2"/>
              <a:buChar char="Ø"/>
            </a:pPr>
            <a:r>
              <a:rPr lang="es-ES" sz="1600" dirty="0" smtClean="0">
                <a:solidFill>
                  <a:schemeClr val="tx1"/>
                </a:solidFill>
                <a:latin typeface="Arial"/>
                <a:ea typeface="ＭＳ Ｐゴシック" charset="-128"/>
                <a:cs typeface="Arial"/>
                <a:sym typeface="Verdana" pitchFamily="34" charset="0"/>
              </a:rPr>
              <a:t>Hasta la llegada de la crisis, la desindustrialización en el área metropolitana de Barcelona no comporta un aumento de la desigualdad social: </a:t>
            </a:r>
          </a:p>
          <a:p>
            <a:pPr marL="800100" lvl="1" indent="-342900">
              <a:buClr>
                <a:srgbClr val="C00000"/>
              </a:buClr>
              <a:buSzPct val="100000"/>
              <a:buFont typeface="+mj-lt"/>
              <a:buAutoNum type="alphaLcParenR"/>
            </a:pPr>
            <a:r>
              <a:rPr lang="es-ES" sz="1600" dirty="0">
                <a:solidFill>
                  <a:schemeClr val="tx1"/>
                </a:solidFill>
                <a:latin typeface="Arial"/>
                <a:ea typeface="ＭＳ Ｐゴシック" charset="-128"/>
                <a:cs typeface="Arial"/>
                <a:sym typeface="Verdana" pitchFamily="34" charset="0"/>
              </a:rPr>
              <a:t>Desarrollo del Estado del Bienestar</a:t>
            </a:r>
            <a:endParaRPr lang="es-ES" sz="1600" dirty="0" smtClean="0">
              <a:solidFill>
                <a:schemeClr val="tx1"/>
              </a:solidFill>
              <a:latin typeface="Arial"/>
              <a:ea typeface="ＭＳ Ｐゴシック" charset="-128"/>
              <a:cs typeface="Arial"/>
              <a:sym typeface="Verdana" pitchFamily="34" charset="0"/>
            </a:endParaRPr>
          </a:p>
          <a:p>
            <a:pPr marL="800100" lvl="1" indent="-342900">
              <a:buClr>
                <a:srgbClr val="C00000"/>
              </a:buClr>
              <a:buSzPct val="100000"/>
              <a:buFont typeface="+mj-lt"/>
              <a:buAutoNum type="alphaLcParenR"/>
            </a:pPr>
            <a:r>
              <a:rPr lang="es-ES" sz="1600" dirty="0" smtClean="0">
                <a:solidFill>
                  <a:schemeClr val="tx1"/>
                </a:solidFill>
                <a:latin typeface="Arial"/>
                <a:ea typeface="ＭＳ Ｐゴシック" charset="-128"/>
                <a:cs typeface="Arial"/>
                <a:sym typeface="Verdana" pitchFamily="34" charset="0"/>
              </a:rPr>
              <a:t>Aumento de la ocupación (crecimiento inclusivo) </a:t>
            </a:r>
          </a:p>
          <a:p>
            <a:pPr marL="800100" lvl="1" indent="-342900">
              <a:buClr>
                <a:srgbClr val="C00000"/>
              </a:buClr>
              <a:buSzPct val="100000"/>
              <a:buFont typeface="+mj-lt"/>
              <a:buAutoNum type="alphaLcParenR"/>
            </a:pPr>
            <a:r>
              <a:rPr lang="es-ES" sz="1600" dirty="0" smtClean="0">
                <a:solidFill>
                  <a:schemeClr val="tx1"/>
                </a:solidFill>
                <a:latin typeface="Arial"/>
                <a:ea typeface="ＭＳ Ｐゴシック" charset="-128"/>
                <a:cs typeface="Arial"/>
                <a:sym typeface="Verdana" pitchFamily="34" charset="0"/>
              </a:rPr>
              <a:t>Intensa incorporación de la mujer al mercado de trabajo</a:t>
            </a:r>
          </a:p>
          <a:p>
            <a:pPr>
              <a:buClr>
                <a:srgbClr val="C00000"/>
              </a:buClr>
              <a:buSzPct val="100000"/>
              <a:buFont typeface="Wingdings" pitchFamily="2" charset="2"/>
              <a:buChar char="§"/>
            </a:pPr>
            <a:endParaRPr lang="es-ES" sz="1600" dirty="0" smtClean="0">
              <a:solidFill>
                <a:schemeClr val="tx1"/>
              </a:solidFill>
              <a:latin typeface="Arial"/>
              <a:ea typeface="ＭＳ Ｐゴシック" charset="-128"/>
              <a:cs typeface="Arial"/>
              <a:sym typeface="Verdana" pitchFamily="34" charset="0"/>
            </a:endParaRPr>
          </a:p>
          <a:p>
            <a:pPr marL="285750" indent="-285750">
              <a:buClr>
                <a:srgbClr val="C00000"/>
              </a:buClr>
              <a:buSzPct val="100000"/>
              <a:buFont typeface="Wingdings" panose="05000000000000000000" pitchFamily="2" charset="2"/>
              <a:buChar char="Ø"/>
            </a:pPr>
            <a:r>
              <a:rPr lang="es-ES" sz="1600" dirty="0" smtClean="0">
                <a:solidFill>
                  <a:schemeClr val="tx1"/>
                </a:solidFill>
                <a:latin typeface="Arial"/>
                <a:ea typeface="ＭＳ Ｐゴシック" charset="-128"/>
                <a:cs typeface="Arial"/>
                <a:sym typeface="Verdana" pitchFamily="34" charset="0"/>
              </a:rPr>
              <a:t>La desigualdad social solo aumenta con el inicio de la crisis, principalmente por la masiva destrucción de ocupación, no por la transformación de la estructura productiva.</a:t>
            </a:r>
          </a:p>
          <a:p>
            <a:pPr marL="285750" indent="-285750">
              <a:buClr>
                <a:srgbClr val="C00000"/>
              </a:buClr>
              <a:buSzPct val="100000"/>
              <a:buFont typeface="Wingdings" panose="05000000000000000000" pitchFamily="2" charset="2"/>
              <a:buChar char="Ø"/>
            </a:pPr>
            <a:endParaRPr lang="es-ES" sz="1600" dirty="0" smtClean="0">
              <a:solidFill>
                <a:schemeClr val="tx1"/>
              </a:solidFill>
              <a:latin typeface="Arial"/>
              <a:ea typeface="ＭＳ Ｐゴシック" charset="-128"/>
              <a:cs typeface="Arial"/>
              <a:sym typeface="Verdana" pitchFamily="34" charset="0"/>
            </a:endParaRPr>
          </a:p>
          <a:p>
            <a:pPr marL="285750" indent="-285750">
              <a:buClr>
                <a:srgbClr val="C00000"/>
              </a:buClr>
              <a:buSzPct val="100000"/>
              <a:buFont typeface="Wingdings" panose="05000000000000000000" pitchFamily="2" charset="2"/>
              <a:buChar char="Ø"/>
            </a:pPr>
            <a:r>
              <a:rPr lang="es-ES" sz="1600" dirty="0" smtClean="0">
                <a:solidFill>
                  <a:schemeClr val="tx1"/>
                </a:solidFill>
                <a:latin typeface="Arial"/>
                <a:ea typeface="ＭＳ Ｐゴシック" charset="-128"/>
                <a:cs typeface="Arial"/>
                <a:sym typeface="Verdana" pitchFamily="34" charset="0"/>
              </a:rPr>
              <a:t>La estructura </a:t>
            </a:r>
            <a:r>
              <a:rPr lang="es-ES" sz="1600" dirty="0" err="1" smtClean="0">
                <a:solidFill>
                  <a:schemeClr val="tx1"/>
                </a:solidFill>
                <a:latin typeface="Arial"/>
                <a:ea typeface="ＭＳ Ｐゴシック" charset="-128"/>
                <a:cs typeface="Arial"/>
                <a:sym typeface="Verdana" pitchFamily="34" charset="0"/>
              </a:rPr>
              <a:t>socioresidencial</a:t>
            </a:r>
            <a:r>
              <a:rPr lang="es-ES" sz="1600" dirty="0" smtClean="0">
                <a:solidFill>
                  <a:schemeClr val="tx1"/>
                </a:solidFill>
                <a:latin typeface="Arial"/>
                <a:ea typeface="ＭＳ Ｐゴシック" charset="-128"/>
                <a:cs typeface="Arial"/>
                <a:sym typeface="Verdana" pitchFamily="34" charset="0"/>
              </a:rPr>
              <a:t> del área metropolitana de Barcelona, tampoco ofrece síntomas de tender hacia una </a:t>
            </a:r>
            <a:r>
              <a:rPr lang="es-ES" sz="1600" dirty="0" err="1" smtClean="0">
                <a:solidFill>
                  <a:schemeClr val="tx1"/>
                </a:solidFill>
                <a:latin typeface="Arial"/>
                <a:ea typeface="ＭＳ Ｐゴシック" charset="-128"/>
                <a:cs typeface="Arial"/>
                <a:sym typeface="Verdana" pitchFamily="34" charset="0"/>
              </a:rPr>
              <a:t>dualización</a:t>
            </a:r>
            <a:r>
              <a:rPr lang="es-ES" sz="1600" dirty="0" smtClean="0">
                <a:solidFill>
                  <a:schemeClr val="tx1"/>
                </a:solidFill>
                <a:latin typeface="Arial"/>
                <a:ea typeface="ＭＳ Ｐゴシック" charset="-128"/>
                <a:cs typeface="Arial"/>
                <a:sym typeface="Verdana" pitchFamily="34" charset="0"/>
              </a:rPr>
              <a:t>, sino hacia una mayor </a:t>
            </a:r>
            <a:r>
              <a:rPr lang="es-ES" sz="1600" dirty="0" err="1" smtClean="0">
                <a:solidFill>
                  <a:schemeClr val="tx1"/>
                </a:solidFill>
                <a:latin typeface="Arial"/>
                <a:ea typeface="ＭＳ Ｐゴシック" charset="-128"/>
                <a:cs typeface="Arial"/>
                <a:sym typeface="Verdana" pitchFamily="34" charset="0"/>
              </a:rPr>
              <a:t>mixticidad</a:t>
            </a:r>
            <a:r>
              <a:rPr lang="es-ES" sz="1600" dirty="0" smtClean="0">
                <a:solidFill>
                  <a:schemeClr val="tx1"/>
                </a:solidFill>
                <a:latin typeface="Arial"/>
                <a:ea typeface="ＭＳ Ｐゴシック" charset="-128"/>
                <a:cs typeface="Arial"/>
                <a:sym typeface="Verdana" pitchFamily="34" charset="0"/>
              </a:rPr>
              <a:t>:</a:t>
            </a:r>
          </a:p>
          <a:p>
            <a:pPr marL="800100" lvl="1" indent="-342900">
              <a:buClr>
                <a:srgbClr val="C00000"/>
              </a:buClr>
              <a:buSzPct val="100000"/>
              <a:buFont typeface="+mj-lt"/>
              <a:buAutoNum type="alphaLcParenR"/>
            </a:pPr>
            <a:r>
              <a:rPr lang="es-ES" sz="1600" dirty="0" smtClean="0">
                <a:solidFill>
                  <a:schemeClr val="tx1"/>
                </a:solidFill>
                <a:latin typeface="Arial"/>
                <a:ea typeface="ＭＳ Ｐゴシック" charset="-128"/>
                <a:cs typeface="Arial"/>
                <a:sym typeface="Verdana" pitchFamily="34" charset="0"/>
              </a:rPr>
              <a:t>Gran accesibilidad de créditos hipotecarios durante el apogeo del boom inmobiliario</a:t>
            </a:r>
          </a:p>
          <a:p>
            <a:pPr marL="800100" lvl="1" indent="-342900">
              <a:buClr>
                <a:srgbClr val="C00000"/>
              </a:buClr>
              <a:buSzPct val="100000"/>
              <a:buFont typeface="+mj-lt"/>
              <a:buAutoNum type="alphaLcParenR"/>
            </a:pPr>
            <a:r>
              <a:rPr lang="es-ES" sz="1600" dirty="0" smtClean="0">
                <a:solidFill>
                  <a:schemeClr val="tx1"/>
                </a:solidFill>
                <a:latin typeface="Arial"/>
                <a:ea typeface="ＭＳ Ｐゴシック" charset="-128"/>
                <a:cs typeface="Arial"/>
                <a:sym typeface="Verdana" pitchFamily="34" charset="0"/>
              </a:rPr>
              <a:t>Amplia transformación en Barcelona del Front </a:t>
            </a:r>
            <a:r>
              <a:rPr lang="es-ES" sz="1600" dirty="0" err="1" smtClean="0">
                <a:solidFill>
                  <a:schemeClr val="tx1"/>
                </a:solidFill>
                <a:latin typeface="Arial"/>
                <a:ea typeface="ＭＳ Ｐゴシック" charset="-128"/>
                <a:cs typeface="Arial"/>
                <a:sym typeface="Verdana" pitchFamily="34" charset="0"/>
              </a:rPr>
              <a:t>Marítim</a:t>
            </a:r>
            <a:r>
              <a:rPr lang="es-ES" sz="1600" dirty="0" smtClean="0">
                <a:solidFill>
                  <a:schemeClr val="tx1"/>
                </a:solidFill>
                <a:latin typeface="Arial"/>
                <a:ea typeface="ＭＳ Ｐゴシック" charset="-128"/>
                <a:cs typeface="Arial"/>
                <a:sym typeface="Verdana" pitchFamily="34" charset="0"/>
              </a:rPr>
              <a:t> y del distrito de </a:t>
            </a:r>
            <a:r>
              <a:rPr lang="es-ES" sz="1600" dirty="0" err="1" smtClean="0">
                <a:solidFill>
                  <a:schemeClr val="tx1"/>
                </a:solidFill>
                <a:latin typeface="Arial"/>
                <a:ea typeface="ＭＳ Ｐゴシック" charset="-128"/>
                <a:cs typeface="Arial"/>
                <a:sym typeface="Verdana" pitchFamily="34" charset="0"/>
              </a:rPr>
              <a:t>Sant</a:t>
            </a:r>
            <a:r>
              <a:rPr lang="es-ES" sz="1600" dirty="0" smtClean="0">
                <a:solidFill>
                  <a:schemeClr val="tx1"/>
                </a:solidFill>
                <a:latin typeface="Arial"/>
                <a:ea typeface="ＭＳ Ｐゴシック" charset="-128"/>
                <a:cs typeface="Arial"/>
                <a:sym typeface="Verdana" pitchFamily="34" charset="0"/>
              </a:rPr>
              <a:t> Martí (Vila Olímpica, </a:t>
            </a:r>
            <a:r>
              <a:rPr lang="es-ES" sz="1600" dirty="0" err="1" smtClean="0">
                <a:solidFill>
                  <a:schemeClr val="tx1"/>
                </a:solidFill>
                <a:latin typeface="Arial"/>
                <a:ea typeface="ＭＳ Ｐゴシック" charset="-128"/>
                <a:cs typeface="Arial"/>
                <a:sym typeface="Verdana" pitchFamily="34" charset="0"/>
              </a:rPr>
              <a:t>Fòrum</a:t>
            </a:r>
            <a:r>
              <a:rPr lang="es-ES" sz="1600" dirty="0" smtClean="0">
                <a:solidFill>
                  <a:schemeClr val="tx1"/>
                </a:solidFill>
                <a:latin typeface="Arial"/>
                <a:ea typeface="ＭＳ Ｐゴシック" charset="-128"/>
                <a:cs typeface="Arial"/>
                <a:sym typeface="Verdana" pitchFamily="34" charset="0"/>
              </a:rPr>
              <a:t>, 22@, etc.) e implementación de numerosas intervenciones de regeneración urbana (ARIS, ARUS, Programas URBACT, </a:t>
            </a:r>
            <a:r>
              <a:rPr lang="es-ES" sz="1600" dirty="0" err="1" smtClean="0">
                <a:solidFill>
                  <a:schemeClr val="tx1"/>
                </a:solidFill>
                <a:latin typeface="Arial"/>
                <a:ea typeface="ＭＳ Ｐゴシック" charset="-128"/>
                <a:cs typeface="Arial"/>
                <a:sym typeface="Verdana" pitchFamily="34" charset="0"/>
              </a:rPr>
              <a:t>Llei</a:t>
            </a:r>
            <a:r>
              <a:rPr lang="es-ES" sz="1600" dirty="0" smtClean="0">
                <a:solidFill>
                  <a:schemeClr val="tx1"/>
                </a:solidFill>
                <a:latin typeface="Arial"/>
                <a:ea typeface="ＭＳ Ｐゴシック" charset="-128"/>
                <a:cs typeface="Arial"/>
                <a:sym typeface="Verdana" pitchFamily="34" charset="0"/>
              </a:rPr>
              <a:t> de </a:t>
            </a:r>
            <a:r>
              <a:rPr lang="es-ES" sz="1600" smtClean="0">
                <a:solidFill>
                  <a:schemeClr val="tx1"/>
                </a:solidFill>
                <a:latin typeface="Arial"/>
                <a:ea typeface="ＭＳ Ｐゴシック" charset="-128"/>
                <a:cs typeface="Arial"/>
                <a:sym typeface="Verdana" pitchFamily="34" charset="0"/>
              </a:rPr>
              <a:t>Barris</a:t>
            </a:r>
            <a:r>
              <a:rPr lang="es-ES" sz="1600" dirty="0" smtClean="0">
                <a:solidFill>
                  <a:schemeClr val="tx1"/>
                </a:solidFill>
                <a:latin typeface="Arial"/>
                <a:ea typeface="ＭＳ Ｐゴシック" charset="-128"/>
                <a:cs typeface="Arial"/>
                <a:sym typeface="Verdana" pitchFamily="34" charset="0"/>
              </a:rPr>
              <a:t>, etc.)</a:t>
            </a:r>
          </a:p>
          <a:p>
            <a:pPr marL="800100" lvl="1" indent="-342900">
              <a:buClr>
                <a:srgbClr val="C00000"/>
              </a:buClr>
              <a:buSzPct val="100000"/>
              <a:buFont typeface="+mj-lt"/>
              <a:buAutoNum type="alphaLcParenR"/>
            </a:pPr>
            <a:r>
              <a:rPr lang="es-ES" sz="1600" dirty="0" smtClean="0">
                <a:solidFill>
                  <a:schemeClr val="tx1"/>
                </a:solidFill>
                <a:latin typeface="Arial"/>
                <a:ea typeface="ＭＳ Ｐゴシック" charset="-128"/>
                <a:cs typeface="Arial"/>
                <a:sym typeface="Verdana" pitchFamily="34" charset="0"/>
              </a:rPr>
              <a:t>Asentamiento disperso y mezclado de la población inmigrante</a:t>
            </a:r>
          </a:p>
          <a:p>
            <a:pPr marL="800100" lvl="1" indent="-342900">
              <a:buClr>
                <a:srgbClr val="C00000"/>
              </a:buClr>
              <a:buSzPct val="100000"/>
              <a:buFont typeface="+mj-lt"/>
              <a:buAutoNum type="alphaLcParenR"/>
            </a:pPr>
            <a:r>
              <a:rPr lang="es-ES" sz="1600" dirty="0" smtClean="0">
                <a:solidFill>
                  <a:schemeClr val="tx1"/>
                </a:solidFill>
                <a:latin typeface="Arial"/>
                <a:ea typeface="ＭＳ Ｐゴシック" charset="-128"/>
                <a:cs typeface="Arial"/>
                <a:sym typeface="Verdana" pitchFamily="34" charset="0"/>
              </a:rPr>
              <a:t>Impacto transversal de la crisis</a:t>
            </a:r>
          </a:p>
        </p:txBody>
      </p:sp>
      <p:sp>
        <p:nvSpPr>
          <p:cNvPr id="30" name="Marcador de número de diapositiva 3"/>
          <p:cNvSpPr>
            <a:spLocks noGrp="1"/>
          </p:cNvSpPr>
          <p:nvPr>
            <p:ph type="sldNum" sz="quarter" idx="10"/>
          </p:nvPr>
        </p:nvSpPr>
        <p:spPr>
          <a:xfrm>
            <a:off x="8386763" y="6442075"/>
            <a:ext cx="311150" cy="304800"/>
          </a:xfr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fld id="{BA78ECA3-D6D1-4766-A452-351E0CB26325}" type="slidenum">
              <a:rPr lang="es-ES" smtClean="0">
                <a:latin typeface="+mj-lt"/>
                <a:cs typeface="Tahoma" pitchFamily="34" charset="0"/>
              </a:rPr>
              <a:pPr/>
              <a:t>17</a:t>
            </a:fld>
            <a:endParaRPr lang="es-ES" dirty="0">
              <a:latin typeface="+mj-lt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7343220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1155120\Desktop\logo_recercaixa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93567" y="3633217"/>
            <a:ext cx="1152128" cy="7180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5601" name="Group 1"/>
          <p:cNvGrpSpPr>
            <a:grpSpLocks/>
          </p:cNvGrpSpPr>
          <p:nvPr/>
        </p:nvGrpSpPr>
        <p:grpSpPr bwMode="auto">
          <a:xfrm>
            <a:off x="137816" y="365125"/>
            <a:ext cx="8728372" cy="228600"/>
            <a:chOff x="0" y="0"/>
            <a:chExt cx="5496" cy="144"/>
          </a:xfrm>
        </p:grpSpPr>
        <p:sp>
          <p:nvSpPr>
            <p:cNvPr id="25607" name="Rectangle 2"/>
            <p:cNvSpPr>
              <a:spLocks/>
            </p:cNvSpPr>
            <p:nvPr/>
          </p:nvSpPr>
          <p:spPr bwMode="auto">
            <a:xfrm>
              <a:off x="0" y="0"/>
              <a:ext cx="5496" cy="144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</p:spPr>
          <p:txBody>
            <a:bodyPr lIns="0" tIns="0" rIns="0" bIns="0"/>
            <a:lstStyle/>
            <a:p>
              <a:endParaRPr lang="es-ES">
                <a:latin typeface="+mj-lt"/>
                <a:cs typeface="Tahoma" pitchFamily="34" charset="0"/>
              </a:endParaRPr>
            </a:p>
          </p:txBody>
        </p:sp>
        <p:sp>
          <p:nvSpPr>
            <p:cNvPr id="25608" name="Rectangle 3"/>
            <p:cNvSpPr>
              <a:spLocks/>
            </p:cNvSpPr>
            <p:nvPr/>
          </p:nvSpPr>
          <p:spPr bwMode="auto">
            <a:xfrm>
              <a:off x="0" y="0"/>
              <a:ext cx="5496" cy="144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lIns="38100" tIns="38100" rIns="38100" bIns="38100" anchor="ctr"/>
            <a:lstStyle/>
            <a:p>
              <a:r>
                <a:rPr lang="en-US" sz="1000">
                  <a:solidFill>
                    <a:srgbClr val="FFFFFF"/>
                  </a:solidFill>
                  <a:latin typeface="+mj-lt"/>
                  <a:ea typeface="ＭＳ Ｐゴシック" charset="-128"/>
                  <a:cs typeface="Tahoma" pitchFamily="34" charset="0"/>
                  <a:sym typeface="Verdana" pitchFamily="34" charset="0"/>
                </a:rPr>
                <a:t> </a:t>
              </a:r>
            </a:p>
          </p:txBody>
        </p:sp>
      </p:grpSp>
      <p:sp>
        <p:nvSpPr>
          <p:cNvPr id="25602" name="Line 4"/>
          <p:cNvSpPr>
            <a:spLocks noChangeShapeType="1"/>
          </p:cNvSpPr>
          <p:nvPr/>
        </p:nvSpPr>
        <p:spPr bwMode="auto">
          <a:xfrm>
            <a:off x="214278" y="5053955"/>
            <a:ext cx="8656907" cy="1587"/>
          </a:xfrm>
          <a:prstGeom prst="line">
            <a:avLst/>
          </a:prstGeom>
          <a:noFill/>
          <a:ln w="9525">
            <a:solidFill>
              <a:srgbClr val="981426"/>
            </a:solidFill>
            <a:round/>
            <a:headEnd/>
            <a:tailEnd/>
          </a:ln>
        </p:spPr>
        <p:txBody>
          <a:bodyPr lIns="0" tIns="0" rIns="0" bIns="0"/>
          <a:lstStyle/>
          <a:p>
            <a:endParaRPr lang="es-ES">
              <a:latin typeface="+mj-lt"/>
              <a:cs typeface="Tahoma" pitchFamily="34" charset="0"/>
            </a:endParaRPr>
          </a:p>
        </p:txBody>
      </p:sp>
      <p:sp>
        <p:nvSpPr>
          <p:cNvPr id="25604" name="Rectangle 6"/>
          <p:cNvSpPr>
            <a:spLocks/>
          </p:cNvSpPr>
          <p:nvPr/>
        </p:nvSpPr>
        <p:spPr bwMode="auto">
          <a:xfrm>
            <a:off x="137836" y="2157172"/>
            <a:ext cx="8677552" cy="5313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38100" tIns="38100" rIns="38100" bIns="38100" anchor="ctr"/>
          <a:lstStyle/>
          <a:p>
            <a:pPr marL="723900" indent="-342900" algn="ctr"/>
            <a:r>
              <a:rPr lang="en-US" sz="1800" b="1" dirty="0" smtClean="0">
                <a:solidFill>
                  <a:srgbClr val="981426"/>
                </a:solidFill>
                <a:latin typeface="+mj-lt"/>
                <a:ea typeface="ＭＳ Ｐゴシック" charset="-128"/>
                <a:cs typeface="Tahoma" pitchFamily="34" charset="0"/>
                <a:sym typeface="Verdana Bold" charset="0"/>
              </a:rPr>
              <a:t>DESINDUSTRIALIZACIÓN Y CRISIS EN LA BARCELONA POSTOLÍMPICA: ¿HACIA UNA </a:t>
            </a:r>
            <a:r>
              <a:rPr lang="en-US" sz="1800" b="1" i="1" dirty="0" smtClean="0">
                <a:solidFill>
                  <a:srgbClr val="981426"/>
                </a:solidFill>
                <a:latin typeface="+mj-lt"/>
                <a:ea typeface="ＭＳ Ｐゴシック" charset="-128"/>
                <a:cs typeface="Tahoma" pitchFamily="34" charset="0"/>
                <a:sym typeface="Verdana Bold" charset="0"/>
              </a:rPr>
              <a:t>CIUDAD DUAL</a:t>
            </a:r>
            <a:r>
              <a:rPr lang="en-US" sz="1800" b="1" dirty="0" smtClean="0">
                <a:solidFill>
                  <a:srgbClr val="981426"/>
                </a:solidFill>
                <a:latin typeface="+mj-lt"/>
                <a:ea typeface="ＭＳ Ｐゴシック" charset="-128"/>
                <a:cs typeface="Tahoma" pitchFamily="34" charset="0"/>
                <a:sym typeface="Verdana Bold" charset="0"/>
              </a:rPr>
              <a:t>?</a:t>
            </a:r>
          </a:p>
        </p:txBody>
      </p:sp>
      <p:sp>
        <p:nvSpPr>
          <p:cNvPr id="25606" name="Rectangle 8"/>
          <p:cNvSpPr>
            <a:spLocks/>
          </p:cNvSpPr>
          <p:nvPr/>
        </p:nvSpPr>
        <p:spPr bwMode="auto">
          <a:xfrm>
            <a:off x="210842" y="5252070"/>
            <a:ext cx="8647438" cy="12245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38100" tIns="38100" rIns="38100" bIns="38100" anchor="ctr"/>
          <a:lstStyle/>
          <a:p>
            <a:pPr marL="723900" indent="-342900" algn="ctr">
              <a:spcAft>
                <a:spcPts val="1000"/>
              </a:spcAft>
            </a:pPr>
            <a:r>
              <a:rPr lang="es-ES" sz="1400" b="1" dirty="0" smtClean="0">
                <a:solidFill>
                  <a:schemeClr val="tx1"/>
                </a:solidFill>
                <a:latin typeface="+mj-lt"/>
                <a:ea typeface="ＭＳ Ｐゴシック" charset="-128"/>
                <a:cs typeface="Tahoma" pitchFamily="34" charset="0"/>
                <a:sym typeface="Verdana Bold" charset="0"/>
              </a:rPr>
              <a:t>International </a:t>
            </a:r>
            <a:r>
              <a:rPr lang="es-ES" sz="1400" b="1" dirty="0" err="1" smtClean="0">
                <a:solidFill>
                  <a:schemeClr val="tx1"/>
                </a:solidFill>
                <a:latin typeface="+mj-lt"/>
                <a:ea typeface="ＭＳ Ｐゴシック" charset="-128"/>
                <a:cs typeface="Tahoma" pitchFamily="34" charset="0"/>
                <a:sym typeface="Verdana Bold" charset="0"/>
              </a:rPr>
              <a:t>Conference</a:t>
            </a:r>
            <a:r>
              <a:rPr lang="es-ES" sz="1400" b="1" dirty="0" smtClean="0">
                <a:solidFill>
                  <a:schemeClr val="tx1"/>
                </a:solidFill>
                <a:latin typeface="+mj-lt"/>
                <a:ea typeface="ＭＳ Ｐゴシック" charset="-128"/>
                <a:cs typeface="Tahoma" pitchFamily="34" charset="0"/>
                <a:sym typeface="Verdana Bold" charset="0"/>
              </a:rPr>
              <a:t> </a:t>
            </a:r>
            <a:r>
              <a:rPr lang="es-ES" sz="1400" b="1" dirty="0" err="1" smtClean="0">
                <a:solidFill>
                  <a:schemeClr val="tx1"/>
                </a:solidFill>
                <a:latin typeface="+mj-lt"/>
                <a:ea typeface="ＭＳ Ｐゴシック" charset="-128"/>
                <a:cs typeface="Tahoma" pitchFamily="34" charset="0"/>
                <a:sym typeface="Verdana Bold" charset="0"/>
              </a:rPr>
              <a:t>on</a:t>
            </a:r>
            <a:r>
              <a:rPr lang="es-ES" sz="1400" b="1" dirty="0" smtClean="0">
                <a:solidFill>
                  <a:schemeClr val="tx1"/>
                </a:solidFill>
                <a:latin typeface="+mj-lt"/>
                <a:ea typeface="ＭＳ Ｐゴシック" charset="-128"/>
                <a:cs typeface="Tahoma" pitchFamily="34" charset="0"/>
                <a:sym typeface="Verdana Bold" charset="0"/>
              </a:rPr>
              <a:t> Regional </a:t>
            </a:r>
            <a:r>
              <a:rPr lang="es-ES" sz="1400" b="1" dirty="0" err="1" smtClean="0">
                <a:solidFill>
                  <a:schemeClr val="tx1"/>
                </a:solidFill>
                <a:latin typeface="+mj-lt"/>
                <a:ea typeface="ＭＳ Ｐゴシック" charset="-128"/>
                <a:cs typeface="Tahoma" pitchFamily="34" charset="0"/>
                <a:sym typeface="Verdana Bold" charset="0"/>
              </a:rPr>
              <a:t>Science</a:t>
            </a:r>
            <a:r>
              <a:rPr lang="es-ES" sz="1400" b="1" dirty="0" smtClean="0">
                <a:solidFill>
                  <a:schemeClr val="tx1"/>
                </a:solidFill>
                <a:latin typeface="+mj-lt"/>
                <a:ea typeface="ＭＳ Ｐゴシック" charset="-128"/>
                <a:cs typeface="Tahoma" pitchFamily="34" charset="0"/>
                <a:sym typeface="Verdana Bold" charset="0"/>
              </a:rPr>
              <a:t>: </a:t>
            </a:r>
            <a:r>
              <a:rPr lang="es-ES" sz="1400" b="1" dirty="0" err="1" smtClean="0">
                <a:solidFill>
                  <a:schemeClr val="tx1"/>
                </a:solidFill>
                <a:latin typeface="+mj-lt"/>
                <a:ea typeface="ＭＳ Ｐゴシック" charset="-128"/>
                <a:cs typeface="Tahoma" pitchFamily="34" charset="0"/>
                <a:sym typeface="Verdana Bold" charset="0"/>
              </a:rPr>
              <a:t>Innovation</a:t>
            </a:r>
            <a:r>
              <a:rPr lang="es-ES" sz="1400" b="1" dirty="0" smtClean="0">
                <a:solidFill>
                  <a:schemeClr val="tx1"/>
                </a:solidFill>
                <a:latin typeface="+mj-lt"/>
                <a:ea typeface="ＭＳ Ｐゴシック" charset="-128"/>
                <a:cs typeface="Tahoma" pitchFamily="34" charset="0"/>
                <a:sym typeface="Verdana Bold" charset="0"/>
              </a:rPr>
              <a:t> and </a:t>
            </a:r>
            <a:r>
              <a:rPr lang="es-ES" sz="1400" b="1" dirty="0" err="1" smtClean="0">
                <a:solidFill>
                  <a:schemeClr val="tx1"/>
                </a:solidFill>
                <a:latin typeface="+mj-lt"/>
                <a:ea typeface="ＭＳ Ｐゴシック" charset="-128"/>
                <a:cs typeface="Tahoma" pitchFamily="34" charset="0"/>
                <a:sym typeface="Verdana Bold" charset="0"/>
              </a:rPr>
              <a:t>Geographical</a:t>
            </a:r>
            <a:r>
              <a:rPr lang="es-ES" sz="1400" b="1" dirty="0" smtClean="0">
                <a:solidFill>
                  <a:schemeClr val="tx1"/>
                </a:solidFill>
                <a:latin typeface="+mj-lt"/>
                <a:ea typeface="ＭＳ Ｐゴシック" charset="-128"/>
                <a:cs typeface="Tahoma" pitchFamily="34" charset="0"/>
                <a:sym typeface="Verdana Bold" charset="0"/>
              </a:rPr>
              <a:t> </a:t>
            </a:r>
            <a:r>
              <a:rPr lang="es-ES" sz="1400" b="1" dirty="0" err="1" smtClean="0">
                <a:solidFill>
                  <a:schemeClr val="tx1"/>
                </a:solidFill>
                <a:latin typeface="+mj-lt"/>
                <a:ea typeface="ＭＳ Ｐゴシック" charset="-128"/>
                <a:cs typeface="Tahoma" pitchFamily="34" charset="0"/>
                <a:sym typeface="Verdana Bold" charset="0"/>
              </a:rPr>
              <a:t>Spillovers</a:t>
            </a:r>
            <a:r>
              <a:rPr lang="es-ES" sz="1400" b="1" dirty="0" smtClean="0">
                <a:solidFill>
                  <a:schemeClr val="tx1"/>
                </a:solidFill>
                <a:latin typeface="+mj-lt"/>
                <a:ea typeface="ＭＳ Ｐゴシック" charset="-128"/>
                <a:cs typeface="Tahoma" pitchFamily="34" charset="0"/>
                <a:sym typeface="Verdana Bold" charset="0"/>
              </a:rPr>
              <a:t>: New </a:t>
            </a:r>
            <a:r>
              <a:rPr lang="es-ES" sz="1400" b="1" dirty="0" err="1" smtClean="0">
                <a:solidFill>
                  <a:schemeClr val="tx1"/>
                </a:solidFill>
                <a:latin typeface="+mj-lt"/>
                <a:ea typeface="ＭＳ Ｐゴシック" charset="-128"/>
                <a:cs typeface="Tahoma" pitchFamily="34" charset="0"/>
                <a:sym typeface="Verdana Bold" charset="0"/>
              </a:rPr>
              <a:t>Approaches</a:t>
            </a:r>
            <a:r>
              <a:rPr lang="es-ES" sz="1400" b="1" dirty="0" smtClean="0">
                <a:solidFill>
                  <a:schemeClr val="tx1"/>
                </a:solidFill>
                <a:latin typeface="+mj-lt"/>
                <a:ea typeface="ＭＳ Ｐゴシック" charset="-128"/>
                <a:cs typeface="Tahoma" pitchFamily="34" charset="0"/>
                <a:sym typeface="Verdana Bold" charset="0"/>
              </a:rPr>
              <a:t> and </a:t>
            </a:r>
            <a:r>
              <a:rPr lang="es-ES" sz="1400" b="1" dirty="0" err="1" smtClean="0">
                <a:solidFill>
                  <a:schemeClr val="tx1"/>
                </a:solidFill>
                <a:latin typeface="+mj-lt"/>
                <a:ea typeface="ＭＳ Ｐゴシック" charset="-128"/>
                <a:cs typeface="Tahoma" pitchFamily="34" charset="0"/>
                <a:sym typeface="Verdana Bold" charset="0"/>
              </a:rPr>
              <a:t>Evidence</a:t>
            </a:r>
            <a:endParaRPr lang="es-ES" sz="1400" b="1" dirty="0" smtClean="0">
              <a:solidFill>
                <a:schemeClr val="tx1"/>
              </a:solidFill>
              <a:latin typeface="+mj-lt"/>
              <a:ea typeface="ＭＳ Ｐゴシック" charset="-128"/>
              <a:cs typeface="Tahoma" pitchFamily="34" charset="0"/>
              <a:sym typeface="Verdana Bold" charset="0"/>
            </a:endParaRPr>
          </a:p>
          <a:p>
            <a:pPr marL="723900" indent="-342900" algn="ctr"/>
            <a:r>
              <a:rPr lang="es-ES" altLang="ja-JP" sz="1400" dirty="0" smtClean="0">
                <a:solidFill>
                  <a:schemeClr val="tx1"/>
                </a:solidFill>
                <a:latin typeface="+mj-lt"/>
                <a:ea typeface="ＭＳ Ｐゴシック" charset="-128"/>
                <a:cs typeface="Tahoma" pitchFamily="34" charset="0"/>
                <a:sym typeface="Verdana Bold" charset="0"/>
              </a:rPr>
              <a:t>XLI Reunión de Estudios Regionales (AECR)</a:t>
            </a:r>
            <a:endParaRPr lang="en-US" altLang="ja-JP" sz="1400" dirty="0">
              <a:solidFill>
                <a:schemeClr val="tx1"/>
              </a:solidFill>
              <a:latin typeface="+mj-lt"/>
              <a:cs typeface="Tahoma" pitchFamily="34" charset="0"/>
              <a:sym typeface="Verdana Bold" charset="0"/>
            </a:endParaRPr>
          </a:p>
          <a:p>
            <a:pPr marL="723900" indent="-342900" algn="ctr"/>
            <a:endParaRPr lang="en-US" sz="1400" dirty="0" smtClean="0">
              <a:solidFill>
                <a:schemeClr val="tx1"/>
              </a:solidFill>
              <a:latin typeface="+mj-lt"/>
              <a:cs typeface="Tahoma" pitchFamily="34" charset="0"/>
              <a:sym typeface="Verdana" pitchFamily="34" charset="0"/>
            </a:endParaRPr>
          </a:p>
          <a:p>
            <a:pPr marL="723900" indent="-342900" algn="ctr"/>
            <a:r>
              <a:rPr lang="en-US" sz="1400" dirty="0" smtClean="0">
                <a:solidFill>
                  <a:schemeClr val="tx1"/>
                </a:solidFill>
                <a:latin typeface="+mj-lt"/>
                <a:cs typeface="Tahoma" pitchFamily="34" charset="0"/>
                <a:sym typeface="Verdana" pitchFamily="34" charset="0"/>
              </a:rPr>
              <a:t>Reus, 18-20 de </a:t>
            </a:r>
            <a:r>
              <a:rPr lang="en-US" sz="1400" dirty="0" err="1" smtClean="0">
                <a:solidFill>
                  <a:schemeClr val="tx1"/>
                </a:solidFill>
                <a:latin typeface="+mj-lt"/>
                <a:cs typeface="Tahoma" pitchFamily="34" charset="0"/>
                <a:sym typeface="Verdana" pitchFamily="34" charset="0"/>
              </a:rPr>
              <a:t>noviembre</a:t>
            </a:r>
            <a:r>
              <a:rPr lang="en-US" sz="1400" dirty="0" smtClean="0">
                <a:solidFill>
                  <a:schemeClr val="tx1"/>
                </a:solidFill>
                <a:latin typeface="+mj-lt"/>
                <a:cs typeface="Tahoma" pitchFamily="34" charset="0"/>
                <a:sym typeface="Verdana" pitchFamily="34" charset="0"/>
              </a:rPr>
              <a:t> 2015</a:t>
            </a:r>
            <a:endParaRPr lang="en-US" sz="1400" dirty="0">
              <a:solidFill>
                <a:schemeClr val="tx1"/>
              </a:solidFill>
              <a:latin typeface="+mj-lt"/>
              <a:cs typeface="Tahoma" pitchFamily="34" charset="0"/>
              <a:sym typeface="Verdana" pitchFamily="34" charset="0"/>
            </a:endParaRPr>
          </a:p>
        </p:txBody>
      </p:sp>
      <p:pic>
        <p:nvPicPr>
          <p:cNvPr id="25610" name="Picture 10" descr="N:\LOGOS\IERMB\Logo IERMB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621441" y="722411"/>
            <a:ext cx="2210679" cy="1195387"/>
          </a:xfrm>
          <a:prstGeom prst="rect">
            <a:avLst/>
          </a:prstGeom>
          <a:noFill/>
        </p:spPr>
      </p:pic>
      <p:sp>
        <p:nvSpPr>
          <p:cNvPr id="10" name="Rectangle 8"/>
          <p:cNvSpPr>
            <a:spLocks/>
          </p:cNvSpPr>
          <p:nvPr/>
        </p:nvSpPr>
        <p:spPr bwMode="auto">
          <a:xfrm>
            <a:off x="296567" y="3014861"/>
            <a:ext cx="8650878" cy="5040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38100" tIns="38100" rIns="38100" bIns="38100" anchor="ctr"/>
          <a:lstStyle/>
          <a:p>
            <a:pPr marL="723900" indent="-342900" algn="ctr"/>
            <a:r>
              <a:rPr lang="es-ES" sz="1400" dirty="0" smtClean="0">
                <a:solidFill>
                  <a:schemeClr val="tx1"/>
                </a:solidFill>
                <a:latin typeface="+mj-lt"/>
                <a:ea typeface="ＭＳ Ｐゴシック" charset="-128"/>
                <a:cs typeface="Tahoma" pitchFamily="34" charset="0"/>
                <a:sym typeface="Verdana Bold" charset="0"/>
              </a:rPr>
              <a:t>Sergio Porcel (IERMB)  </a:t>
            </a:r>
            <a:r>
              <a:rPr lang="es-ES" sz="1400" dirty="0" err="1" smtClean="0">
                <a:solidFill>
                  <a:schemeClr val="tx1"/>
                </a:solidFill>
                <a:latin typeface="+mj-lt"/>
                <a:ea typeface="ＭＳ Ｐゴシック" charset="-128"/>
                <a:cs typeface="Tahoma" pitchFamily="34" charset="0"/>
                <a:sym typeface="Verdana Bold" charset="0"/>
              </a:rPr>
              <a:t>Sebastià</a:t>
            </a:r>
            <a:r>
              <a:rPr lang="es-ES" sz="1400" dirty="0" smtClean="0">
                <a:solidFill>
                  <a:schemeClr val="tx1"/>
                </a:solidFill>
                <a:latin typeface="+mj-lt"/>
                <a:ea typeface="ＭＳ Ｐゴシック" charset="-128"/>
                <a:cs typeface="Tahoma" pitchFamily="34" charset="0"/>
                <a:sym typeface="Verdana Bold" charset="0"/>
              </a:rPr>
              <a:t> Sarasa (UPF)  Lara Navarro-Varas (IERMB)</a:t>
            </a:r>
            <a:endParaRPr lang="en-US" sz="1400" dirty="0">
              <a:solidFill>
                <a:schemeClr val="tx1"/>
              </a:solidFill>
              <a:latin typeface="+mj-lt"/>
              <a:cs typeface="Tahoma" pitchFamily="34" charset="0"/>
              <a:sym typeface="Verdana" pitchFamily="34" charset="0"/>
            </a:endParaRPr>
          </a:p>
        </p:txBody>
      </p:sp>
      <p:sp>
        <p:nvSpPr>
          <p:cNvPr id="12" name="Rectangle 8"/>
          <p:cNvSpPr>
            <a:spLocks/>
          </p:cNvSpPr>
          <p:nvPr/>
        </p:nvSpPr>
        <p:spPr bwMode="auto">
          <a:xfrm>
            <a:off x="107504" y="4133080"/>
            <a:ext cx="8856984" cy="6640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38100" tIns="38100" rIns="38100" bIns="38100" anchor="ctr"/>
          <a:lstStyle/>
          <a:p>
            <a:pPr marL="723900" indent="-342900" algn="ctr">
              <a:lnSpc>
                <a:spcPct val="150000"/>
              </a:lnSpc>
              <a:spcAft>
                <a:spcPts val="0"/>
              </a:spcAft>
            </a:pPr>
            <a:r>
              <a:rPr lang="es-ES" sz="1400" dirty="0" smtClean="0">
                <a:solidFill>
                  <a:schemeClr val="tx1"/>
                </a:solidFill>
                <a:latin typeface="+mj-lt"/>
                <a:ea typeface="ＭＳ Ｐゴシック" charset="-128"/>
                <a:cs typeface="Tahoma" pitchFamily="34" charset="0"/>
                <a:sym typeface="Verdana Bold" charset="0"/>
              </a:rPr>
              <a:t>“La segregación espacial de la pobreza en Cataluña: estructura y dinámica de la desigualdad social” </a:t>
            </a:r>
          </a:p>
          <a:p>
            <a:pPr marL="723900" indent="-342900" algn="ctr">
              <a:lnSpc>
                <a:spcPct val="150000"/>
              </a:lnSpc>
              <a:spcAft>
                <a:spcPts val="0"/>
              </a:spcAft>
            </a:pPr>
            <a:r>
              <a:rPr lang="es-ES" dirty="0" smtClean="0">
                <a:solidFill>
                  <a:schemeClr val="tx1"/>
                </a:solidFill>
                <a:latin typeface="+mj-lt"/>
                <a:ea typeface="ＭＳ Ｐゴシック" charset="-128"/>
                <a:cs typeface="Tahoma" pitchFamily="34" charset="0"/>
                <a:sym typeface="Verdana Bold" charset="0"/>
              </a:rPr>
              <a:t>(ref. PRO8113, convocatoria 2012)</a:t>
            </a:r>
            <a:endParaRPr lang="en-US" dirty="0">
              <a:solidFill>
                <a:schemeClr val="tx1"/>
              </a:solidFill>
              <a:latin typeface="+mj-lt"/>
              <a:cs typeface="Tahoma" pitchFamily="34" charset="0"/>
              <a:sym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3739728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Marcador de número de diapositiva 3"/>
          <p:cNvSpPr>
            <a:spLocks noGrp="1"/>
          </p:cNvSpPr>
          <p:nvPr>
            <p:ph type="sldNum" sz="quarter" idx="10"/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fld id="{BA78ECA3-D6D1-4766-A452-351E0CB26325}" type="slidenum">
              <a:rPr lang="es-ES" smtClean="0">
                <a:latin typeface="+mj-lt"/>
                <a:cs typeface="Tahoma" pitchFamily="34" charset="0"/>
              </a:rPr>
              <a:pPr/>
              <a:t>2</a:t>
            </a:fld>
            <a:endParaRPr lang="es-ES" dirty="0">
              <a:latin typeface="+mj-lt"/>
              <a:cs typeface="Tahoma" pitchFamily="34" charset="0"/>
            </a:endParaRPr>
          </a:p>
        </p:txBody>
      </p:sp>
      <p:pic>
        <p:nvPicPr>
          <p:cNvPr id="26627" name="Picture 2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054975" y="79375"/>
            <a:ext cx="962025" cy="525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Line 5"/>
          <p:cNvSpPr>
            <a:spLocks noChangeShapeType="1"/>
          </p:cNvSpPr>
          <p:nvPr/>
        </p:nvSpPr>
        <p:spPr bwMode="auto">
          <a:xfrm>
            <a:off x="284163" y="676006"/>
            <a:ext cx="8653462" cy="1588"/>
          </a:xfrm>
          <a:prstGeom prst="line">
            <a:avLst/>
          </a:prstGeom>
          <a:noFill/>
          <a:ln w="9525">
            <a:solidFill>
              <a:srgbClr val="981426"/>
            </a:solidFill>
            <a:round/>
            <a:headEnd/>
            <a:tailEnd/>
          </a:ln>
        </p:spPr>
        <p:txBody>
          <a:bodyPr lIns="0" tIns="0" rIns="0" bIns="0"/>
          <a:lstStyle/>
          <a:p>
            <a:endParaRPr lang="es-ES" dirty="0">
              <a:latin typeface="+mj-lt"/>
              <a:cs typeface="Tahoma" pitchFamily="34" charset="0"/>
            </a:endParaRPr>
          </a:p>
        </p:txBody>
      </p:sp>
      <p:sp>
        <p:nvSpPr>
          <p:cNvPr id="10" name="Rectangle 10"/>
          <p:cNvSpPr>
            <a:spLocks/>
          </p:cNvSpPr>
          <p:nvPr/>
        </p:nvSpPr>
        <p:spPr bwMode="auto">
          <a:xfrm>
            <a:off x="611560" y="1647441"/>
            <a:ext cx="8208912" cy="4229831"/>
          </a:xfrm>
          <a:prstGeom prst="rect">
            <a:avLst/>
          </a:prstGeom>
          <a:noFill/>
          <a:ln w="12700" cap="rnd">
            <a:noFill/>
            <a:round/>
            <a:headEnd/>
            <a:tailEnd/>
          </a:ln>
        </p:spPr>
        <p:txBody>
          <a:bodyPr lIns="38100" tIns="38100" rIns="38100" bIns="38100" anchor="ctr"/>
          <a:lstStyle/>
          <a:p>
            <a:pPr marL="342900" indent="-342900" algn="just">
              <a:buClr>
                <a:srgbClr val="C00000"/>
              </a:buClr>
              <a:buSzPct val="100000"/>
              <a:buFont typeface="+mj-lt"/>
              <a:buAutoNum type="arabicPeriod"/>
            </a:pPr>
            <a:r>
              <a:rPr lang="es-ES" sz="1800" dirty="0" smtClean="0">
                <a:solidFill>
                  <a:schemeClr val="tx1"/>
                </a:solidFill>
                <a:latin typeface="+mj-lt"/>
                <a:ea typeface="ＭＳ Ｐゴシック" charset="-128"/>
                <a:cs typeface="Tahoma" pitchFamily="34" charset="0"/>
                <a:sym typeface="Verdana Bold" charset="0"/>
              </a:rPr>
              <a:t>Apuntes sobre el debate teórico</a:t>
            </a:r>
          </a:p>
          <a:p>
            <a:pPr marL="342900" indent="-342900" algn="just">
              <a:buClr>
                <a:srgbClr val="C00000"/>
              </a:buClr>
              <a:buSzPct val="100000"/>
              <a:buFont typeface="+mj-lt"/>
              <a:buAutoNum type="arabicPeriod"/>
            </a:pPr>
            <a:endParaRPr lang="es-ES" sz="1800" dirty="0" smtClean="0">
              <a:solidFill>
                <a:schemeClr val="tx1"/>
              </a:solidFill>
              <a:latin typeface="+mj-lt"/>
              <a:ea typeface="ＭＳ Ｐゴシック" charset="-128"/>
              <a:cs typeface="Tahoma" pitchFamily="34" charset="0"/>
              <a:sym typeface="Verdana Bold" charset="0"/>
            </a:endParaRPr>
          </a:p>
          <a:p>
            <a:pPr marL="342900" indent="-342900" algn="just">
              <a:buClr>
                <a:srgbClr val="C00000"/>
              </a:buClr>
              <a:buSzPct val="100000"/>
              <a:buFont typeface="+mj-lt"/>
              <a:buAutoNum type="arabicPeriod"/>
            </a:pPr>
            <a:r>
              <a:rPr lang="es-ES" sz="1800" dirty="0" smtClean="0">
                <a:solidFill>
                  <a:schemeClr val="tx1"/>
                </a:solidFill>
                <a:latin typeface="+mj-lt"/>
                <a:ea typeface="ＭＳ Ｐゴシック" charset="-128"/>
                <a:cs typeface="Tahoma" pitchFamily="34" charset="0"/>
                <a:sym typeface="Verdana Bold" charset="0"/>
              </a:rPr>
              <a:t>Objetivos y preguntas de investigación</a:t>
            </a:r>
          </a:p>
          <a:p>
            <a:pPr marL="342900" indent="-342900" algn="just">
              <a:buClr>
                <a:srgbClr val="C00000"/>
              </a:buClr>
              <a:buSzPct val="100000"/>
              <a:buFont typeface="+mj-lt"/>
              <a:buAutoNum type="arabicPeriod"/>
            </a:pPr>
            <a:endParaRPr lang="es-ES" sz="1800" dirty="0" smtClean="0">
              <a:solidFill>
                <a:schemeClr val="tx1"/>
              </a:solidFill>
              <a:latin typeface="+mj-lt"/>
              <a:ea typeface="ＭＳ Ｐゴシック" charset="-128"/>
              <a:cs typeface="Tahoma" pitchFamily="34" charset="0"/>
              <a:sym typeface="Verdana Bold" charset="0"/>
            </a:endParaRPr>
          </a:p>
          <a:p>
            <a:pPr marL="342900" indent="-342900" algn="just">
              <a:buClr>
                <a:srgbClr val="C00000"/>
              </a:buClr>
              <a:buSzPct val="100000"/>
              <a:buFont typeface="+mj-lt"/>
              <a:buAutoNum type="arabicPeriod"/>
            </a:pPr>
            <a:r>
              <a:rPr lang="es-ES" sz="1800" dirty="0" smtClean="0">
                <a:solidFill>
                  <a:schemeClr val="tx1"/>
                </a:solidFill>
                <a:latin typeface="+mj-lt"/>
                <a:ea typeface="ＭＳ Ｐゴシック" charset="-128"/>
                <a:cs typeface="Tahoma" pitchFamily="34" charset="0"/>
                <a:sym typeface="Verdana Bold" charset="0"/>
              </a:rPr>
              <a:t>Metodología y fuentes de datos</a:t>
            </a:r>
          </a:p>
          <a:p>
            <a:pPr marL="342900" indent="-342900" algn="just">
              <a:buClr>
                <a:srgbClr val="C00000"/>
              </a:buClr>
              <a:buSzPct val="100000"/>
              <a:buFont typeface="+mj-lt"/>
              <a:buAutoNum type="arabicPeriod"/>
            </a:pPr>
            <a:endParaRPr lang="es-ES" sz="1800" dirty="0" smtClean="0">
              <a:solidFill>
                <a:schemeClr val="tx1"/>
              </a:solidFill>
              <a:latin typeface="+mj-lt"/>
              <a:ea typeface="ＭＳ Ｐゴシック" charset="-128"/>
              <a:cs typeface="Tahoma" pitchFamily="34" charset="0"/>
              <a:sym typeface="Verdana Bold" charset="0"/>
            </a:endParaRPr>
          </a:p>
          <a:p>
            <a:pPr marL="342900" indent="-342900" algn="just">
              <a:buClr>
                <a:srgbClr val="C00000"/>
              </a:buClr>
              <a:buSzPct val="100000"/>
              <a:buFont typeface="+mj-lt"/>
              <a:buAutoNum type="arabicPeriod"/>
            </a:pPr>
            <a:r>
              <a:rPr lang="es-ES" sz="1800" dirty="0" smtClean="0">
                <a:solidFill>
                  <a:schemeClr val="tx1"/>
                </a:solidFill>
                <a:latin typeface="+mj-lt"/>
                <a:ea typeface="ＭＳ Ｐゴシック" charset="-128"/>
                <a:cs typeface="Tahoma" pitchFamily="34" charset="0"/>
                <a:sym typeface="Verdana Bold" charset="0"/>
              </a:rPr>
              <a:t>El proceso de desindustrialización</a:t>
            </a:r>
          </a:p>
          <a:p>
            <a:pPr marL="342900" indent="-342900" algn="just">
              <a:buClr>
                <a:srgbClr val="C00000"/>
              </a:buClr>
              <a:buSzPct val="100000"/>
              <a:buFont typeface="+mj-lt"/>
              <a:buAutoNum type="arabicPeriod"/>
            </a:pPr>
            <a:endParaRPr lang="es-ES" sz="1800" dirty="0" smtClean="0">
              <a:solidFill>
                <a:schemeClr val="tx1"/>
              </a:solidFill>
              <a:latin typeface="+mj-lt"/>
              <a:ea typeface="ＭＳ Ｐゴシック" charset="-128"/>
              <a:cs typeface="Tahoma" pitchFamily="34" charset="0"/>
              <a:sym typeface="Verdana Bold" charset="0"/>
            </a:endParaRPr>
          </a:p>
          <a:p>
            <a:pPr marL="342900" indent="-342900" algn="just">
              <a:buClr>
                <a:srgbClr val="C00000"/>
              </a:buClr>
              <a:buSzPct val="100000"/>
              <a:buFont typeface="+mj-lt"/>
              <a:buAutoNum type="arabicPeriod"/>
            </a:pPr>
            <a:r>
              <a:rPr lang="es-ES" sz="1800" dirty="0" smtClean="0">
                <a:solidFill>
                  <a:schemeClr val="tx1"/>
                </a:solidFill>
                <a:latin typeface="+mj-lt"/>
                <a:ea typeface="ＭＳ Ｐゴシック" charset="-128"/>
                <a:cs typeface="Tahoma" pitchFamily="34" charset="0"/>
                <a:sym typeface="Verdana Bold" charset="0"/>
              </a:rPr>
              <a:t>La evolución de las desigualdades sociales</a:t>
            </a:r>
          </a:p>
          <a:p>
            <a:pPr marL="342900" indent="-342900" algn="just">
              <a:buClr>
                <a:srgbClr val="C00000"/>
              </a:buClr>
              <a:buSzPct val="100000"/>
              <a:buFont typeface="+mj-lt"/>
              <a:buAutoNum type="arabicPeriod"/>
            </a:pPr>
            <a:endParaRPr lang="es-ES" sz="1800" dirty="0" smtClean="0">
              <a:solidFill>
                <a:schemeClr val="tx1"/>
              </a:solidFill>
              <a:latin typeface="+mj-lt"/>
              <a:ea typeface="ＭＳ Ｐゴシック" charset="-128"/>
              <a:cs typeface="Tahoma" pitchFamily="34" charset="0"/>
              <a:sym typeface="Verdana Bold" charset="0"/>
            </a:endParaRPr>
          </a:p>
          <a:p>
            <a:pPr marL="342900" indent="-342900" algn="just">
              <a:buClr>
                <a:srgbClr val="C00000"/>
              </a:buClr>
              <a:buSzPct val="100000"/>
              <a:buFont typeface="+mj-lt"/>
              <a:buAutoNum type="arabicPeriod"/>
            </a:pPr>
            <a:r>
              <a:rPr lang="es-ES" sz="1800" dirty="0" smtClean="0">
                <a:solidFill>
                  <a:schemeClr val="tx1"/>
                </a:solidFill>
                <a:latin typeface="+mj-lt"/>
                <a:ea typeface="ＭＳ Ｐゴシック" charset="-128"/>
                <a:cs typeface="Tahoma" pitchFamily="34" charset="0"/>
                <a:sym typeface="Verdana Bold" charset="0"/>
              </a:rPr>
              <a:t>Dinámicas </a:t>
            </a:r>
            <a:r>
              <a:rPr lang="es-ES" sz="1800" dirty="0" err="1" smtClean="0">
                <a:solidFill>
                  <a:schemeClr val="tx1"/>
                </a:solidFill>
                <a:latin typeface="+mj-lt"/>
                <a:ea typeface="ＭＳ Ｐゴシック" charset="-128"/>
                <a:cs typeface="Tahoma" pitchFamily="34" charset="0"/>
                <a:sym typeface="Verdana Bold" charset="0"/>
              </a:rPr>
              <a:t>socioresidenciales</a:t>
            </a:r>
            <a:endParaRPr lang="es-ES" sz="1800" dirty="0" smtClean="0">
              <a:solidFill>
                <a:schemeClr val="tx1"/>
              </a:solidFill>
              <a:latin typeface="+mj-lt"/>
              <a:ea typeface="ＭＳ Ｐゴシック" charset="-128"/>
              <a:cs typeface="Tahoma" pitchFamily="34" charset="0"/>
              <a:sym typeface="Verdana Bold" charset="0"/>
            </a:endParaRPr>
          </a:p>
          <a:p>
            <a:pPr marL="342900" indent="-342900" algn="just">
              <a:buClr>
                <a:srgbClr val="C00000"/>
              </a:buClr>
              <a:buSzPct val="100000"/>
              <a:buFont typeface="+mj-lt"/>
              <a:buAutoNum type="arabicPeriod"/>
            </a:pPr>
            <a:endParaRPr lang="es-ES" sz="1800" dirty="0" smtClean="0">
              <a:solidFill>
                <a:schemeClr val="tx1"/>
              </a:solidFill>
              <a:latin typeface="+mj-lt"/>
              <a:ea typeface="ＭＳ Ｐゴシック" charset="-128"/>
              <a:cs typeface="Tahoma" pitchFamily="34" charset="0"/>
              <a:sym typeface="Verdana Bold" charset="0"/>
            </a:endParaRPr>
          </a:p>
          <a:p>
            <a:pPr marL="342900" indent="-342900" algn="just">
              <a:buClr>
                <a:srgbClr val="C00000"/>
              </a:buClr>
              <a:buSzPct val="100000"/>
              <a:buFont typeface="+mj-lt"/>
              <a:buAutoNum type="arabicPeriod"/>
            </a:pPr>
            <a:r>
              <a:rPr lang="es-ES" sz="1800" dirty="0" smtClean="0">
                <a:solidFill>
                  <a:schemeClr val="tx1"/>
                </a:solidFill>
                <a:latin typeface="+mj-lt"/>
                <a:ea typeface="ＭＳ Ｐゴシック" charset="-128"/>
                <a:cs typeface="Tahoma" pitchFamily="34" charset="0"/>
                <a:sym typeface="Verdana Bold" charset="0"/>
              </a:rPr>
              <a:t>Conclusiones</a:t>
            </a:r>
          </a:p>
        </p:txBody>
      </p:sp>
      <p:sp>
        <p:nvSpPr>
          <p:cNvPr id="11" name="Rectangle 4"/>
          <p:cNvSpPr>
            <a:spLocks/>
          </p:cNvSpPr>
          <p:nvPr/>
        </p:nvSpPr>
        <p:spPr bwMode="auto">
          <a:xfrm>
            <a:off x="284162" y="164306"/>
            <a:ext cx="7600205" cy="35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38100" tIns="38100" rIns="38100" bIns="38100"/>
          <a:lstStyle/>
          <a:p>
            <a:pPr marL="152400" indent="-152400">
              <a:tabLst>
                <a:tab pos="177800" algn="l"/>
                <a:tab pos="266700" algn="l"/>
                <a:tab pos="1778000" algn="l"/>
                <a:tab pos="1828800" algn="l"/>
              </a:tabLst>
            </a:pPr>
            <a:r>
              <a:rPr lang="es-ES" sz="2000" b="1" dirty="0" smtClean="0">
                <a:solidFill>
                  <a:schemeClr val="bg1">
                    <a:lumMod val="50000"/>
                  </a:schemeClr>
                </a:solidFill>
                <a:latin typeface="+mj-lt"/>
                <a:ea typeface="ＭＳ Ｐゴシック" charset="-128"/>
                <a:cs typeface="Tahoma" pitchFamily="34" charset="0"/>
                <a:sym typeface="Verdana Bold" charset="0"/>
              </a:rPr>
              <a:t>Sumario</a:t>
            </a:r>
            <a:endParaRPr lang="es-ES" sz="2000" b="1" dirty="0">
              <a:solidFill>
                <a:schemeClr val="bg1">
                  <a:lumMod val="50000"/>
                </a:schemeClr>
              </a:solidFill>
              <a:latin typeface="+mj-lt"/>
              <a:ea typeface="ＭＳ Ｐゴシック" charset="-128"/>
              <a:cs typeface="Tahoma" pitchFamily="34" charset="0"/>
              <a:sym typeface="Verdana Bold" charset="0"/>
            </a:endParaRPr>
          </a:p>
        </p:txBody>
      </p:sp>
      <p:sp>
        <p:nvSpPr>
          <p:cNvPr id="7" name="Rectangle 4"/>
          <p:cNvSpPr>
            <a:spLocks/>
          </p:cNvSpPr>
          <p:nvPr/>
        </p:nvSpPr>
        <p:spPr bwMode="auto">
          <a:xfrm>
            <a:off x="285719" y="970062"/>
            <a:ext cx="8651905" cy="7706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38100" tIns="38100" rIns="38100" bIns="38100"/>
          <a:lstStyle/>
          <a:p>
            <a:pPr marL="152400" indent="-152400">
              <a:tabLst>
                <a:tab pos="177800" algn="l"/>
                <a:tab pos="266700" algn="l"/>
                <a:tab pos="1778000" algn="l"/>
                <a:tab pos="1828800" algn="l"/>
              </a:tabLst>
            </a:pPr>
            <a:r>
              <a:rPr lang="es-ES" sz="1800" b="1" dirty="0" smtClean="0">
                <a:solidFill>
                  <a:schemeClr val="tx1"/>
                </a:solidFill>
                <a:latin typeface="+mj-lt"/>
                <a:ea typeface="ＭＳ Ｐゴシック" charset="-128"/>
                <a:cs typeface="Tahoma" pitchFamily="34" charset="0"/>
                <a:sym typeface="Verdana Bold" charset="0"/>
              </a:rPr>
              <a:t>Desindustrialización y crisis en la Barcelona postolímpica: ¿hacia una </a:t>
            </a:r>
            <a:r>
              <a:rPr lang="es-ES" sz="1800" b="1" i="1" dirty="0" smtClean="0">
                <a:solidFill>
                  <a:schemeClr val="tx1"/>
                </a:solidFill>
                <a:latin typeface="+mj-lt"/>
                <a:ea typeface="ＭＳ Ｐゴシック" charset="-128"/>
                <a:cs typeface="Tahoma" pitchFamily="34" charset="0"/>
                <a:sym typeface="Verdana Bold" charset="0"/>
              </a:rPr>
              <a:t>ciudad dual</a:t>
            </a:r>
            <a:r>
              <a:rPr lang="es-ES" sz="1800" b="1" dirty="0" smtClean="0">
                <a:solidFill>
                  <a:schemeClr val="tx1"/>
                </a:solidFill>
                <a:latin typeface="+mj-lt"/>
                <a:ea typeface="ＭＳ Ｐゴシック" charset="-128"/>
                <a:cs typeface="Tahoma" pitchFamily="34" charset="0"/>
                <a:sym typeface="Verdana Bold" charset="0"/>
              </a:rPr>
              <a:t>?</a:t>
            </a:r>
            <a:endParaRPr lang="es-ES" sz="1800" b="1" dirty="0">
              <a:solidFill>
                <a:schemeClr val="tx1"/>
              </a:solidFill>
              <a:latin typeface="+mj-lt"/>
              <a:ea typeface="ＭＳ Ｐゴシック" charset="-128"/>
              <a:cs typeface="Tahoma" pitchFamily="34" charset="0"/>
              <a:sym typeface="Verdana Bold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7" name="Picture 2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054975" y="79375"/>
            <a:ext cx="962025" cy="525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29" name="Rectangle 4"/>
          <p:cNvSpPr>
            <a:spLocks/>
          </p:cNvSpPr>
          <p:nvPr/>
        </p:nvSpPr>
        <p:spPr bwMode="auto">
          <a:xfrm>
            <a:off x="285720" y="786098"/>
            <a:ext cx="5662622" cy="35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38100" tIns="38100" rIns="38100" bIns="38100"/>
          <a:lstStyle/>
          <a:p>
            <a:pPr marL="152400" indent="-152400">
              <a:tabLst>
                <a:tab pos="177800" algn="l"/>
                <a:tab pos="266700" algn="l"/>
                <a:tab pos="1778000" algn="l"/>
                <a:tab pos="1828800" algn="l"/>
              </a:tabLst>
            </a:pPr>
            <a:r>
              <a:rPr lang="es-ES" sz="1800" b="1" dirty="0" smtClean="0">
                <a:solidFill>
                  <a:schemeClr val="tx1"/>
                </a:solidFill>
                <a:latin typeface="+mj-lt"/>
                <a:ea typeface="ＭＳ Ｐゴシック" charset="-128"/>
                <a:cs typeface="Tahoma" pitchFamily="34" charset="0"/>
                <a:sym typeface="Verdana Bold" charset="0"/>
              </a:rPr>
              <a:t>Globalización, desindustrialización y ciudad</a:t>
            </a:r>
            <a:endParaRPr lang="es-ES" sz="1800" b="1" dirty="0">
              <a:solidFill>
                <a:schemeClr val="tx1"/>
              </a:solidFill>
              <a:latin typeface="+mj-lt"/>
              <a:ea typeface="ＭＳ Ｐゴシック" charset="-128"/>
              <a:cs typeface="Tahoma" pitchFamily="34" charset="0"/>
              <a:sym typeface="Verdana Bold" charset="0"/>
            </a:endParaRPr>
          </a:p>
        </p:txBody>
      </p:sp>
      <p:sp>
        <p:nvSpPr>
          <p:cNvPr id="9" name="Line 5"/>
          <p:cNvSpPr>
            <a:spLocks noChangeShapeType="1"/>
          </p:cNvSpPr>
          <p:nvPr/>
        </p:nvSpPr>
        <p:spPr bwMode="auto">
          <a:xfrm>
            <a:off x="284163" y="676006"/>
            <a:ext cx="8653462" cy="1588"/>
          </a:xfrm>
          <a:prstGeom prst="line">
            <a:avLst/>
          </a:prstGeom>
          <a:noFill/>
          <a:ln w="9525">
            <a:solidFill>
              <a:srgbClr val="981426"/>
            </a:solidFill>
            <a:round/>
            <a:headEnd/>
            <a:tailEnd/>
          </a:ln>
        </p:spPr>
        <p:txBody>
          <a:bodyPr lIns="0" tIns="0" rIns="0" bIns="0"/>
          <a:lstStyle/>
          <a:p>
            <a:endParaRPr lang="es-ES" dirty="0">
              <a:latin typeface="+mj-lt"/>
            </a:endParaRPr>
          </a:p>
        </p:txBody>
      </p:sp>
      <p:sp>
        <p:nvSpPr>
          <p:cNvPr id="10" name="Rectangle 10"/>
          <p:cNvSpPr>
            <a:spLocks/>
          </p:cNvSpPr>
          <p:nvPr/>
        </p:nvSpPr>
        <p:spPr bwMode="auto">
          <a:xfrm>
            <a:off x="396671" y="1255998"/>
            <a:ext cx="7786742" cy="487102"/>
          </a:xfrm>
          <a:prstGeom prst="rect">
            <a:avLst/>
          </a:prstGeom>
          <a:noFill/>
          <a:ln w="12700" cap="rnd">
            <a:noFill/>
            <a:round/>
            <a:headEnd/>
            <a:tailEnd/>
          </a:ln>
        </p:spPr>
        <p:txBody>
          <a:bodyPr lIns="38100" tIns="38100" rIns="38100" bIns="38100" anchor="ctr"/>
          <a:lstStyle/>
          <a:p>
            <a:pPr>
              <a:lnSpc>
                <a:spcPct val="150000"/>
              </a:lnSpc>
              <a:buClr>
                <a:srgbClr val="C00000"/>
              </a:buClr>
              <a:buSzPct val="100000"/>
              <a:buFont typeface="Wingdings" pitchFamily="2" charset="2"/>
              <a:buChar char="§"/>
            </a:pPr>
            <a:r>
              <a:rPr lang="es-ES" sz="1600" dirty="0" smtClean="0">
                <a:solidFill>
                  <a:schemeClr val="tx1"/>
                </a:solidFill>
                <a:latin typeface="+mj-lt"/>
                <a:ea typeface="ＭＳ Ｐゴシック" charset="-128"/>
                <a:cs typeface="Tahoma" pitchFamily="34" charset="0"/>
                <a:sym typeface="Verdana Bold" charset="0"/>
              </a:rPr>
              <a:t> Modelo teórico </a:t>
            </a:r>
            <a:r>
              <a:rPr lang="es-ES" sz="1600" i="1" dirty="0" smtClean="0">
                <a:solidFill>
                  <a:schemeClr val="tx1"/>
                </a:solidFill>
                <a:latin typeface="+mj-lt"/>
                <a:ea typeface="ＭＳ Ｐゴシック" charset="-128"/>
                <a:cs typeface="Tahoma" pitchFamily="34" charset="0"/>
                <a:sym typeface="Verdana Bold" charset="0"/>
              </a:rPr>
              <a:t>Dual City </a:t>
            </a:r>
            <a:r>
              <a:rPr lang="es-ES" sz="1600" dirty="0" smtClean="0">
                <a:solidFill>
                  <a:schemeClr val="tx1"/>
                </a:solidFill>
                <a:latin typeface="+mj-lt"/>
                <a:ea typeface="ＭＳ Ｐゴシック" charset="-128"/>
                <a:cs typeface="Tahoma" pitchFamily="34" charset="0"/>
                <a:sym typeface="Verdana Bold" charset="0"/>
              </a:rPr>
              <a:t>(</a:t>
            </a:r>
            <a:r>
              <a:rPr lang="es-ES" sz="1600" dirty="0" err="1" smtClean="0">
                <a:solidFill>
                  <a:schemeClr val="tx1"/>
                </a:solidFill>
                <a:latin typeface="+mj-lt"/>
                <a:ea typeface="ＭＳ Ｐゴシック" charset="-128"/>
                <a:cs typeface="Tahoma" pitchFamily="34" charset="0"/>
                <a:sym typeface="Verdana Bold" charset="0"/>
              </a:rPr>
              <a:t>Sassen</a:t>
            </a:r>
            <a:r>
              <a:rPr lang="es-ES" sz="1600" dirty="0" smtClean="0">
                <a:solidFill>
                  <a:schemeClr val="tx1"/>
                </a:solidFill>
                <a:latin typeface="+mj-lt"/>
                <a:ea typeface="ＭＳ Ｐゴシック" charset="-128"/>
                <a:cs typeface="Tahoma" pitchFamily="34" charset="0"/>
                <a:sym typeface="Verdana Bold" charset="0"/>
              </a:rPr>
              <a:t>, 1991) </a:t>
            </a:r>
            <a:endParaRPr lang="es-ES" sz="1600" dirty="0">
              <a:solidFill>
                <a:schemeClr val="tx1"/>
              </a:solidFill>
              <a:latin typeface="+mj-lt"/>
              <a:ea typeface="ＭＳ Ｐゴシック" charset="-128"/>
              <a:cs typeface="Tahoma" pitchFamily="34" charset="0"/>
              <a:sym typeface="Verdana" pitchFamily="34" charset="0"/>
            </a:endParaRPr>
          </a:p>
        </p:txBody>
      </p:sp>
      <p:sp>
        <p:nvSpPr>
          <p:cNvPr id="20" name="Rectangle 4"/>
          <p:cNvSpPr>
            <a:spLocks/>
          </p:cNvSpPr>
          <p:nvPr/>
        </p:nvSpPr>
        <p:spPr bwMode="auto">
          <a:xfrm>
            <a:off x="285720" y="164306"/>
            <a:ext cx="7670656" cy="35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38100" tIns="38100" rIns="38100" bIns="38100"/>
          <a:lstStyle/>
          <a:p>
            <a:pPr marL="152400" indent="-152400">
              <a:tabLst>
                <a:tab pos="177800" algn="l"/>
                <a:tab pos="266700" algn="l"/>
                <a:tab pos="1778000" algn="l"/>
                <a:tab pos="1828800" algn="l"/>
              </a:tabLst>
            </a:pPr>
            <a:r>
              <a:rPr lang="es-ES" sz="2000" b="1" dirty="0" smtClean="0">
                <a:solidFill>
                  <a:srgbClr val="C00000"/>
                </a:solidFill>
                <a:latin typeface="+mj-lt"/>
                <a:ea typeface="ＭＳ Ｐゴシック" charset="-128"/>
                <a:cs typeface="Tahoma" pitchFamily="34" charset="0"/>
                <a:sym typeface="Verdana Bold" charset="0"/>
              </a:rPr>
              <a:t>1.</a:t>
            </a:r>
            <a:r>
              <a:rPr lang="es-ES" sz="2000" b="1" dirty="0" smtClean="0">
                <a:solidFill>
                  <a:schemeClr val="bg1">
                    <a:lumMod val="50000"/>
                  </a:schemeClr>
                </a:solidFill>
                <a:latin typeface="+mj-lt"/>
                <a:ea typeface="ＭＳ Ｐゴシック" charset="-128"/>
                <a:cs typeface="Tahoma" pitchFamily="34" charset="0"/>
                <a:sym typeface="Verdana Bold" charset="0"/>
              </a:rPr>
              <a:t> Apuntes sobre el debate teórico</a:t>
            </a:r>
            <a:endParaRPr lang="es-ES" sz="2000" b="1" dirty="0">
              <a:solidFill>
                <a:schemeClr val="bg1">
                  <a:lumMod val="50000"/>
                </a:schemeClr>
              </a:solidFill>
              <a:latin typeface="+mj-lt"/>
              <a:ea typeface="ＭＳ Ｐゴシック" charset="-128"/>
              <a:cs typeface="Tahoma" pitchFamily="34" charset="0"/>
              <a:sym typeface="Verdana Bold" charset="0"/>
            </a:endParaRPr>
          </a:p>
        </p:txBody>
      </p:sp>
      <p:grpSp>
        <p:nvGrpSpPr>
          <p:cNvPr id="6" name="5 Grupo"/>
          <p:cNvGrpSpPr/>
          <p:nvPr/>
        </p:nvGrpSpPr>
        <p:grpSpPr>
          <a:xfrm>
            <a:off x="467544" y="1883693"/>
            <a:ext cx="8068443" cy="1113259"/>
            <a:chOff x="467544" y="1883693"/>
            <a:chExt cx="8068443" cy="1113259"/>
          </a:xfrm>
        </p:grpSpPr>
        <p:sp>
          <p:nvSpPr>
            <p:cNvPr id="2" name="1 Rectángulo"/>
            <p:cNvSpPr/>
            <p:nvPr/>
          </p:nvSpPr>
          <p:spPr bwMode="auto">
            <a:xfrm>
              <a:off x="467544" y="1916832"/>
              <a:ext cx="2232248" cy="108012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254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s-ES" sz="12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endParaRPr>
            </a:p>
          </p:txBody>
        </p:sp>
        <p:sp>
          <p:nvSpPr>
            <p:cNvPr id="21" name="20 Rectángulo"/>
            <p:cNvSpPr/>
            <p:nvPr/>
          </p:nvSpPr>
          <p:spPr bwMode="auto">
            <a:xfrm>
              <a:off x="3362375" y="1883693"/>
              <a:ext cx="2232248" cy="108012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254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s-ES" sz="12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endParaRPr>
            </a:p>
          </p:txBody>
        </p:sp>
        <p:sp>
          <p:nvSpPr>
            <p:cNvPr id="22" name="21 Rectángulo"/>
            <p:cNvSpPr/>
            <p:nvPr/>
          </p:nvSpPr>
          <p:spPr bwMode="auto">
            <a:xfrm>
              <a:off x="6303739" y="1883693"/>
              <a:ext cx="2232248" cy="108012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254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s-ES" sz="12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endParaRPr>
            </a:p>
          </p:txBody>
        </p:sp>
        <p:sp>
          <p:nvSpPr>
            <p:cNvPr id="3" name="2 Flecha derecha"/>
            <p:cNvSpPr/>
            <p:nvPr/>
          </p:nvSpPr>
          <p:spPr bwMode="auto">
            <a:xfrm>
              <a:off x="2762275" y="2290403"/>
              <a:ext cx="504056" cy="213159"/>
            </a:xfrm>
            <a:prstGeom prst="rightArrow">
              <a:avLst/>
            </a:prstGeom>
            <a:solidFill>
              <a:schemeClr val="tx1">
                <a:lumMod val="65000"/>
                <a:lumOff val="35000"/>
              </a:schemeClr>
            </a:solidFill>
            <a:ln w="25400" cap="flat" cmpd="sng" algn="ctr">
              <a:solidFill>
                <a:schemeClr val="tx1">
                  <a:lumMod val="65000"/>
                  <a:lumOff val="3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s-ES" sz="12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endParaRPr>
            </a:p>
          </p:txBody>
        </p:sp>
        <p:sp>
          <p:nvSpPr>
            <p:cNvPr id="24" name="23 Flecha derecha"/>
            <p:cNvSpPr/>
            <p:nvPr/>
          </p:nvSpPr>
          <p:spPr bwMode="auto">
            <a:xfrm>
              <a:off x="5696314" y="2304330"/>
              <a:ext cx="504056" cy="213159"/>
            </a:xfrm>
            <a:prstGeom prst="rightArrow">
              <a:avLst/>
            </a:prstGeom>
            <a:solidFill>
              <a:schemeClr val="tx1">
                <a:lumMod val="65000"/>
                <a:lumOff val="35000"/>
              </a:schemeClr>
            </a:solidFill>
            <a:ln w="25400" cap="flat" cmpd="sng" algn="ctr">
              <a:solidFill>
                <a:schemeClr val="tx1">
                  <a:lumMod val="65000"/>
                  <a:lumOff val="3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s-ES" sz="12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endParaRPr>
            </a:p>
          </p:txBody>
        </p:sp>
        <p:sp>
          <p:nvSpPr>
            <p:cNvPr id="4" name="3 CuadroTexto"/>
            <p:cNvSpPr txBox="1"/>
            <p:nvPr/>
          </p:nvSpPr>
          <p:spPr>
            <a:xfrm>
              <a:off x="467544" y="2040118"/>
              <a:ext cx="2232248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ES" b="1" dirty="0" smtClean="0">
                  <a:latin typeface="Arial"/>
                  <a:cs typeface="Arial"/>
                </a:rPr>
                <a:t>Reestructuración económica</a:t>
              </a:r>
            </a:p>
            <a:p>
              <a:pPr algn="ctr"/>
              <a:r>
                <a:rPr lang="es-ES" dirty="0" smtClean="0">
                  <a:latin typeface="Arial"/>
                  <a:cs typeface="Arial"/>
                </a:rPr>
                <a:t>[cambios en la estructura productiva]</a:t>
              </a:r>
              <a:endParaRPr lang="es-ES" dirty="0">
                <a:latin typeface="Arial"/>
                <a:cs typeface="Arial"/>
              </a:endParaRPr>
            </a:p>
          </p:txBody>
        </p:sp>
        <p:sp>
          <p:nvSpPr>
            <p:cNvPr id="5" name="4 Rectángulo"/>
            <p:cNvSpPr/>
            <p:nvPr/>
          </p:nvSpPr>
          <p:spPr>
            <a:xfrm>
              <a:off x="3362375" y="2073816"/>
              <a:ext cx="2232248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s-ES" b="1" dirty="0" smtClean="0">
                  <a:latin typeface="Arial"/>
                  <a:cs typeface="Arial"/>
                </a:rPr>
                <a:t>Polarización social </a:t>
              </a:r>
            </a:p>
            <a:p>
              <a:pPr algn="ctr"/>
              <a:r>
                <a:rPr lang="es-ES" dirty="0" smtClean="0">
                  <a:latin typeface="Arial"/>
                  <a:cs typeface="Arial"/>
                </a:rPr>
                <a:t>[cambios </a:t>
              </a:r>
              <a:r>
                <a:rPr lang="es-ES" dirty="0">
                  <a:latin typeface="Arial"/>
                  <a:cs typeface="Arial"/>
                </a:rPr>
                <a:t>en la estructura </a:t>
              </a:r>
              <a:r>
                <a:rPr lang="es-ES" dirty="0" smtClean="0">
                  <a:latin typeface="Arial"/>
                  <a:cs typeface="Arial"/>
                </a:rPr>
                <a:t>social]</a:t>
              </a:r>
              <a:endParaRPr lang="es-ES" dirty="0">
                <a:latin typeface="Arial"/>
                <a:cs typeface="Arial"/>
              </a:endParaRPr>
            </a:p>
          </p:txBody>
        </p:sp>
        <p:sp>
          <p:nvSpPr>
            <p:cNvPr id="25" name="24 Rectángulo"/>
            <p:cNvSpPr/>
            <p:nvPr/>
          </p:nvSpPr>
          <p:spPr>
            <a:xfrm>
              <a:off x="6283920" y="2087743"/>
              <a:ext cx="2232248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s-ES" b="1" dirty="0" smtClean="0">
                  <a:latin typeface="Arial"/>
                  <a:cs typeface="Arial"/>
                </a:rPr>
                <a:t>Ciudad dual</a:t>
              </a:r>
            </a:p>
            <a:p>
              <a:pPr algn="ctr"/>
              <a:r>
                <a:rPr lang="es-ES" dirty="0" smtClean="0">
                  <a:latin typeface="Arial"/>
                  <a:cs typeface="Arial"/>
                </a:rPr>
                <a:t>[cambios </a:t>
              </a:r>
              <a:r>
                <a:rPr lang="es-ES" dirty="0">
                  <a:latin typeface="Arial"/>
                  <a:cs typeface="Arial"/>
                </a:rPr>
                <a:t>en la estructura </a:t>
              </a:r>
              <a:r>
                <a:rPr lang="es-ES" dirty="0" err="1" smtClean="0">
                  <a:latin typeface="Arial"/>
                  <a:cs typeface="Arial"/>
                </a:rPr>
                <a:t>socioresidencial</a:t>
              </a:r>
              <a:r>
                <a:rPr lang="es-ES" dirty="0" smtClean="0">
                  <a:latin typeface="Arial"/>
                  <a:cs typeface="Arial"/>
                </a:rPr>
                <a:t>]</a:t>
              </a:r>
              <a:endParaRPr lang="es-ES" dirty="0">
                <a:latin typeface="Arial"/>
                <a:cs typeface="Arial"/>
              </a:endParaRPr>
            </a:p>
          </p:txBody>
        </p:sp>
      </p:grpSp>
      <p:sp>
        <p:nvSpPr>
          <p:cNvPr id="26" name="25 Rectángulo"/>
          <p:cNvSpPr/>
          <p:nvPr/>
        </p:nvSpPr>
        <p:spPr>
          <a:xfrm>
            <a:off x="396671" y="3110111"/>
            <a:ext cx="4081828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" sz="1000" dirty="0" smtClean="0">
                <a:latin typeface="Arial"/>
                <a:cs typeface="Arial"/>
              </a:rPr>
              <a:t>Fuente: adaptación a partir de Van </a:t>
            </a:r>
            <a:r>
              <a:rPr lang="es-ES" sz="1000" dirty="0" err="1" smtClean="0">
                <a:latin typeface="Arial"/>
                <a:cs typeface="Arial"/>
              </a:rPr>
              <a:t>Kempen</a:t>
            </a:r>
            <a:r>
              <a:rPr lang="es-ES" sz="1000" dirty="0" smtClean="0">
                <a:latin typeface="Arial"/>
                <a:cs typeface="Arial"/>
              </a:rPr>
              <a:t> (1994).</a:t>
            </a:r>
            <a:endParaRPr lang="es-ES" sz="1000" dirty="0">
              <a:latin typeface="Arial"/>
              <a:cs typeface="Arial"/>
            </a:endParaRPr>
          </a:p>
        </p:txBody>
      </p:sp>
      <p:sp>
        <p:nvSpPr>
          <p:cNvPr id="28" name="Rectangle 10"/>
          <p:cNvSpPr>
            <a:spLocks/>
          </p:cNvSpPr>
          <p:nvPr/>
        </p:nvSpPr>
        <p:spPr bwMode="auto">
          <a:xfrm>
            <a:off x="448494" y="3540249"/>
            <a:ext cx="7786742" cy="487102"/>
          </a:xfrm>
          <a:prstGeom prst="rect">
            <a:avLst/>
          </a:prstGeom>
          <a:noFill/>
          <a:ln w="12700" cap="rnd">
            <a:noFill/>
            <a:round/>
            <a:headEnd/>
            <a:tailEnd/>
          </a:ln>
        </p:spPr>
        <p:txBody>
          <a:bodyPr lIns="38100" tIns="38100" rIns="38100" bIns="38100" anchor="ctr"/>
          <a:lstStyle/>
          <a:p>
            <a:pPr>
              <a:lnSpc>
                <a:spcPct val="150000"/>
              </a:lnSpc>
              <a:buClr>
                <a:srgbClr val="C00000"/>
              </a:buClr>
              <a:buSzPct val="100000"/>
              <a:buFont typeface="Wingdings" pitchFamily="2" charset="2"/>
              <a:buChar char="§"/>
            </a:pPr>
            <a:r>
              <a:rPr lang="es-ES" sz="1600" dirty="0" smtClean="0">
                <a:solidFill>
                  <a:schemeClr val="tx1"/>
                </a:solidFill>
                <a:latin typeface="+mj-lt"/>
                <a:ea typeface="ＭＳ Ｐゴシック" charset="-128"/>
                <a:cs typeface="Tahoma" pitchFamily="34" charset="0"/>
                <a:sym typeface="Verdana Bold" charset="0"/>
              </a:rPr>
              <a:t> Críticas al modelo </a:t>
            </a:r>
            <a:r>
              <a:rPr lang="es-ES" sz="1600" i="1" dirty="0" smtClean="0">
                <a:solidFill>
                  <a:schemeClr val="tx1"/>
                </a:solidFill>
                <a:latin typeface="+mj-lt"/>
                <a:ea typeface="ＭＳ Ｐゴシック" charset="-128"/>
                <a:cs typeface="Tahoma" pitchFamily="34" charset="0"/>
                <a:sym typeface="Verdana Bold" charset="0"/>
              </a:rPr>
              <a:t>Dual City</a:t>
            </a:r>
            <a:endParaRPr lang="es-ES" sz="1600" dirty="0">
              <a:solidFill>
                <a:schemeClr val="tx1"/>
              </a:solidFill>
              <a:latin typeface="+mj-lt"/>
              <a:ea typeface="ＭＳ Ｐゴシック" charset="-128"/>
              <a:cs typeface="Tahoma" pitchFamily="34" charset="0"/>
              <a:sym typeface="Verdana" pitchFamily="34" charset="0"/>
            </a:endParaRPr>
          </a:p>
        </p:txBody>
      </p:sp>
      <p:sp>
        <p:nvSpPr>
          <p:cNvPr id="29" name="Rectangle 10"/>
          <p:cNvSpPr>
            <a:spLocks/>
          </p:cNvSpPr>
          <p:nvPr/>
        </p:nvSpPr>
        <p:spPr bwMode="auto">
          <a:xfrm>
            <a:off x="614449" y="4065960"/>
            <a:ext cx="8206023" cy="2023144"/>
          </a:xfrm>
          <a:prstGeom prst="rect">
            <a:avLst/>
          </a:prstGeom>
          <a:noFill/>
          <a:ln w="12700" cap="rnd">
            <a:noFill/>
            <a:round/>
            <a:headEnd/>
            <a:tailEnd/>
          </a:ln>
        </p:spPr>
        <p:txBody>
          <a:bodyPr lIns="38100" tIns="38100" rIns="38100" bIns="38100" anchor="ctr"/>
          <a:lstStyle/>
          <a:p>
            <a:pPr algn="just">
              <a:lnSpc>
                <a:spcPct val="150000"/>
              </a:lnSpc>
              <a:buClr>
                <a:srgbClr val="C00000"/>
              </a:buClr>
              <a:buSzPct val="100000"/>
              <a:buFont typeface="Wingdings" pitchFamily="2" charset="2"/>
              <a:buChar char="Ø"/>
            </a:pPr>
            <a:r>
              <a:rPr lang="ca-ES" sz="1400" dirty="0" smtClean="0">
                <a:solidFill>
                  <a:schemeClr val="tx1"/>
                </a:solidFill>
                <a:latin typeface="Tahoma" pitchFamily="34" charset="0"/>
                <a:ea typeface="ＭＳ Ｐゴシック" charset="-128"/>
                <a:cs typeface="Tahoma" pitchFamily="34" charset="0"/>
                <a:sym typeface="Verdana Bold" charset="0"/>
              </a:rPr>
              <a:t> Impacto social y espacial </a:t>
            </a:r>
            <a:r>
              <a:rPr lang="ca-ES" sz="1400" dirty="0" err="1" smtClean="0">
                <a:solidFill>
                  <a:schemeClr val="tx1"/>
                </a:solidFill>
                <a:latin typeface="Tahoma" pitchFamily="34" charset="0"/>
                <a:ea typeface="ＭＳ Ｐゴシック" charset="-128"/>
                <a:cs typeface="Tahoma" pitchFamily="34" charset="0"/>
                <a:sym typeface="Verdana Bold" charset="0"/>
              </a:rPr>
              <a:t>más</a:t>
            </a:r>
            <a:r>
              <a:rPr lang="ca-ES" sz="1400" dirty="0" smtClean="0">
                <a:solidFill>
                  <a:schemeClr val="tx1"/>
                </a:solidFill>
                <a:latin typeface="Tahoma" pitchFamily="34" charset="0"/>
                <a:ea typeface="ＭＳ Ｐゴシック" charset="-128"/>
                <a:cs typeface="Tahoma" pitchFamily="34" charset="0"/>
                <a:sym typeface="Verdana Bold" charset="0"/>
              </a:rPr>
              <a:t> </a:t>
            </a:r>
            <a:r>
              <a:rPr lang="ca-ES" sz="1400" dirty="0" err="1" smtClean="0">
                <a:solidFill>
                  <a:schemeClr val="tx1"/>
                </a:solidFill>
                <a:latin typeface="Tahoma" pitchFamily="34" charset="0"/>
                <a:ea typeface="ＭＳ Ｐゴシック" charset="-128"/>
                <a:cs typeface="Tahoma" pitchFamily="34" charset="0"/>
                <a:sym typeface="Verdana Bold" charset="0"/>
              </a:rPr>
              <a:t>complejo</a:t>
            </a:r>
            <a:r>
              <a:rPr lang="ca-ES" sz="1400" dirty="0" smtClean="0">
                <a:solidFill>
                  <a:schemeClr val="tx1"/>
                </a:solidFill>
                <a:latin typeface="Tahoma" pitchFamily="34" charset="0"/>
                <a:ea typeface="ＭＳ Ｐゴシック" charset="-128"/>
                <a:cs typeface="Tahoma" pitchFamily="34" charset="0"/>
                <a:sym typeface="Verdana Bold" charset="0"/>
              </a:rPr>
              <a:t> de la </a:t>
            </a:r>
            <a:r>
              <a:rPr lang="ca-ES" sz="1400" dirty="0" err="1" smtClean="0">
                <a:solidFill>
                  <a:schemeClr val="tx1"/>
                </a:solidFill>
                <a:latin typeface="Tahoma" pitchFamily="34" charset="0"/>
                <a:ea typeface="ＭＳ Ｐゴシック" charset="-128"/>
                <a:cs typeface="Tahoma" pitchFamily="34" charset="0"/>
                <a:sym typeface="Verdana Bold" charset="0"/>
              </a:rPr>
              <a:t>reestructuración</a:t>
            </a:r>
            <a:r>
              <a:rPr lang="ca-ES" sz="1400" dirty="0" smtClean="0">
                <a:solidFill>
                  <a:schemeClr val="tx1"/>
                </a:solidFill>
                <a:latin typeface="Tahoma" pitchFamily="34" charset="0"/>
                <a:ea typeface="ＭＳ Ｐゴシック" charset="-128"/>
                <a:cs typeface="Tahoma" pitchFamily="34" charset="0"/>
                <a:sym typeface="Verdana Bold" charset="0"/>
              </a:rPr>
              <a:t> </a:t>
            </a:r>
            <a:r>
              <a:rPr lang="ca-ES" sz="1400" dirty="0" err="1" smtClean="0">
                <a:solidFill>
                  <a:schemeClr val="tx1"/>
                </a:solidFill>
                <a:latin typeface="Tahoma" pitchFamily="34" charset="0"/>
                <a:ea typeface="ＭＳ Ｐゴシック" charset="-128"/>
                <a:cs typeface="Tahoma" pitchFamily="34" charset="0"/>
                <a:sym typeface="Verdana Bold" charset="0"/>
              </a:rPr>
              <a:t>económica</a:t>
            </a:r>
            <a:r>
              <a:rPr lang="ca-ES" sz="1400" dirty="0" smtClean="0">
                <a:solidFill>
                  <a:schemeClr val="tx1"/>
                </a:solidFill>
                <a:latin typeface="Tahoma" pitchFamily="34" charset="0"/>
                <a:ea typeface="ＭＳ Ｐゴシック" charset="-128"/>
                <a:cs typeface="Tahoma" pitchFamily="34" charset="0"/>
                <a:sym typeface="Verdana Bold" charset="0"/>
              </a:rPr>
              <a:t> (</a:t>
            </a:r>
            <a:r>
              <a:rPr lang="ca-ES" sz="1400" dirty="0" err="1" smtClean="0">
                <a:solidFill>
                  <a:schemeClr val="tx1"/>
                </a:solidFill>
                <a:latin typeface="Tahoma" pitchFamily="34" charset="0"/>
                <a:ea typeface="ＭＳ Ｐゴシック" charset="-128"/>
                <a:cs typeface="Tahoma" pitchFamily="34" charset="0"/>
                <a:sym typeface="Verdana Bold" charset="0"/>
              </a:rPr>
              <a:t>Harloe</a:t>
            </a:r>
            <a:r>
              <a:rPr lang="ca-ES" sz="1400" dirty="0" smtClean="0">
                <a:solidFill>
                  <a:schemeClr val="tx1"/>
                </a:solidFill>
                <a:latin typeface="Tahoma" pitchFamily="34" charset="0"/>
                <a:ea typeface="ＭＳ Ｐゴシック" charset="-128"/>
                <a:cs typeface="Tahoma" pitchFamily="34" charset="0"/>
                <a:sym typeface="Verdana Bold" charset="0"/>
              </a:rPr>
              <a:t> y </a:t>
            </a:r>
            <a:r>
              <a:rPr lang="ca-ES" sz="1400" dirty="0" err="1" smtClean="0">
                <a:solidFill>
                  <a:schemeClr val="tx1"/>
                </a:solidFill>
                <a:latin typeface="Tahoma" pitchFamily="34" charset="0"/>
                <a:ea typeface="ＭＳ Ｐゴシック" charset="-128"/>
                <a:cs typeface="Tahoma" pitchFamily="34" charset="0"/>
                <a:sym typeface="Verdana Bold" charset="0"/>
              </a:rPr>
              <a:t>Fainstein</a:t>
            </a:r>
            <a:r>
              <a:rPr lang="ca-ES" sz="1400" dirty="0" smtClean="0">
                <a:solidFill>
                  <a:schemeClr val="tx1"/>
                </a:solidFill>
                <a:latin typeface="Tahoma" pitchFamily="34" charset="0"/>
                <a:ea typeface="ＭＳ Ｐゴシック" charset="-128"/>
                <a:cs typeface="Tahoma" pitchFamily="34" charset="0"/>
                <a:sym typeface="Verdana Bold" charset="0"/>
              </a:rPr>
              <a:t>, 1992)</a:t>
            </a:r>
          </a:p>
          <a:p>
            <a:pPr algn="just">
              <a:lnSpc>
                <a:spcPct val="150000"/>
              </a:lnSpc>
              <a:buClr>
                <a:srgbClr val="C00000"/>
              </a:buClr>
              <a:buSzPct val="100000"/>
              <a:buFont typeface="Wingdings" pitchFamily="2" charset="2"/>
              <a:buChar char="Ø"/>
            </a:pPr>
            <a:r>
              <a:rPr lang="ca-ES" sz="1400" dirty="0">
                <a:solidFill>
                  <a:schemeClr val="tx1"/>
                </a:solidFill>
                <a:latin typeface="Tahoma" pitchFamily="34" charset="0"/>
                <a:ea typeface="ＭＳ Ｐゴシック" charset="-128"/>
                <a:cs typeface="Tahoma" pitchFamily="34" charset="0"/>
                <a:sym typeface="Verdana Bold" charset="0"/>
              </a:rPr>
              <a:t> </a:t>
            </a:r>
            <a:r>
              <a:rPr lang="ca-ES" sz="1400" dirty="0" err="1" smtClean="0">
                <a:solidFill>
                  <a:schemeClr val="tx1"/>
                </a:solidFill>
                <a:latin typeface="Tahoma" pitchFamily="34" charset="0"/>
                <a:ea typeface="ＭＳ Ｐゴシック" charset="-128"/>
                <a:cs typeface="Tahoma" pitchFamily="34" charset="0"/>
                <a:sym typeface="Verdana Bold" charset="0"/>
              </a:rPr>
              <a:t>Efectos</a:t>
            </a:r>
            <a:r>
              <a:rPr lang="ca-ES" sz="1400" dirty="0" smtClean="0">
                <a:solidFill>
                  <a:schemeClr val="tx1"/>
                </a:solidFill>
                <a:latin typeface="Tahoma" pitchFamily="34" charset="0"/>
                <a:ea typeface="ＭＳ Ｐゴシック" charset="-128"/>
                <a:cs typeface="Tahoma" pitchFamily="34" charset="0"/>
                <a:sym typeface="Verdana Bold" charset="0"/>
              </a:rPr>
              <a:t> </a:t>
            </a:r>
            <a:r>
              <a:rPr lang="ca-ES" sz="1400" dirty="0" err="1" smtClean="0">
                <a:solidFill>
                  <a:schemeClr val="tx1"/>
                </a:solidFill>
                <a:latin typeface="Tahoma" pitchFamily="34" charset="0"/>
                <a:ea typeface="ＭＳ Ｐゴシック" charset="-128"/>
                <a:cs typeface="Tahoma" pitchFamily="34" charset="0"/>
                <a:sym typeface="Verdana Bold" charset="0"/>
              </a:rPr>
              <a:t>redistributivos</a:t>
            </a:r>
            <a:r>
              <a:rPr lang="ca-ES" sz="1400" dirty="0" smtClean="0">
                <a:solidFill>
                  <a:schemeClr val="tx1"/>
                </a:solidFill>
                <a:latin typeface="Tahoma" pitchFamily="34" charset="0"/>
                <a:ea typeface="ＭＳ Ｐゴシック" charset="-128"/>
                <a:cs typeface="Tahoma" pitchFamily="34" charset="0"/>
                <a:sym typeface="Verdana Bold" charset="0"/>
              </a:rPr>
              <a:t> del Estado del </a:t>
            </a:r>
            <a:r>
              <a:rPr lang="ca-ES" sz="1400" dirty="0" err="1" smtClean="0">
                <a:solidFill>
                  <a:schemeClr val="tx1"/>
                </a:solidFill>
                <a:latin typeface="Tahoma" pitchFamily="34" charset="0"/>
                <a:ea typeface="ＭＳ Ｐゴシック" charset="-128"/>
                <a:cs typeface="Tahoma" pitchFamily="34" charset="0"/>
                <a:sym typeface="Verdana Bold" charset="0"/>
              </a:rPr>
              <a:t>Bienestar</a:t>
            </a:r>
            <a:r>
              <a:rPr lang="ca-ES" sz="1400" dirty="0" smtClean="0">
                <a:solidFill>
                  <a:schemeClr val="tx1"/>
                </a:solidFill>
                <a:latin typeface="Tahoma" pitchFamily="34" charset="0"/>
                <a:ea typeface="ＭＳ Ｐゴシック" charset="-128"/>
                <a:cs typeface="Tahoma" pitchFamily="34" charset="0"/>
                <a:sym typeface="Verdana Bold" charset="0"/>
              </a:rPr>
              <a:t> (Van der </a:t>
            </a:r>
            <a:r>
              <a:rPr lang="ca-ES" sz="1400" dirty="0" err="1" smtClean="0">
                <a:solidFill>
                  <a:schemeClr val="tx1"/>
                </a:solidFill>
                <a:latin typeface="Tahoma" pitchFamily="34" charset="0"/>
                <a:ea typeface="ＭＳ Ｐゴシック" charset="-128"/>
                <a:cs typeface="Tahoma" pitchFamily="34" charset="0"/>
                <a:sym typeface="Verdana Bold" charset="0"/>
              </a:rPr>
              <a:t>Wusten</a:t>
            </a:r>
            <a:r>
              <a:rPr lang="ca-ES" sz="1400" dirty="0" smtClean="0">
                <a:solidFill>
                  <a:schemeClr val="tx1"/>
                </a:solidFill>
                <a:latin typeface="Tahoma" pitchFamily="34" charset="0"/>
                <a:ea typeface="ＭＳ Ｐゴシック" charset="-128"/>
                <a:cs typeface="Tahoma" pitchFamily="34" charset="0"/>
                <a:sym typeface="Verdana Bold" charset="0"/>
              </a:rPr>
              <a:t> y </a:t>
            </a:r>
            <a:r>
              <a:rPr lang="ca-ES" sz="1400" dirty="0" err="1" smtClean="0">
                <a:solidFill>
                  <a:schemeClr val="tx1"/>
                </a:solidFill>
                <a:latin typeface="Tahoma" pitchFamily="34" charset="0"/>
                <a:ea typeface="ＭＳ Ｐゴシック" charset="-128"/>
                <a:cs typeface="Tahoma" pitchFamily="34" charset="0"/>
                <a:sym typeface="Verdana Bold" charset="0"/>
              </a:rPr>
              <a:t>Musterd</a:t>
            </a:r>
            <a:r>
              <a:rPr lang="ca-ES" sz="1400" dirty="0" smtClean="0">
                <a:solidFill>
                  <a:schemeClr val="tx1"/>
                </a:solidFill>
                <a:latin typeface="Tahoma" pitchFamily="34" charset="0"/>
                <a:ea typeface="ＭＳ Ｐゴシック" charset="-128"/>
                <a:cs typeface="Tahoma" pitchFamily="34" charset="0"/>
                <a:sym typeface="Verdana Bold" charset="0"/>
              </a:rPr>
              <a:t>, 1998; </a:t>
            </a:r>
            <a:r>
              <a:rPr lang="ca-ES" sz="1400" dirty="0" err="1" smtClean="0">
                <a:solidFill>
                  <a:schemeClr val="tx1"/>
                </a:solidFill>
                <a:latin typeface="Tahoma" pitchFamily="34" charset="0"/>
                <a:ea typeface="ＭＳ Ｐゴシック" charset="-128"/>
                <a:cs typeface="Tahoma" pitchFamily="34" charset="0"/>
                <a:sym typeface="Verdana Bold" charset="0"/>
              </a:rPr>
              <a:t>Marcuse</a:t>
            </a:r>
            <a:r>
              <a:rPr lang="ca-ES" sz="1400" dirty="0" smtClean="0">
                <a:solidFill>
                  <a:schemeClr val="tx1"/>
                </a:solidFill>
                <a:latin typeface="Tahoma" pitchFamily="34" charset="0"/>
                <a:ea typeface="ＭＳ Ｐゴシック" charset="-128"/>
                <a:cs typeface="Tahoma" pitchFamily="34" charset="0"/>
                <a:sym typeface="Verdana Bold" charset="0"/>
              </a:rPr>
              <a:t> y Van </a:t>
            </a:r>
            <a:r>
              <a:rPr lang="ca-ES" sz="1400" dirty="0" err="1" smtClean="0">
                <a:solidFill>
                  <a:schemeClr val="tx1"/>
                </a:solidFill>
                <a:latin typeface="Tahoma" pitchFamily="34" charset="0"/>
                <a:ea typeface="ＭＳ Ｐゴシック" charset="-128"/>
                <a:cs typeface="Tahoma" pitchFamily="34" charset="0"/>
                <a:sym typeface="Verdana Bold" charset="0"/>
              </a:rPr>
              <a:t>Kempen</a:t>
            </a:r>
            <a:r>
              <a:rPr lang="ca-ES" sz="1400" dirty="0" smtClean="0">
                <a:solidFill>
                  <a:schemeClr val="tx1"/>
                </a:solidFill>
                <a:latin typeface="Tahoma" pitchFamily="34" charset="0"/>
                <a:ea typeface="ＭＳ Ｐゴシック" charset="-128"/>
                <a:cs typeface="Tahoma" pitchFamily="34" charset="0"/>
                <a:sym typeface="Verdana Bold" charset="0"/>
              </a:rPr>
              <a:t>, 2000)</a:t>
            </a:r>
          </a:p>
          <a:p>
            <a:pPr algn="just">
              <a:lnSpc>
                <a:spcPct val="150000"/>
              </a:lnSpc>
              <a:buClr>
                <a:srgbClr val="C00000"/>
              </a:buClr>
              <a:buSzPct val="100000"/>
              <a:buFont typeface="Wingdings" pitchFamily="2" charset="2"/>
              <a:buChar char="Ø"/>
            </a:pPr>
            <a:r>
              <a:rPr lang="ca-ES" sz="1400" dirty="0" smtClean="0">
                <a:solidFill>
                  <a:schemeClr val="tx1"/>
                </a:solidFill>
                <a:latin typeface="Tahoma" pitchFamily="34" charset="0"/>
                <a:ea typeface="ＭＳ Ｐゴシック" charset="-128"/>
                <a:cs typeface="Tahoma" pitchFamily="34" charset="0"/>
                <a:sym typeface="Verdana Bold" charset="0"/>
              </a:rPr>
              <a:t> </a:t>
            </a:r>
            <a:r>
              <a:rPr lang="ca-ES" sz="1400" dirty="0" err="1" smtClean="0">
                <a:solidFill>
                  <a:schemeClr val="tx1"/>
                </a:solidFill>
                <a:latin typeface="Tahoma" pitchFamily="34" charset="0"/>
                <a:ea typeface="ＭＳ Ｐゴシック" charset="-128"/>
                <a:cs typeface="Tahoma" pitchFamily="34" charset="0"/>
                <a:sym typeface="Verdana Bold" charset="0"/>
              </a:rPr>
              <a:t>Profesionalización</a:t>
            </a:r>
            <a:r>
              <a:rPr lang="ca-ES" sz="1400" dirty="0" smtClean="0">
                <a:solidFill>
                  <a:schemeClr val="tx1"/>
                </a:solidFill>
                <a:latin typeface="Tahoma" pitchFamily="34" charset="0"/>
                <a:ea typeface="ＭＳ Ｐゴシック" charset="-128"/>
                <a:cs typeface="Tahoma" pitchFamily="34" charset="0"/>
                <a:sym typeface="Verdana Bold" charset="0"/>
              </a:rPr>
              <a:t> </a:t>
            </a:r>
            <a:r>
              <a:rPr lang="ca-ES" sz="1400" dirty="0" err="1" smtClean="0">
                <a:solidFill>
                  <a:schemeClr val="tx1"/>
                </a:solidFill>
                <a:latin typeface="Tahoma" pitchFamily="34" charset="0"/>
                <a:ea typeface="ＭＳ Ｐゴシック" charset="-128"/>
                <a:cs typeface="Tahoma" pitchFamily="34" charset="0"/>
                <a:sym typeface="Verdana Bold" charset="0"/>
              </a:rPr>
              <a:t>vs</a:t>
            </a:r>
            <a:r>
              <a:rPr lang="ca-ES" sz="1400" dirty="0" smtClean="0">
                <a:solidFill>
                  <a:schemeClr val="tx1"/>
                </a:solidFill>
                <a:latin typeface="Tahoma" pitchFamily="34" charset="0"/>
                <a:ea typeface="ＭＳ Ｐゴシック" charset="-128"/>
                <a:cs typeface="Tahoma" pitchFamily="34" charset="0"/>
                <a:sym typeface="Verdana Bold" charset="0"/>
              </a:rPr>
              <a:t> </a:t>
            </a:r>
            <a:r>
              <a:rPr lang="ca-ES" sz="1400" dirty="0" err="1" smtClean="0">
                <a:solidFill>
                  <a:schemeClr val="tx1"/>
                </a:solidFill>
                <a:latin typeface="Tahoma" pitchFamily="34" charset="0"/>
                <a:ea typeface="ＭＳ Ｐゴシック" charset="-128"/>
                <a:cs typeface="Tahoma" pitchFamily="34" charset="0"/>
                <a:sym typeface="Verdana Bold" charset="0"/>
              </a:rPr>
              <a:t>Polarización</a:t>
            </a:r>
            <a:r>
              <a:rPr lang="ca-ES" sz="1400" dirty="0" smtClean="0">
                <a:solidFill>
                  <a:schemeClr val="tx1"/>
                </a:solidFill>
                <a:latin typeface="Tahoma" pitchFamily="34" charset="0"/>
                <a:ea typeface="ＭＳ Ｐゴシック" charset="-128"/>
                <a:cs typeface="Tahoma" pitchFamily="34" charset="0"/>
                <a:sym typeface="Verdana Bold" charset="0"/>
              </a:rPr>
              <a:t> de la estructura ocupacional (</a:t>
            </a:r>
            <a:r>
              <a:rPr lang="ca-ES" sz="1400" dirty="0" err="1" smtClean="0">
                <a:solidFill>
                  <a:schemeClr val="tx1"/>
                </a:solidFill>
                <a:latin typeface="Tahoma" pitchFamily="34" charset="0"/>
                <a:ea typeface="ＭＳ Ｐゴシック" charset="-128"/>
                <a:cs typeface="Tahoma" pitchFamily="34" charset="0"/>
                <a:sym typeface="Verdana Bold" charset="0"/>
              </a:rPr>
              <a:t>Hamnett</a:t>
            </a:r>
            <a:r>
              <a:rPr lang="ca-ES" sz="1400" dirty="0" smtClean="0">
                <a:solidFill>
                  <a:schemeClr val="tx1"/>
                </a:solidFill>
                <a:latin typeface="Tahoma" pitchFamily="34" charset="0"/>
                <a:ea typeface="ＭＳ Ｐゴシック" charset="-128"/>
                <a:cs typeface="Tahoma" pitchFamily="34" charset="0"/>
                <a:sym typeface="Verdana Bold" charset="0"/>
              </a:rPr>
              <a:t>, 1996)</a:t>
            </a:r>
          </a:p>
          <a:p>
            <a:pPr algn="just">
              <a:lnSpc>
                <a:spcPct val="150000"/>
              </a:lnSpc>
              <a:buClr>
                <a:srgbClr val="C00000"/>
              </a:buClr>
              <a:buSzPct val="100000"/>
              <a:buFont typeface="Wingdings" pitchFamily="2" charset="2"/>
              <a:buChar char="Ø"/>
            </a:pPr>
            <a:r>
              <a:rPr lang="ca-ES" sz="1400" dirty="0" smtClean="0">
                <a:solidFill>
                  <a:schemeClr val="tx1"/>
                </a:solidFill>
                <a:latin typeface="Tahoma" pitchFamily="34" charset="0"/>
                <a:ea typeface="ＭＳ Ｐゴシック" charset="-128"/>
                <a:cs typeface="Tahoma" pitchFamily="34" charset="0"/>
                <a:sym typeface="Verdana Bold" charset="0"/>
              </a:rPr>
              <a:t> </a:t>
            </a:r>
            <a:r>
              <a:rPr lang="ca-ES" sz="1400" dirty="0" err="1" smtClean="0">
                <a:solidFill>
                  <a:schemeClr val="tx1"/>
                </a:solidFill>
                <a:latin typeface="Tahoma" pitchFamily="34" charset="0"/>
                <a:ea typeface="ＭＳ Ｐゴシック" charset="-128"/>
                <a:cs typeface="Tahoma" pitchFamily="34" charset="0"/>
                <a:sym typeface="Verdana Bold" charset="0"/>
              </a:rPr>
              <a:t>Efectos</a:t>
            </a:r>
            <a:r>
              <a:rPr lang="ca-ES" sz="1400" dirty="0" smtClean="0">
                <a:solidFill>
                  <a:schemeClr val="tx1"/>
                </a:solidFill>
                <a:latin typeface="Tahoma" pitchFamily="34" charset="0"/>
                <a:ea typeface="ＭＳ Ｐゴシック" charset="-128"/>
                <a:cs typeface="Tahoma" pitchFamily="34" charset="0"/>
                <a:sym typeface="Verdana Bold" charset="0"/>
              </a:rPr>
              <a:t> de la estructura de los </a:t>
            </a:r>
            <a:r>
              <a:rPr lang="ca-ES" sz="1400" dirty="0" err="1" smtClean="0">
                <a:solidFill>
                  <a:schemeClr val="tx1"/>
                </a:solidFill>
                <a:latin typeface="Tahoma" pitchFamily="34" charset="0"/>
                <a:ea typeface="ＭＳ Ｐゴシック" charset="-128"/>
                <a:cs typeface="Tahoma" pitchFamily="34" charset="0"/>
                <a:sym typeface="Verdana Bold" charset="0"/>
              </a:rPr>
              <a:t>hogares</a:t>
            </a:r>
            <a:r>
              <a:rPr lang="ca-ES" sz="1400" dirty="0" smtClean="0">
                <a:solidFill>
                  <a:schemeClr val="tx1"/>
                </a:solidFill>
                <a:latin typeface="Tahoma" pitchFamily="34" charset="0"/>
                <a:ea typeface="ＭＳ Ｐゴシック" charset="-128"/>
                <a:cs typeface="Tahoma" pitchFamily="34" charset="0"/>
                <a:sym typeface="Verdana Bold" charset="0"/>
              </a:rPr>
              <a:t> en la </a:t>
            </a:r>
            <a:r>
              <a:rPr lang="ca-ES" sz="1400" dirty="0" err="1" smtClean="0">
                <a:solidFill>
                  <a:schemeClr val="tx1"/>
                </a:solidFill>
                <a:latin typeface="Tahoma" pitchFamily="34" charset="0"/>
                <a:ea typeface="ＭＳ Ｐゴシック" charset="-128"/>
                <a:cs typeface="Tahoma" pitchFamily="34" charset="0"/>
                <a:sym typeface="Verdana Bold" charset="0"/>
              </a:rPr>
              <a:t>desigualdad</a:t>
            </a:r>
            <a:r>
              <a:rPr lang="ca-ES" sz="1400" dirty="0" smtClean="0">
                <a:solidFill>
                  <a:schemeClr val="tx1"/>
                </a:solidFill>
                <a:latin typeface="Tahoma" pitchFamily="34" charset="0"/>
                <a:ea typeface="ＭＳ Ｐゴシック" charset="-128"/>
                <a:cs typeface="Tahoma" pitchFamily="34" charset="0"/>
                <a:sym typeface="Verdana Bold" charset="0"/>
              </a:rPr>
              <a:t> </a:t>
            </a:r>
            <a:r>
              <a:rPr lang="ca-ES" sz="1400" dirty="0">
                <a:solidFill>
                  <a:schemeClr val="tx1"/>
                </a:solidFill>
                <a:latin typeface="Tahoma" pitchFamily="34" charset="0"/>
                <a:ea typeface="ＭＳ Ｐゴシック" charset="-128"/>
                <a:cs typeface="Tahoma" pitchFamily="34" charset="0"/>
                <a:sym typeface="Verdana Bold" charset="0"/>
              </a:rPr>
              <a:t>social (</a:t>
            </a:r>
            <a:r>
              <a:rPr lang="ca-ES" sz="1400" dirty="0" err="1">
                <a:solidFill>
                  <a:schemeClr val="tx1"/>
                </a:solidFill>
                <a:latin typeface="Tahoma" pitchFamily="34" charset="0"/>
                <a:ea typeface="ＭＳ Ｐゴシック" charset="-128"/>
                <a:cs typeface="Tahoma" pitchFamily="34" charset="0"/>
                <a:sym typeface="Verdana Bold" charset="0"/>
              </a:rPr>
              <a:t>Hamnett</a:t>
            </a:r>
            <a:r>
              <a:rPr lang="ca-ES" sz="1400" dirty="0">
                <a:solidFill>
                  <a:schemeClr val="tx1"/>
                </a:solidFill>
                <a:latin typeface="Tahoma" pitchFamily="34" charset="0"/>
                <a:ea typeface="ＭＳ Ｐゴシック" charset="-128"/>
                <a:cs typeface="Tahoma" pitchFamily="34" charset="0"/>
                <a:sym typeface="Verdana Bold" charset="0"/>
              </a:rPr>
              <a:t>, 1996)</a:t>
            </a:r>
            <a:endParaRPr lang="ca-ES" sz="1400" dirty="0" smtClean="0">
              <a:solidFill>
                <a:schemeClr val="tx1"/>
              </a:solidFill>
              <a:latin typeface="Tahoma" pitchFamily="34" charset="0"/>
              <a:ea typeface="ＭＳ Ｐゴシック" charset="-128"/>
              <a:cs typeface="Tahoma" pitchFamily="34" charset="0"/>
              <a:sym typeface="Verdana Bold" charset="0"/>
            </a:endParaRPr>
          </a:p>
          <a:p>
            <a:pPr algn="just">
              <a:lnSpc>
                <a:spcPct val="150000"/>
              </a:lnSpc>
              <a:buClr>
                <a:srgbClr val="C00000"/>
              </a:buClr>
              <a:buSzPct val="100000"/>
              <a:buFont typeface="Wingdings" pitchFamily="2" charset="2"/>
              <a:buChar char="Ø"/>
            </a:pPr>
            <a:r>
              <a:rPr lang="ca-ES" sz="1400" dirty="0" smtClean="0">
                <a:solidFill>
                  <a:schemeClr val="tx1"/>
                </a:solidFill>
                <a:latin typeface="Tahoma" pitchFamily="34" charset="0"/>
                <a:ea typeface="ＭＳ Ｐゴシック" charset="-128"/>
                <a:cs typeface="Tahoma" pitchFamily="34" charset="0"/>
                <a:sym typeface="Verdana Bold" charset="0"/>
              </a:rPr>
              <a:t> Segregació residencial como </a:t>
            </a:r>
            <a:r>
              <a:rPr lang="ca-ES" sz="1400" dirty="0" err="1" smtClean="0">
                <a:solidFill>
                  <a:schemeClr val="tx1"/>
                </a:solidFill>
                <a:latin typeface="Tahoma" pitchFamily="34" charset="0"/>
                <a:ea typeface="ＭＳ Ｐゴシック" charset="-128"/>
                <a:cs typeface="Tahoma" pitchFamily="34" charset="0"/>
                <a:sym typeface="Verdana Bold" charset="0"/>
              </a:rPr>
              <a:t>fenómeno</a:t>
            </a:r>
            <a:r>
              <a:rPr lang="ca-ES" sz="1400" dirty="0" smtClean="0">
                <a:solidFill>
                  <a:schemeClr val="tx1"/>
                </a:solidFill>
                <a:latin typeface="Tahoma" pitchFamily="34" charset="0"/>
                <a:ea typeface="ＭＳ Ｐゴシック" charset="-128"/>
                <a:cs typeface="Tahoma" pitchFamily="34" charset="0"/>
                <a:sym typeface="Verdana Bold" charset="0"/>
              </a:rPr>
              <a:t> contextual (</a:t>
            </a:r>
            <a:r>
              <a:rPr lang="ca-ES" sz="1400" dirty="0" err="1" smtClean="0">
                <a:solidFill>
                  <a:schemeClr val="tx1"/>
                </a:solidFill>
                <a:latin typeface="Tahoma" pitchFamily="34" charset="0"/>
                <a:ea typeface="ＭＳ Ｐゴシック" charset="-128"/>
                <a:cs typeface="Tahoma" pitchFamily="34" charset="0"/>
                <a:sym typeface="Verdana Bold" charset="0"/>
              </a:rPr>
              <a:t>Maloutas</a:t>
            </a:r>
            <a:r>
              <a:rPr lang="ca-ES" sz="1400" dirty="0" smtClean="0">
                <a:solidFill>
                  <a:schemeClr val="tx1"/>
                </a:solidFill>
                <a:latin typeface="Tahoma" pitchFamily="34" charset="0"/>
                <a:ea typeface="ＭＳ Ｐゴシック" charset="-128"/>
                <a:cs typeface="Tahoma" pitchFamily="34" charset="0"/>
                <a:sym typeface="Verdana Bold" charset="0"/>
              </a:rPr>
              <a:t>, 2012)</a:t>
            </a:r>
          </a:p>
        </p:txBody>
      </p:sp>
      <p:sp>
        <p:nvSpPr>
          <p:cNvPr id="30" name="Marcador de número de diapositiva 3"/>
          <p:cNvSpPr>
            <a:spLocks noGrp="1"/>
          </p:cNvSpPr>
          <p:nvPr>
            <p:ph type="sldNum" sz="quarter" idx="10"/>
          </p:nvPr>
        </p:nvSpPr>
        <p:spPr>
          <a:xfrm>
            <a:off x="8386763" y="6442075"/>
            <a:ext cx="311150" cy="304800"/>
          </a:xfr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fld id="{BA78ECA3-D6D1-4766-A452-351E0CB26325}" type="slidenum">
              <a:rPr lang="es-ES" smtClean="0">
                <a:latin typeface="+mj-lt"/>
                <a:cs typeface="Tahoma" pitchFamily="34" charset="0"/>
              </a:rPr>
              <a:pPr/>
              <a:t>3</a:t>
            </a:fld>
            <a:endParaRPr lang="es-ES" dirty="0">
              <a:latin typeface="+mj-lt"/>
              <a:cs typeface="Tahoma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7" name="Picture 2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054975" y="79375"/>
            <a:ext cx="962025" cy="525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29" name="Rectangle 4"/>
          <p:cNvSpPr>
            <a:spLocks/>
          </p:cNvSpPr>
          <p:nvPr/>
        </p:nvSpPr>
        <p:spPr bwMode="auto">
          <a:xfrm>
            <a:off x="285720" y="786098"/>
            <a:ext cx="5662622" cy="35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38100" tIns="38100" rIns="38100" bIns="38100"/>
          <a:lstStyle/>
          <a:p>
            <a:pPr marL="152400" indent="-152400">
              <a:tabLst>
                <a:tab pos="177800" algn="l"/>
                <a:tab pos="266700" algn="l"/>
                <a:tab pos="1778000" algn="l"/>
                <a:tab pos="1828800" algn="l"/>
              </a:tabLst>
            </a:pPr>
            <a:r>
              <a:rPr lang="es-ES" sz="1800" b="1" dirty="0" smtClean="0">
                <a:solidFill>
                  <a:schemeClr val="tx1"/>
                </a:solidFill>
                <a:latin typeface="+mj-lt"/>
                <a:ea typeface="ＭＳ Ｐゴシック" charset="-128"/>
                <a:cs typeface="Tahoma" pitchFamily="34" charset="0"/>
                <a:sym typeface="Verdana Bold" charset="0"/>
              </a:rPr>
              <a:t>Objetivo</a:t>
            </a:r>
            <a:endParaRPr lang="es-ES" sz="1800" b="1" dirty="0">
              <a:solidFill>
                <a:schemeClr val="tx1"/>
              </a:solidFill>
              <a:latin typeface="+mj-lt"/>
              <a:ea typeface="ＭＳ Ｐゴシック" charset="-128"/>
              <a:cs typeface="Tahoma" pitchFamily="34" charset="0"/>
              <a:sym typeface="Verdana Bold" charset="0"/>
            </a:endParaRPr>
          </a:p>
        </p:txBody>
      </p:sp>
      <p:sp>
        <p:nvSpPr>
          <p:cNvPr id="9" name="Line 5"/>
          <p:cNvSpPr>
            <a:spLocks noChangeShapeType="1"/>
          </p:cNvSpPr>
          <p:nvPr/>
        </p:nvSpPr>
        <p:spPr bwMode="auto">
          <a:xfrm>
            <a:off x="284163" y="676006"/>
            <a:ext cx="8653462" cy="1588"/>
          </a:xfrm>
          <a:prstGeom prst="line">
            <a:avLst/>
          </a:prstGeom>
          <a:noFill/>
          <a:ln w="9525">
            <a:solidFill>
              <a:srgbClr val="981426"/>
            </a:solidFill>
            <a:round/>
            <a:headEnd/>
            <a:tailEnd/>
          </a:ln>
        </p:spPr>
        <p:txBody>
          <a:bodyPr lIns="0" tIns="0" rIns="0" bIns="0"/>
          <a:lstStyle/>
          <a:p>
            <a:endParaRPr lang="es-ES" dirty="0">
              <a:latin typeface="+mj-lt"/>
            </a:endParaRPr>
          </a:p>
        </p:txBody>
      </p:sp>
      <p:sp>
        <p:nvSpPr>
          <p:cNvPr id="10" name="Rectangle 10"/>
          <p:cNvSpPr>
            <a:spLocks/>
          </p:cNvSpPr>
          <p:nvPr/>
        </p:nvSpPr>
        <p:spPr bwMode="auto">
          <a:xfrm>
            <a:off x="396670" y="1141698"/>
            <a:ext cx="8423801" cy="919150"/>
          </a:xfrm>
          <a:prstGeom prst="rect">
            <a:avLst/>
          </a:prstGeom>
          <a:noFill/>
          <a:ln w="12700" cap="rnd">
            <a:noFill/>
            <a:round/>
            <a:headEnd/>
            <a:tailEnd/>
          </a:ln>
        </p:spPr>
        <p:txBody>
          <a:bodyPr lIns="38100" tIns="38100" rIns="38100" bIns="38100" anchor="ctr"/>
          <a:lstStyle/>
          <a:p>
            <a:pPr algn="just">
              <a:buClr>
                <a:srgbClr val="C00000"/>
              </a:buClr>
              <a:buSzPct val="100000"/>
            </a:pPr>
            <a:r>
              <a:rPr lang="es-ES" sz="1600" dirty="0" smtClean="0">
                <a:solidFill>
                  <a:schemeClr val="tx1"/>
                </a:solidFill>
                <a:latin typeface="+mj-lt"/>
                <a:ea typeface="ＭＳ Ｐゴシック" charset="-128"/>
                <a:cs typeface="Tahoma" pitchFamily="34" charset="0"/>
                <a:sym typeface="Verdana Bold" charset="0"/>
              </a:rPr>
              <a:t>Analizar la evolución de la metrópolis de Barcelona durante las dos últimas décadas (1991-2011) en términos de estructura social y urbana, con el fin de valorar cuánto se aproxima o se aleja del modelo de </a:t>
            </a:r>
            <a:r>
              <a:rPr lang="es-ES" sz="1600" i="1" dirty="0" smtClean="0">
                <a:solidFill>
                  <a:schemeClr val="tx1"/>
                </a:solidFill>
                <a:latin typeface="+mj-lt"/>
                <a:ea typeface="ＭＳ Ｐゴシック" charset="-128"/>
                <a:cs typeface="Tahoma" pitchFamily="34" charset="0"/>
                <a:sym typeface="Verdana Bold" charset="0"/>
              </a:rPr>
              <a:t>ciudad dual</a:t>
            </a:r>
            <a:r>
              <a:rPr lang="es-ES" sz="1600" dirty="0" smtClean="0">
                <a:solidFill>
                  <a:schemeClr val="tx1"/>
                </a:solidFill>
                <a:latin typeface="+mj-lt"/>
                <a:ea typeface="ＭＳ Ｐゴシック" charset="-128"/>
                <a:cs typeface="Tahoma" pitchFamily="34" charset="0"/>
                <a:sym typeface="Verdana Bold" charset="0"/>
              </a:rPr>
              <a:t>.</a:t>
            </a:r>
            <a:endParaRPr lang="es-ES" sz="1600" dirty="0">
              <a:solidFill>
                <a:schemeClr val="tx1"/>
              </a:solidFill>
              <a:latin typeface="+mj-lt"/>
              <a:ea typeface="ＭＳ Ｐゴシック" charset="-128"/>
              <a:cs typeface="Tahoma" pitchFamily="34" charset="0"/>
              <a:sym typeface="Verdana" pitchFamily="34" charset="0"/>
            </a:endParaRPr>
          </a:p>
        </p:txBody>
      </p:sp>
      <p:sp>
        <p:nvSpPr>
          <p:cNvPr id="20" name="Rectangle 4"/>
          <p:cNvSpPr>
            <a:spLocks/>
          </p:cNvSpPr>
          <p:nvPr/>
        </p:nvSpPr>
        <p:spPr bwMode="auto">
          <a:xfrm>
            <a:off x="285720" y="164306"/>
            <a:ext cx="7670656" cy="35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38100" tIns="38100" rIns="38100" bIns="38100"/>
          <a:lstStyle/>
          <a:p>
            <a:pPr marL="152400" indent="-152400">
              <a:tabLst>
                <a:tab pos="177800" algn="l"/>
                <a:tab pos="266700" algn="l"/>
                <a:tab pos="1778000" algn="l"/>
                <a:tab pos="1828800" algn="l"/>
              </a:tabLst>
            </a:pPr>
            <a:r>
              <a:rPr lang="es-ES" sz="2000" b="1" dirty="0" smtClean="0">
                <a:solidFill>
                  <a:srgbClr val="C00000"/>
                </a:solidFill>
                <a:latin typeface="+mj-lt"/>
                <a:ea typeface="ＭＳ Ｐゴシック" charset="-128"/>
                <a:cs typeface="Tahoma" pitchFamily="34" charset="0"/>
                <a:sym typeface="Verdana Bold" charset="0"/>
              </a:rPr>
              <a:t>2.</a:t>
            </a:r>
            <a:r>
              <a:rPr lang="es-ES" sz="2000" b="1" dirty="0" smtClean="0">
                <a:solidFill>
                  <a:schemeClr val="bg1">
                    <a:lumMod val="50000"/>
                  </a:schemeClr>
                </a:solidFill>
                <a:latin typeface="+mj-lt"/>
                <a:ea typeface="ＭＳ Ｐゴシック" charset="-128"/>
                <a:cs typeface="Tahoma" pitchFamily="34" charset="0"/>
                <a:sym typeface="Verdana Bold" charset="0"/>
              </a:rPr>
              <a:t> Objetivos y preguntas de investigación</a:t>
            </a:r>
            <a:endParaRPr lang="es-ES" sz="2000" b="1" dirty="0">
              <a:solidFill>
                <a:schemeClr val="bg1">
                  <a:lumMod val="50000"/>
                </a:schemeClr>
              </a:solidFill>
              <a:latin typeface="+mj-lt"/>
              <a:ea typeface="ＭＳ Ｐゴシック" charset="-128"/>
              <a:cs typeface="Tahoma" pitchFamily="34" charset="0"/>
              <a:sym typeface="Verdana Bold" charset="0"/>
            </a:endParaRPr>
          </a:p>
        </p:txBody>
      </p:sp>
      <p:sp>
        <p:nvSpPr>
          <p:cNvPr id="28" name="Rectangle 10"/>
          <p:cNvSpPr>
            <a:spLocks/>
          </p:cNvSpPr>
          <p:nvPr/>
        </p:nvSpPr>
        <p:spPr bwMode="auto">
          <a:xfrm>
            <a:off x="460723" y="2622178"/>
            <a:ext cx="8476902" cy="1526902"/>
          </a:xfrm>
          <a:prstGeom prst="rect">
            <a:avLst/>
          </a:prstGeom>
          <a:noFill/>
          <a:ln w="12700" cap="rnd">
            <a:noFill/>
            <a:round/>
            <a:headEnd/>
            <a:tailEnd/>
          </a:ln>
        </p:spPr>
        <p:txBody>
          <a:bodyPr lIns="38100" tIns="38100" rIns="38100" bIns="38100" anchor="ctr"/>
          <a:lstStyle/>
          <a:p>
            <a:pPr>
              <a:buClr>
                <a:srgbClr val="C00000"/>
              </a:buClr>
              <a:buSzPct val="100000"/>
              <a:buFont typeface="Wingdings" pitchFamily="2" charset="2"/>
              <a:buChar char="§"/>
            </a:pPr>
            <a:r>
              <a:rPr lang="es-ES" sz="1600" dirty="0" smtClean="0">
                <a:solidFill>
                  <a:schemeClr val="tx1"/>
                </a:solidFill>
                <a:latin typeface="+mj-lt"/>
                <a:ea typeface="ＭＳ Ｐゴシック" charset="-128"/>
                <a:cs typeface="Tahoma" pitchFamily="34" charset="0"/>
                <a:sym typeface="Verdana Bold" charset="0"/>
              </a:rPr>
              <a:t> ¿La evolución de la estratificación social y de las dinámicas de segregación socioeconómica responden a un modelo de </a:t>
            </a:r>
            <a:r>
              <a:rPr lang="es-ES" sz="1600" i="1" dirty="0" smtClean="0">
                <a:solidFill>
                  <a:schemeClr val="tx1"/>
                </a:solidFill>
                <a:latin typeface="+mj-lt"/>
                <a:ea typeface="ＭＳ Ｐゴシック" charset="-128"/>
                <a:cs typeface="Tahoma" pitchFamily="34" charset="0"/>
                <a:sym typeface="Verdana Bold" charset="0"/>
              </a:rPr>
              <a:t>ciudad dual</a:t>
            </a:r>
            <a:r>
              <a:rPr lang="es-ES" sz="1600" dirty="0" smtClean="0">
                <a:solidFill>
                  <a:schemeClr val="tx1"/>
                </a:solidFill>
                <a:latin typeface="+mj-lt"/>
                <a:ea typeface="ＭＳ Ｐゴシック" charset="-128"/>
                <a:cs typeface="Tahoma" pitchFamily="34" charset="0"/>
                <a:sym typeface="Verdana Bold" charset="0"/>
              </a:rPr>
              <a:t> (aumento de la desigualdad social y de la segregación socioeconómica)?</a:t>
            </a:r>
          </a:p>
          <a:p>
            <a:pPr>
              <a:buClr>
                <a:srgbClr val="C00000"/>
              </a:buClr>
              <a:buSzPct val="100000"/>
              <a:buFont typeface="Wingdings" pitchFamily="2" charset="2"/>
              <a:buChar char="§"/>
            </a:pPr>
            <a:endParaRPr lang="es-ES" sz="1600" dirty="0" smtClean="0">
              <a:solidFill>
                <a:schemeClr val="tx1"/>
              </a:solidFill>
              <a:latin typeface="+mj-lt"/>
              <a:ea typeface="ＭＳ Ｐゴシック" charset="-128"/>
              <a:cs typeface="Tahoma" pitchFamily="34" charset="0"/>
              <a:sym typeface="Verdana Bold" charset="0"/>
            </a:endParaRPr>
          </a:p>
          <a:p>
            <a:pPr>
              <a:buClr>
                <a:srgbClr val="C00000"/>
              </a:buClr>
              <a:buSzPct val="100000"/>
              <a:buFont typeface="Wingdings" pitchFamily="2" charset="2"/>
              <a:buChar char="§"/>
            </a:pPr>
            <a:r>
              <a:rPr lang="es-ES" sz="1600" dirty="0" smtClean="0">
                <a:solidFill>
                  <a:schemeClr val="tx1"/>
                </a:solidFill>
                <a:latin typeface="+mj-lt"/>
                <a:ea typeface="ＭＳ Ｐゴシック" charset="-128"/>
                <a:cs typeface="Tahoma" pitchFamily="34" charset="0"/>
                <a:sym typeface="Verdana" pitchFamily="34" charset="0"/>
              </a:rPr>
              <a:t> ¿Cómo ha sido el impacto </a:t>
            </a:r>
            <a:r>
              <a:rPr lang="es-ES" sz="1600" dirty="0" err="1" smtClean="0">
                <a:solidFill>
                  <a:schemeClr val="tx1"/>
                </a:solidFill>
                <a:latin typeface="+mj-lt"/>
                <a:ea typeface="ＭＳ Ｐゴシック" charset="-128"/>
                <a:cs typeface="Tahoma" pitchFamily="34" charset="0"/>
                <a:sym typeface="Verdana" pitchFamily="34" charset="0"/>
              </a:rPr>
              <a:t>socioespacial</a:t>
            </a:r>
            <a:r>
              <a:rPr lang="es-ES" sz="1600" dirty="0" smtClean="0">
                <a:solidFill>
                  <a:schemeClr val="tx1"/>
                </a:solidFill>
                <a:latin typeface="+mj-lt"/>
                <a:ea typeface="ＭＳ Ｐゴシック" charset="-128"/>
                <a:cs typeface="Tahoma" pitchFamily="34" charset="0"/>
                <a:sym typeface="Verdana" pitchFamily="34" charset="0"/>
              </a:rPr>
              <a:t> de la crisis económica?¿Ha contribuido a la </a:t>
            </a:r>
            <a:r>
              <a:rPr lang="es-ES" sz="1600" dirty="0" err="1" smtClean="0">
                <a:solidFill>
                  <a:schemeClr val="tx1"/>
                </a:solidFill>
                <a:latin typeface="+mj-lt"/>
                <a:ea typeface="ＭＳ Ｐゴシック" charset="-128"/>
                <a:cs typeface="Tahoma" pitchFamily="34" charset="0"/>
                <a:sym typeface="Verdana" pitchFamily="34" charset="0"/>
              </a:rPr>
              <a:t>dualización</a:t>
            </a:r>
            <a:r>
              <a:rPr lang="es-ES" sz="1600" dirty="0" smtClean="0">
                <a:solidFill>
                  <a:schemeClr val="tx1"/>
                </a:solidFill>
                <a:latin typeface="+mj-lt"/>
                <a:ea typeface="ＭＳ Ｐゴシック" charset="-128"/>
                <a:cs typeface="Tahoma" pitchFamily="34" charset="0"/>
                <a:sym typeface="Verdana" pitchFamily="34" charset="0"/>
              </a:rPr>
              <a:t> del área metropolitana de Barcelona? </a:t>
            </a:r>
            <a:endParaRPr lang="es-ES" sz="1600" dirty="0">
              <a:solidFill>
                <a:schemeClr val="tx1"/>
              </a:solidFill>
              <a:latin typeface="+mj-lt"/>
              <a:ea typeface="ＭＳ Ｐゴシック" charset="-128"/>
              <a:cs typeface="Tahoma" pitchFamily="34" charset="0"/>
              <a:sym typeface="Verdana" pitchFamily="34" charset="0"/>
            </a:endParaRPr>
          </a:p>
        </p:txBody>
      </p:sp>
      <p:sp>
        <p:nvSpPr>
          <p:cNvPr id="30" name="Marcador de número de diapositiva 3"/>
          <p:cNvSpPr>
            <a:spLocks noGrp="1"/>
          </p:cNvSpPr>
          <p:nvPr>
            <p:ph type="sldNum" sz="quarter" idx="10"/>
          </p:nvPr>
        </p:nvSpPr>
        <p:spPr>
          <a:xfrm>
            <a:off x="8386763" y="6442075"/>
            <a:ext cx="311150" cy="304800"/>
          </a:xfr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fld id="{BA78ECA3-D6D1-4766-A452-351E0CB26325}" type="slidenum">
              <a:rPr lang="es-ES" smtClean="0">
                <a:latin typeface="+mj-lt"/>
                <a:cs typeface="Tahoma" pitchFamily="34" charset="0"/>
              </a:rPr>
              <a:pPr/>
              <a:t>4</a:t>
            </a:fld>
            <a:endParaRPr lang="es-ES" dirty="0">
              <a:latin typeface="+mj-lt"/>
              <a:cs typeface="Tahoma" pitchFamily="34" charset="0"/>
            </a:endParaRPr>
          </a:p>
        </p:txBody>
      </p:sp>
      <p:sp>
        <p:nvSpPr>
          <p:cNvPr id="7" name="6 Rectángulo"/>
          <p:cNvSpPr/>
          <p:nvPr/>
        </p:nvSpPr>
        <p:spPr bwMode="auto">
          <a:xfrm>
            <a:off x="285720" y="1141698"/>
            <a:ext cx="8651905" cy="919150"/>
          </a:xfrm>
          <a:prstGeom prst="rect">
            <a:avLst/>
          </a:prstGeom>
          <a:noFill/>
          <a:ln w="254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ES" sz="12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Gill Sans" charset="0"/>
              <a:ea typeface="ヒラギノ角ゴ ProN W3" charset="0"/>
              <a:cs typeface="ヒラギノ角ゴ ProN W3" charset="0"/>
              <a:sym typeface="Gill Sans" charset="0"/>
            </a:endParaRPr>
          </a:p>
        </p:txBody>
      </p:sp>
      <p:sp>
        <p:nvSpPr>
          <p:cNvPr id="23" name="Rectangle 4"/>
          <p:cNvSpPr>
            <a:spLocks/>
          </p:cNvSpPr>
          <p:nvPr/>
        </p:nvSpPr>
        <p:spPr bwMode="auto">
          <a:xfrm>
            <a:off x="285720" y="2241054"/>
            <a:ext cx="5662622" cy="35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38100" tIns="38100" rIns="38100" bIns="38100"/>
          <a:lstStyle/>
          <a:p>
            <a:pPr marL="152400" indent="-152400">
              <a:tabLst>
                <a:tab pos="177800" algn="l"/>
                <a:tab pos="266700" algn="l"/>
                <a:tab pos="1778000" algn="l"/>
                <a:tab pos="1828800" algn="l"/>
              </a:tabLst>
            </a:pPr>
            <a:r>
              <a:rPr lang="es-ES" sz="1800" b="1" dirty="0" smtClean="0">
                <a:solidFill>
                  <a:schemeClr val="tx1"/>
                </a:solidFill>
                <a:latin typeface="+mj-lt"/>
                <a:ea typeface="ＭＳ Ｐゴシック" charset="-128"/>
                <a:cs typeface="Tahoma" pitchFamily="34" charset="0"/>
                <a:sym typeface="Verdana Bold" charset="0"/>
              </a:rPr>
              <a:t>Preguntas de investigación</a:t>
            </a:r>
            <a:endParaRPr lang="es-ES" sz="1800" b="1" dirty="0">
              <a:solidFill>
                <a:schemeClr val="tx1"/>
              </a:solidFill>
              <a:latin typeface="+mj-lt"/>
              <a:ea typeface="ＭＳ Ｐゴシック" charset="-128"/>
              <a:cs typeface="Tahoma" pitchFamily="34" charset="0"/>
              <a:sym typeface="Verdana Bold" charset="0"/>
            </a:endParaRPr>
          </a:p>
        </p:txBody>
      </p:sp>
      <p:sp>
        <p:nvSpPr>
          <p:cNvPr id="27" name="Rectangle 4"/>
          <p:cNvSpPr>
            <a:spLocks/>
          </p:cNvSpPr>
          <p:nvPr/>
        </p:nvSpPr>
        <p:spPr bwMode="auto">
          <a:xfrm>
            <a:off x="272425" y="4266902"/>
            <a:ext cx="5662622" cy="35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38100" tIns="38100" rIns="38100" bIns="38100"/>
          <a:lstStyle/>
          <a:p>
            <a:pPr marL="152400" indent="-152400">
              <a:tabLst>
                <a:tab pos="177800" algn="l"/>
                <a:tab pos="266700" algn="l"/>
                <a:tab pos="1778000" algn="l"/>
                <a:tab pos="1828800" algn="l"/>
              </a:tabLst>
            </a:pPr>
            <a:r>
              <a:rPr lang="es-ES" sz="1800" b="1" dirty="0" smtClean="0">
                <a:solidFill>
                  <a:schemeClr val="tx1"/>
                </a:solidFill>
                <a:latin typeface="+mj-lt"/>
                <a:ea typeface="ＭＳ Ｐゴシック" charset="-128"/>
                <a:cs typeface="Tahoma" pitchFamily="34" charset="0"/>
                <a:sym typeface="Verdana Bold" charset="0"/>
              </a:rPr>
              <a:t>Hipótesis</a:t>
            </a:r>
            <a:endParaRPr lang="es-ES" sz="1800" b="1" dirty="0">
              <a:solidFill>
                <a:schemeClr val="tx1"/>
              </a:solidFill>
              <a:latin typeface="+mj-lt"/>
              <a:ea typeface="ＭＳ Ｐゴシック" charset="-128"/>
              <a:cs typeface="Tahoma" pitchFamily="34" charset="0"/>
              <a:sym typeface="Verdana Bold" charset="0"/>
            </a:endParaRPr>
          </a:p>
        </p:txBody>
      </p:sp>
      <p:sp>
        <p:nvSpPr>
          <p:cNvPr id="31" name="Rectangle 10"/>
          <p:cNvSpPr>
            <a:spLocks/>
          </p:cNvSpPr>
          <p:nvPr/>
        </p:nvSpPr>
        <p:spPr bwMode="auto">
          <a:xfrm>
            <a:off x="425245" y="4701132"/>
            <a:ext cx="8476902" cy="1733154"/>
          </a:xfrm>
          <a:prstGeom prst="rect">
            <a:avLst/>
          </a:prstGeom>
          <a:noFill/>
          <a:ln w="12700" cap="rnd">
            <a:noFill/>
            <a:round/>
            <a:headEnd/>
            <a:tailEnd/>
          </a:ln>
        </p:spPr>
        <p:txBody>
          <a:bodyPr lIns="38100" tIns="38100" rIns="38100" bIns="38100" anchor="ctr"/>
          <a:lstStyle/>
          <a:p>
            <a:pPr>
              <a:buClr>
                <a:srgbClr val="C00000"/>
              </a:buClr>
              <a:buSzPct val="100000"/>
            </a:pPr>
            <a:r>
              <a:rPr lang="es-ES" sz="1600" b="1" dirty="0" smtClean="0">
                <a:solidFill>
                  <a:srgbClr val="C00000"/>
                </a:solidFill>
                <a:latin typeface="Arial"/>
                <a:ea typeface="ＭＳ Ｐゴシック" charset="-128"/>
                <a:cs typeface="Arial"/>
                <a:sym typeface="Verdana Bold" charset="0"/>
              </a:rPr>
              <a:t>H</a:t>
            </a:r>
            <a:r>
              <a:rPr lang="es-ES" sz="1600" b="1" baseline="-25000" dirty="0" smtClean="0">
                <a:solidFill>
                  <a:srgbClr val="C00000"/>
                </a:solidFill>
                <a:latin typeface="Arial"/>
                <a:ea typeface="ＭＳ Ｐゴシック" charset="-128"/>
                <a:cs typeface="Arial"/>
                <a:sym typeface="Verdana Bold" charset="0"/>
              </a:rPr>
              <a:t>1</a:t>
            </a:r>
            <a:r>
              <a:rPr lang="es-ES" sz="1600" b="1" dirty="0" smtClean="0">
                <a:solidFill>
                  <a:schemeClr val="tx1"/>
                </a:solidFill>
                <a:latin typeface="Arial"/>
                <a:ea typeface="ＭＳ Ｐゴシック" charset="-128"/>
                <a:cs typeface="Arial"/>
                <a:sym typeface="Verdana Bold" charset="0"/>
              </a:rPr>
              <a:t> </a:t>
            </a:r>
            <a:r>
              <a:rPr lang="es-ES" sz="1600" i="1" dirty="0" smtClean="0">
                <a:solidFill>
                  <a:schemeClr val="tx1"/>
                </a:solidFill>
                <a:latin typeface="Arial"/>
                <a:ea typeface="ＭＳ Ｐゴシック" charset="-128"/>
                <a:cs typeface="Arial"/>
                <a:sym typeface="Verdana Bold" charset="0"/>
              </a:rPr>
              <a:t>Período 1991-2001</a:t>
            </a:r>
            <a:r>
              <a:rPr lang="es-ES" sz="1600" dirty="0" smtClean="0">
                <a:solidFill>
                  <a:schemeClr val="tx1"/>
                </a:solidFill>
                <a:latin typeface="Arial"/>
                <a:ea typeface="ＭＳ Ｐゴシック" charset="-128"/>
                <a:cs typeface="Arial"/>
                <a:sym typeface="Verdana Bold" charset="0"/>
              </a:rPr>
              <a:t>: el área metropolitana de Barcelona sigue un importante proceso de cohesión social y, como otras ciudades europeas, no se corresponde con el modelo de </a:t>
            </a:r>
            <a:r>
              <a:rPr lang="es-ES" sz="1600" i="1" dirty="0" smtClean="0">
                <a:solidFill>
                  <a:schemeClr val="tx1"/>
                </a:solidFill>
                <a:latin typeface="Arial"/>
                <a:ea typeface="ＭＳ Ｐゴシック" charset="-128"/>
                <a:cs typeface="Arial"/>
                <a:sym typeface="Verdana Bold" charset="0"/>
              </a:rPr>
              <a:t>ciudad dual</a:t>
            </a:r>
            <a:r>
              <a:rPr lang="es-ES" sz="1600" dirty="0" smtClean="0">
                <a:solidFill>
                  <a:schemeClr val="tx1"/>
                </a:solidFill>
                <a:latin typeface="Arial"/>
                <a:ea typeface="ＭＳ Ｐゴシック" charset="-128"/>
                <a:cs typeface="Arial"/>
                <a:sym typeface="Verdana Bold" charset="0"/>
              </a:rPr>
              <a:t>.</a:t>
            </a:r>
          </a:p>
          <a:p>
            <a:pPr marL="285750" indent="-285750">
              <a:buClr>
                <a:srgbClr val="C00000"/>
              </a:buClr>
              <a:buSzPct val="100000"/>
              <a:buFont typeface="Wingdings" panose="05000000000000000000" pitchFamily="2" charset="2"/>
              <a:buChar char="§"/>
            </a:pPr>
            <a:endParaRPr lang="es-ES" sz="1600" dirty="0" smtClean="0">
              <a:solidFill>
                <a:schemeClr val="tx1"/>
              </a:solidFill>
              <a:latin typeface="+mj-lt"/>
              <a:ea typeface="ＭＳ Ｐゴシック" charset="-128"/>
              <a:cs typeface="Tahoma" pitchFamily="34" charset="0"/>
              <a:sym typeface="Verdana Bold" charset="0"/>
            </a:endParaRPr>
          </a:p>
          <a:p>
            <a:pPr>
              <a:buClr>
                <a:srgbClr val="C00000"/>
              </a:buClr>
              <a:buSzPct val="100000"/>
            </a:pPr>
            <a:r>
              <a:rPr lang="es-ES" sz="1600" b="1" dirty="0" smtClean="0">
                <a:solidFill>
                  <a:srgbClr val="C00000"/>
                </a:solidFill>
                <a:ea typeface="ＭＳ Ｐゴシック" charset="-128"/>
                <a:cs typeface="Tahoma" pitchFamily="34" charset="0"/>
                <a:sym typeface="Verdana Bold" charset="0"/>
              </a:rPr>
              <a:t>H</a:t>
            </a:r>
            <a:r>
              <a:rPr lang="es-ES" sz="1600" b="1" baseline="-25000" dirty="0" smtClean="0">
                <a:solidFill>
                  <a:srgbClr val="C00000"/>
                </a:solidFill>
                <a:ea typeface="ＭＳ Ｐゴシック" charset="-128"/>
                <a:cs typeface="Tahoma" pitchFamily="34" charset="0"/>
                <a:sym typeface="Verdana Bold" charset="0"/>
              </a:rPr>
              <a:t>2</a:t>
            </a:r>
            <a:r>
              <a:rPr lang="es-ES" sz="1600" baseline="-25000" dirty="0" smtClean="0">
                <a:solidFill>
                  <a:schemeClr val="tx1"/>
                </a:solidFill>
                <a:ea typeface="ＭＳ Ｐゴシック" charset="-128"/>
                <a:cs typeface="Tahoma" pitchFamily="34" charset="0"/>
                <a:sym typeface="Verdana Bold" charset="0"/>
              </a:rPr>
              <a:t> </a:t>
            </a:r>
            <a:r>
              <a:rPr lang="es-ES" sz="1600" i="1" dirty="0" smtClean="0">
                <a:solidFill>
                  <a:schemeClr val="tx1"/>
                </a:solidFill>
                <a:latin typeface="Arial"/>
                <a:ea typeface="ＭＳ Ｐゴシック" charset="-128"/>
                <a:cs typeface="Arial"/>
                <a:sym typeface="Verdana Bold" charset="0"/>
              </a:rPr>
              <a:t>Período 2001-2011</a:t>
            </a:r>
            <a:r>
              <a:rPr lang="es-ES" sz="1600" dirty="0" smtClean="0">
                <a:solidFill>
                  <a:schemeClr val="tx1"/>
                </a:solidFill>
                <a:latin typeface="Arial"/>
                <a:ea typeface="ＭＳ Ｐゴシック" charset="-128"/>
                <a:cs typeface="Arial"/>
                <a:sym typeface="Verdana Bold" charset="0"/>
              </a:rPr>
              <a:t>: el fenómeno migratorio internacional, el boom inmobiliario y la crisis económica generan nuevas dinámicas </a:t>
            </a:r>
            <a:r>
              <a:rPr lang="es-ES" sz="1600" dirty="0" err="1" smtClean="0">
                <a:solidFill>
                  <a:schemeClr val="tx1"/>
                </a:solidFill>
                <a:latin typeface="Arial"/>
                <a:ea typeface="ＭＳ Ｐゴシック" charset="-128"/>
                <a:cs typeface="Arial"/>
                <a:sym typeface="Verdana Bold" charset="0"/>
              </a:rPr>
              <a:t>socioespaciales</a:t>
            </a:r>
            <a:r>
              <a:rPr lang="es-ES" sz="1600" dirty="0" smtClean="0">
                <a:solidFill>
                  <a:schemeClr val="tx1"/>
                </a:solidFill>
                <a:latin typeface="Arial"/>
                <a:ea typeface="ＭＳ Ｐゴシック" charset="-128"/>
                <a:cs typeface="Arial"/>
                <a:sym typeface="Verdana Bold" charset="0"/>
              </a:rPr>
              <a:t> en el área </a:t>
            </a:r>
            <a:r>
              <a:rPr lang="es-ES" sz="1600" dirty="0">
                <a:solidFill>
                  <a:schemeClr val="tx1"/>
                </a:solidFill>
                <a:latin typeface="Arial"/>
                <a:ea typeface="ＭＳ Ｐゴシック" charset="-128"/>
                <a:cs typeface="Arial"/>
                <a:sym typeface="Verdana Bold" charset="0"/>
              </a:rPr>
              <a:t>metropolitana de </a:t>
            </a:r>
            <a:r>
              <a:rPr lang="es-ES" sz="1600" dirty="0" smtClean="0">
                <a:solidFill>
                  <a:schemeClr val="tx1"/>
                </a:solidFill>
                <a:latin typeface="Arial"/>
                <a:ea typeface="ＭＳ Ｐゴシック" charset="-128"/>
                <a:cs typeface="Arial"/>
                <a:sym typeface="Verdana Bold" charset="0"/>
              </a:rPr>
              <a:t>Barcelona, situándola más cerca del modelo de </a:t>
            </a:r>
            <a:r>
              <a:rPr lang="es-ES" sz="1600" i="1" dirty="0" smtClean="0">
                <a:solidFill>
                  <a:schemeClr val="tx1"/>
                </a:solidFill>
                <a:latin typeface="Arial"/>
                <a:ea typeface="ＭＳ Ｐゴシック" charset="-128"/>
                <a:cs typeface="Arial"/>
                <a:sym typeface="Verdana Bold" charset="0"/>
              </a:rPr>
              <a:t>ciudad dual</a:t>
            </a:r>
            <a:r>
              <a:rPr lang="es-ES" sz="1600" dirty="0" smtClean="0">
                <a:solidFill>
                  <a:schemeClr val="tx1"/>
                </a:solidFill>
                <a:latin typeface="Arial"/>
                <a:ea typeface="ＭＳ Ｐゴシック" charset="-128"/>
                <a:cs typeface="Arial"/>
                <a:sym typeface="Verdana Bold" charset="0"/>
              </a:rPr>
              <a:t>.</a:t>
            </a:r>
            <a:endParaRPr lang="es-ES" sz="1600" dirty="0" smtClean="0">
              <a:solidFill>
                <a:srgbClr val="C00000"/>
              </a:solidFill>
              <a:latin typeface="Arial"/>
              <a:ea typeface="ＭＳ Ｐゴシック" charset="-128"/>
              <a:cs typeface="Arial"/>
              <a:sym typeface="Verdana Bold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2719309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7" name="Picture 2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054975" y="79375"/>
            <a:ext cx="962025" cy="525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29" name="Rectangle 4"/>
          <p:cNvSpPr>
            <a:spLocks/>
          </p:cNvSpPr>
          <p:nvPr/>
        </p:nvSpPr>
        <p:spPr bwMode="auto">
          <a:xfrm>
            <a:off x="285720" y="786098"/>
            <a:ext cx="5662622" cy="35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38100" tIns="38100" rIns="38100" bIns="38100"/>
          <a:lstStyle/>
          <a:p>
            <a:pPr marL="152400" indent="-152400">
              <a:tabLst>
                <a:tab pos="177800" algn="l"/>
                <a:tab pos="266700" algn="l"/>
                <a:tab pos="1778000" algn="l"/>
                <a:tab pos="1828800" algn="l"/>
              </a:tabLst>
            </a:pPr>
            <a:r>
              <a:rPr lang="es-ES" sz="1800" b="1" dirty="0" smtClean="0">
                <a:solidFill>
                  <a:schemeClr val="tx1"/>
                </a:solidFill>
                <a:latin typeface="+mj-lt"/>
                <a:ea typeface="ＭＳ Ｐゴシック" charset="-128"/>
                <a:cs typeface="Tahoma" pitchFamily="34" charset="0"/>
                <a:sym typeface="Verdana Bold" charset="0"/>
              </a:rPr>
              <a:t>Fuentes de datos</a:t>
            </a:r>
            <a:endParaRPr lang="es-ES" sz="1800" b="1" dirty="0">
              <a:solidFill>
                <a:schemeClr val="tx1"/>
              </a:solidFill>
              <a:latin typeface="+mj-lt"/>
              <a:ea typeface="ＭＳ Ｐゴシック" charset="-128"/>
              <a:cs typeface="Tahoma" pitchFamily="34" charset="0"/>
              <a:sym typeface="Verdana Bold" charset="0"/>
            </a:endParaRPr>
          </a:p>
        </p:txBody>
      </p:sp>
      <p:sp>
        <p:nvSpPr>
          <p:cNvPr id="9" name="Line 5"/>
          <p:cNvSpPr>
            <a:spLocks noChangeShapeType="1"/>
          </p:cNvSpPr>
          <p:nvPr/>
        </p:nvSpPr>
        <p:spPr bwMode="auto">
          <a:xfrm>
            <a:off x="284163" y="676006"/>
            <a:ext cx="8653462" cy="1588"/>
          </a:xfrm>
          <a:prstGeom prst="line">
            <a:avLst/>
          </a:prstGeom>
          <a:noFill/>
          <a:ln w="9525">
            <a:solidFill>
              <a:srgbClr val="981426"/>
            </a:solidFill>
            <a:round/>
            <a:headEnd/>
            <a:tailEnd/>
          </a:ln>
        </p:spPr>
        <p:txBody>
          <a:bodyPr lIns="0" tIns="0" rIns="0" bIns="0"/>
          <a:lstStyle/>
          <a:p>
            <a:endParaRPr lang="es-ES" dirty="0">
              <a:latin typeface="+mj-lt"/>
            </a:endParaRPr>
          </a:p>
        </p:txBody>
      </p:sp>
      <p:sp>
        <p:nvSpPr>
          <p:cNvPr id="20" name="Rectangle 4"/>
          <p:cNvSpPr>
            <a:spLocks/>
          </p:cNvSpPr>
          <p:nvPr/>
        </p:nvSpPr>
        <p:spPr bwMode="auto">
          <a:xfrm>
            <a:off x="285720" y="164306"/>
            <a:ext cx="7670656" cy="35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38100" tIns="38100" rIns="38100" bIns="38100"/>
          <a:lstStyle/>
          <a:p>
            <a:pPr marL="152400" indent="-152400">
              <a:tabLst>
                <a:tab pos="177800" algn="l"/>
                <a:tab pos="266700" algn="l"/>
                <a:tab pos="1778000" algn="l"/>
                <a:tab pos="1828800" algn="l"/>
              </a:tabLst>
            </a:pPr>
            <a:r>
              <a:rPr lang="es-ES" sz="2000" b="1" dirty="0" smtClean="0">
                <a:solidFill>
                  <a:srgbClr val="C00000"/>
                </a:solidFill>
                <a:latin typeface="+mj-lt"/>
                <a:ea typeface="ＭＳ Ｐゴシック" charset="-128"/>
                <a:cs typeface="Tahoma" pitchFamily="34" charset="0"/>
                <a:sym typeface="Verdana Bold" charset="0"/>
              </a:rPr>
              <a:t>3.</a:t>
            </a:r>
            <a:r>
              <a:rPr lang="es-ES" sz="2000" b="1" dirty="0" smtClean="0">
                <a:solidFill>
                  <a:schemeClr val="bg1">
                    <a:lumMod val="50000"/>
                  </a:schemeClr>
                </a:solidFill>
                <a:latin typeface="+mj-lt"/>
                <a:ea typeface="ＭＳ Ｐゴシック" charset="-128"/>
                <a:cs typeface="Tahoma" pitchFamily="34" charset="0"/>
                <a:sym typeface="Verdana Bold" charset="0"/>
              </a:rPr>
              <a:t> Metodología y fuentes de datos</a:t>
            </a:r>
            <a:endParaRPr lang="es-ES" sz="2000" b="1" dirty="0">
              <a:solidFill>
                <a:schemeClr val="bg1">
                  <a:lumMod val="50000"/>
                </a:schemeClr>
              </a:solidFill>
              <a:latin typeface="+mj-lt"/>
              <a:ea typeface="ＭＳ Ｐゴシック" charset="-128"/>
              <a:cs typeface="Tahoma" pitchFamily="34" charset="0"/>
              <a:sym typeface="Verdana Bold" charset="0"/>
            </a:endParaRPr>
          </a:p>
        </p:txBody>
      </p:sp>
      <p:sp>
        <p:nvSpPr>
          <p:cNvPr id="28" name="Rectangle 10"/>
          <p:cNvSpPr>
            <a:spLocks/>
          </p:cNvSpPr>
          <p:nvPr/>
        </p:nvSpPr>
        <p:spPr bwMode="auto">
          <a:xfrm>
            <a:off x="425245" y="1141698"/>
            <a:ext cx="8476902" cy="1526902"/>
          </a:xfrm>
          <a:prstGeom prst="rect">
            <a:avLst/>
          </a:prstGeom>
          <a:noFill/>
          <a:ln w="12700" cap="rnd">
            <a:noFill/>
            <a:round/>
            <a:headEnd/>
            <a:tailEnd/>
          </a:ln>
        </p:spPr>
        <p:txBody>
          <a:bodyPr lIns="38100" tIns="38100" rIns="38100" bIns="38100" anchor="ctr"/>
          <a:lstStyle/>
          <a:p>
            <a:pPr>
              <a:buClr>
                <a:srgbClr val="C00000"/>
              </a:buClr>
              <a:buSzPct val="100000"/>
              <a:buFont typeface="Wingdings" pitchFamily="2" charset="2"/>
              <a:buChar char="§"/>
            </a:pPr>
            <a:r>
              <a:rPr lang="es-ES" sz="1600" dirty="0" smtClean="0">
                <a:solidFill>
                  <a:schemeClr val="tx1"/>
                </a:solidFill>
                <a:latin typeface="+mj-lt"/>
                <a:ea typeface="ＭＳ Ｐゴシック" charset="-128"/>
                <a:cs typeface="Tahoma" pitchFamily="34" charset="0"/>
                <a:sym typeface="Verdana Bold" charset="0"/>
              </a:rPr>
              <a:t> Encuesta de Población Activa (INE)</a:t>
            </a:r>
          </a:p>
          <a:p>
            <a:pPr>
              <a:buClr>
                <a:srgbClr val="C00000"/>
              </a:buClr>
              <a:buSzPct val="100000"/>
              <a:buFont typeface="Wingdings" pitchFamily="2" charset="2"/>
              <a:buChar char="§"/>
            </a:pPr>
            <a:endParaRPr lang="es-ES" sz="1600" dirty="0" smtClean="0">
              <a:solidFill>
                <a:schemeClr val="tx1"/>
              </a:solidFill>
              <a:latin typeface="+mj-lt"/>
              <a:ea typeface="ＭＳ Ｐゴシック" charset="-128"/>
              <a:cs typeface="Tahoma" pitchFamily="34" charset="0"/>
              <a:sym typeface="Verdana Bold" charset="0"/>
            </a:endParaRPr>
          </a:p>
          <a:p>
            <a:pPr>
              <a:buClr>
                <a:srgbClr val="C00000"/>
              </a:buClr>
              <a:buSzPct val="100000"/>
              <a:buFont typeface="Wingdings" pitchFamily="2" charset="2"/>
              <a:buChar char="§"/>
            </a:pPr>
            <a:r>
              <a:rPr lang="es-ES" sz="1600" dirty="0" smtClean="0">
                <a:solidFill>
                  <a:schemeClr val="tx1"/>
                </a:solidFill>
                <a:latin typeface="+mj-lt"/>
                <a:ea typeface="ＭＳ Ｐゴシック" charset="-128"/>
                <a:cs typeface="Tahoma" pitchFamily="34" charset="0"/>
                <a:sym typeface="Verdana" pitchFamily="34" charset="0"/>
              </a:rPr>
              <a:t> </a:t>
            </a:r>
            <a:r>
              <a:rPr lang="es-ES" sz="1600" dirty="0" err="1" smtClean="0">
                <a:solidFill>
                  <a:schemeClr val="tx1"/>
                </a:solidFill>
                <a:latin typeface="+mj-lt"/>
                <a:ea typeface="ＭＳ Ｐゴシック" charset="-128"/>
                <a:cs typeface="Tahoma" pitchFamily="34" charset="0"/>
                <a:sym typeface="Verdana" pitchFamily="34" charset="0"/>
              </a:rPr>
              <a:t>Enquesta</a:t>
            </a:r>
            <a:r>
              <a:rPr lang="es-ES" sz="1600" dirty="0" smtClean="0">
                <a:solidFill>
                  <a:schemeClr val="tx1"/>
                </a:solidFill>
                <a:latin typeface="+mj-lt"/>
                <a:ea typeface="ＭＳ Ｐゴシック" charset="-128"/>
                <a:cs typeface="Tahoma" pitchFamily="34" charset="0"/>
                <a:sym typeface="Verdana" pitchFamily="34" charset="0"/>
              </a:rPr>
              <a:t> de </a:t>
            </a:r>
            <a:r>
              <a:rPr lang="es-ES" sz="1600" dirty="0" err="1" smtClean="0">
                <a:solidFill>
                  <a:schemeClr val="tx1"/>
                </a:solidFill>
                <a:latin typeface="+mj-lt"/>
                <a:ea typeface="ＭＳ Ｐゴシック" charset="-128"/>
                <a:cs typeface="Tahoma" pitchFamily="34" charset="0"/>
                <a:sym typeface="Verdana" pitchFamily="34" charset="0"/>
              </a:rPr>
              <a:t>condicions</a:t>
            </a:r>
            <a:r>
              <a:rPr lang="es-ES" sz="1600" dirty="0" smtClean="0">
                <a:solidFill>
                  <a:schemeClr val="tx1"/>
                </a:solidFill>
                <a:latin typeface="+mj-lt"/>
                <a:ea typeface="ＭＳ Ｐゴシック" charset="-128"/>
                <a:cs typeface="Tahoma" pitchFamily="34" charset="0"/>
                <a:sym typeface="Verdana" pitchFamily="34" charset="0"/>
              </a:rPr>
              <a:t> de vida i </a:t>
            </a:r>
            <a:r>
              <a:rPr lang="es-ES" sz="1600" dirty="0" err="1" smtClean="0">
                <a:solidFill>
                  <a:schemeClr val="tx1"/>
                </a:solidFill>
                <a:latin typeface="+mj-lt"/>
                <a:ea typeface="ＭＳ Ｐゴシック" charset="-128"/>
                <a:cs typeface="Tahoma" pitchFamily="34" charset="0"/>
                <a:sym typeface="Verdana" pitchFamily="34" charset="0"/>
              </a:rPr>
              <a:t>hàbits</a:t>
            </a:r>
            <a:r>
              <a:rPr lang="es-ES" sz="1600" dirty="0" smtClean="0">
                <a:solidFill>
                  <a:schemeClr val="tx1"/>
                </a:solidFill>
                <a:latin typeface="+mj-lt"/>
                <a:ea typeface="ＭＳ Ｐゴシック" charset="-128"/>
                <a:cs typeface="Tahoma" pitchFamily="34" charset="0"/>
                <a:sym typeface="Verdana" pitchFamily="34" charset="0"/>
              </a:rPr>
              <a:t> de la </a:t>
            </a:r>
            <a:r>
              <a:rPr lang="es-ES" sz="1600" dirty="0" err="1" smtClean="0">
                <a:solidFill>
                  <a:schemeClr val="tx1"/>
                </a:solidFill>
                <a:latin typeface="+mj-lt"/>
                <a:ea typeface="ＭＳ Ｐゴシック" charset="-128"/>
                <a:cs typeface="Tahoma" pitchFamily="34" charset="0"/>
                <a:sym typeface="Verdana" pitchFamily="34" charset="0"/>
              </a:rPr>
              <a:t>població</a:t>
            </a:r>
            <a:r>
              <a:rPr lang="es-ES" sz="1600" dirty="0" smtClean="0">
                <a:solidFill>
                  <a:schemeClr val="tx1"/>
                </a:solidFill>
                <a:latin typeface="+mj-lt"/>
                <a:ea typeface="ＭＳ Ｐゴシック" charset="-128"/>
                <a:cs typeface="Tahoma" pitchFamily="34" charset="0"/>
                <a:sym typeface="Verdana" pitchFamily="34" charset="0"/>
              </a:rPr>
              <a:t> (</a:t>
            </a:r>
            <a:r>
              <a:rPr lang="es-ES" sz="1600" dirty="0" err="1" smtClean="0">
                <a:solidFill>
                  <a:schemeClr val="tx1"/>
                </a:solidFill>
                <a:latin typeface="+mj-lt"/>
                <a:ea typeface="ＭＳ Ｐゴシック" charset="-128"/>
                <a:cs typeface="Tahoma" pitchFamily="34" charset="0"/>
                <a:sym typeface="Verdana" pitchFamily="34" charset="0"/>
              </a:rPr>
              <a:t>Idescat</a:t>
            </a:r>
            <a:r>
              <a:rPr lang="es-ES" sz="1600" dirty="0" smtClean="0">
                <a:solidFill>
                  <a:schemeClr val="tx1"/>
                </a:solidFill>
                <a:latin typeface="+mj-lt"/>
                <a:ea typeface="ＭＳ Ｐゴシック" charset="-128"/>
                <a:cs typeface="Tahoma" pitchFamily="34" charset="0"/>
                <a:sym typeface="Verdana" pitchFamily="34" charset="0"/>
              </a:rPr>
              <a:t> y IERMB)</a:t>
            </a:r>
          </a:p>
          <a:p>
            <a:pPr>
              <a:buClr>
                <a:srgbClr val="C00000"/>
              </a:buClr>
              <a:buSzPct val="100000"/>
              <a:buFont typeface="Wingdings" pitchFamily="2" charset="2"/>
              <a:buChar char="§"/>
            </a:pPr>
            <a:endParaRPr lang="es-ES" sz="1600" dirty="0" smtClean="0">
              <a:solidFill>
                <a:schemeClr val="tx1"/>
              </a:solidFill>
              <a:latin typeface="+mj-lt"/>
              <a:ea typeface="ＭＳ Ｐゴシック" charset="-128"/>
              <a:cs typeface="Tahoma" pitchFamily="34" charset="0"/>
              <a:sym typeface="Verdana" pitchFamily="34" charset="0"/>
            </a:endParaRPr>
          </a:p>
          <a:p>
            <a:pPr>
              <a:buClr>
                <a:srgbClr val="C00000"/>
              </a:buClr>
              <a:buSzPct val="100000"/>
              <a:buFont typeface="Wingdings" pitchFamily="2" charset="2"/>
              <a:buChar char="§"/>
            </a:pPr>
            <a:r>
              <a:rPr lang="es-ES" sz="1600" dirty="0" smtClean="0">
                <a:solidFill>
                  <a:schemeClr val="tx1"/>
                </a:solidFill>
                <a:latin typeface="+mj-lt"/>
                <a:ea typeface="ＭＳ Ｐゴシック" charset="-128"/>
                <a:cs typeface="Tahoma" pitchFamily="34" charset="0"/>
                <a:sym typeface="Verdana" pitchFamily="34" charset="0"/>
              </a:rPr>
              <a:t> Estimación de distribución de renta a escala de sección censal (CRM-UAB y IERMB)</a:t>
            </a:r>
          </a:p>
        </p:txBody>
      </p:sp>
      <p:sp>
        <p:nvSpPr>
          <p:cNvPr id="30" name="Marcador de número de diapositiva 3"/>
          <p:cNvSpPr>
            <a:spLocks noGrp="1"/>
          </p:cNvSpPr>
          <p:nvPr>
            <p:ph type="sldNum" sz="quarter" idx="10"/>
          </p:nvPr>
        </p:nvSpPr>
        <p:spPr>
          <a:xfrm>
            <a:off x="8386763" y="6442075"/>
            <a:ext cx="311150" cy="304800"/>
          </a:xfr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fld id="{BA78ECA3-D6D1-4766-A452-351E0CB26325}" type="slidenum">
              <a:rPr lang="es-ES" smtClean="0">
                <a:latin typeface="+mj-lt"/>
                <a:cs typeface="Tahoma" pitchFamily="34" charset="0"/>
              </a:rPr>
              <a:pPr/>
              <a:t>5</a:t>
            </a:fld>
            <a:endParaRPr lang="es-ES" dirty="0">
              <a:latin typeface="+mj-lt"/>
              <a:cs typeface="Tahoma" pitchFamily="34" charset="0"/>
            </a:endParaRPr>
          </a:p>
        </p:txBody>
      </p:sp>
      <p:sp>
        <p:nvSpPr>
          <p:cNvPr id="27" name="Rectangle 4"/>
          <p:cNvSpPr>
            <a:spLocks/>
          </p:cNvSpPr>
          <p:nvPr/>
        </p:nvSpPr>
        <p:spPr bwMode="auto">
          <a:xfrm>
            <a:off x="272425" y="3000077"/>
            <a:ext cx="5662622" cy="35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38100" tIns="38100" rIns="38100" bIns="38100"/>
          <a:lstStyle/>
          <a:p>
            <a:pPr marL="152400" indent="-152400">
              <a:tabLst>
                <a:tab pos="177800" algn="l"/>
                <a:tab pos="266700" algn="l"/>
                <a:tab pos="1778000" algn="l"/>
                <a:tab pos="1828800" algn="l"/>
              </a:tabLst>
            </a:pPr>
            <a:r>
              <a:rPr lang="es-ES" sz="1800" b="1" dirty="0" err="1" smtClean="0">
                <a:solidFill>
                  <a:schemeClr val="tx1"/>
                </a:solidFill>
                <a:latin typeface="+mj-lt"/>
                <a:ea typeface="ＭＳ Ｐゴシック" charset="-128"/>
                <a:cs typeface="Tahoma" pitchFamily="34" charset="0"/>
                <a:sym typeface="Verdana Bold" charset="0"/>
              </a:rPr>
              <a:t>Ánalisis</a:t>
            </a:r>
            <a:endParaRPr lang="es-ES" sz="1800" b="1" dirty="0">
              <a:solidFill>
                <a:schemeClr val="tx1"/>
              </a:solidFill>
              <a:latin typeface="+mj-lt"/>
              <a:ea typeface="ＭＳ Ｐゴシック" charset="-128"/>
              <a:cs typeface="Tahoma" pitchFamily="34" charset="0"/>
              <a:sym typeface="Verdana Bold" charset="0"/>
            </a:endParaRPr>
          </a:p>
        </p:txBody>
      </p:sp>
      <p:sp>
        <p:nvSpPr>
          <p:cNvPr id="31" name="Rectangle 10"/>
          <p:cNvSpPr>
            <a:spLocks/>
          </p:cNvSpPr>
          <p:nvPr/>
        </p:nvSpPr>
        <p:spPr bwMode="auto">
          <a:xfrm>
            <a:off x="425245" y="3434307"/>
            <a:ext cx="8476902" cy="1733154"/>
          </a:xfrm>
          <a:prstGeom prst="rect">
            <a:avLst/>
          </a:prstGeom>
          <a:noFill/>
          <a:ln w="12700" cap="rnd">
            <a:noFill/>
            <a:round/>
            <a:headEnd/>
            <a:tailEnd/>
          </a:ln>
        </p:spPr>
        <p:txBody>
          <a:bodyPr lIns="38100" tIns="38100" rIns="38100" bIns="38100" anchor="ctr"/>
          <a:lstStyle/>
          <a:p>
            <a:pPr marL="285750" indent="-285750">
              <a:buClr>
                <a:srgbClr val="C00000"/>
              </a:buClr>
              <a:buSzPct val="100000"/>
              <a:buFont typeface="Wingdings" panose="05000000000000000000" pitchFamily="2" charset="2"/>
              <a:buChar char="§"/>
            </a:pPr>
            <a:r>
              <a:rPr lang="es-ES" sz="1600" dirty="0" smtClean="0">
                <a:solidFill>
                  <a:schemeClr val="tx1"/>
                </a:solidFill>
                <a:latin typeface="+mj-lt"/>
                <a:ea typeface="ＭＳ Ｐゴシック" charset="-128"/>
                <a:cs typeface="Tahoma" pitchFamily="34" charset="0"/>
                <a:sym typeface="Verdana Bold" charset="0"/>
              </a:rPr>
              <a:t>Análisis descriptivo, poniendo en valor el carácter evolutivo de la información (1985-2011)</a:t>
            </a:r>
          </a:p>
          <a:p>
            <a:pPr marL="285750" indent="-285750">
              <a:buClr>
                <a:srgbClr val="C00000"/>
              </a:buClr>
              <a:buSzPct val="100000"/>
              <a:buFont typeface="Wingdings" panose="05000000000000000000" pitchFamily="2" charset="2"/>
              <a:buChar char="§"/>
            </a:pPr>
            <a:endParaRPr lang="es-ES" sz="1600" dirty="0" smtClean="0">
              <a:solidFill>
                <a:schemeClr val="tx1"/>
              </a:solidFill>
              <a:latin typeface="+mj-lt"/>
              <a:ea typeface="ＭＳ Ｐゴシック" charset="-128"/>
              <a:cs typeface="Tahoma" pitchFamily="34" charset="0"/>
              <a:sym typeface="Verdana Bold" charset="0"/>
            </a:endParaRPr>
          </a:p>
          <a:p>
            <a:pPr marL="285750" indent="-285750">
              <a:buClr>
                <a:srgbClr val="C00000"/>
              </a:buClr>
              <a:buSzPct val="100000"/>
              <a:buFont typeface="Wingdings" panose="05000000000000000000" pitchFamily="2" charset="2"/>
              <a:buChar char="§"/>
            </a:pPr>
            <a:r>
              <a:rPr lang="es-ES" sz="1600" dirty="0" smtClean="0">
                <a:solidFill>
                  <a:schemeClr val="tx1"/>
                </a:solidFill>
                <a:latin typeface="+mj-lt"/>
                <a:ea typeface="ＭＳ Ｐゴシック" charset="-128"/>
                <a:cs typeface="Tahoma" pitchFamily="34" charset="0"/>
                <a:sym typeface="Verdana Bold" charset="0"/>
              </a:rPr>
              <a:t>Estimación de índices estandarizados para la medición de la desigualdad social (Coeficiente de </a:t>
            </a:r>
            <a:r>
              <a:rPr lang="es-ES" sz="1600" dirty="0" err="1" smtClean="0">
                <a:solidFill>
                  <a:schemeClr val="tx1"/>
                </a:solidFill>
                <a:latin typeface="+mj-lt"/>
                <a:ea typeface="ＭＳ Ｐゴシック" charset="-128"/>
                <a:cs typeface="Tahoma" pitchFamily="34" charset="0"/>
                <a:sym typeface="Verdana Bold" charset="0"/>
              </a:rPr>
              <a:t>Gini</a:t>
            </a:r>
            <a:r>
              <a:rPr lang="es-ES" sz="1600" dirty="0" smtClean="0">
                <a:solidFill>
                  <a:schemeClr val="tx1"/>
                </a:solidFill>
                <a:latin typeface="+mj-lt"/>
                <a:ea typeface="ＭＳ Ｐゴシック" charset="-128"/>
                <a:cs typeface="Tahoma" pitchFamily="34" charset="0"/>
                <a:sym typeface="Verdana Bold" charset="0"/>
              </a:rPr>
              <a:t>, S90/S50, S50/S10) y para la medición de la segregación urbana (índice de disimilitud </a:t>
            </a:r>
            <a:r>
              <a:rPr lang="es-ES" sz="1600" dirty="0" err="1" smtClean="0">
                <a:solidFill>
                  <a:schemeClr val="tx1"/>
                </a:solidFill>
                <a:latin typeface="+mj-lt"/>
                <a:ea typeface="ＭＳ Ｐゴシック" charset="-128"/>
                <a:cs typeface="Tahoma" pitchFamily="34" charset="0"/>
                <a:sym typeface="Verdana Bold" charset="0"/>
              </a:rPr>
              <a:t>multigrupo</a:t>
            </a:r>
            <a:r>
              <a:rPr lang="es-ES" sz="1600" dirty="0" smtClean="0">
                <a:solidFill>
                  <a:schemeClr val="tx1"/>
                </a:solidFill>
                <a:latin typeface="+mj-lt"/>
                <a:ea typeface="ＭＳ Ｐゴシック" charset="-128"/>
                <a:cs typeface="Tahoma" pitchFamily="34" charset="0"/>
                <a:sym typeface="Verdana Bold" charset="0"/>
              </a:rPr>
              <a:t>, índice local de Moran) </a:t>
            </a:r>
          </a:p>
        </p:txBody>
      </p:sp>
    </p:spTree>
    <p:extLst>
      <p:ext uri="{BB962C8B-B14F-4D97-AF65-F5344CB8AC3E}">
        <p14:creationId xmlns:p14="http://schemas.microsoft.com/office/powerpoint/2010/main" val="366091502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7" name="Picture 2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054975" y="79375"/>
            <a:ext cx="962025" cy="525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Line 5"/>
          <p:cNvSpPr>
            <a:spLocks noChangeShapeType="1"/>
          </p:cNvSpPr>
          <p:nvPr/>
        </p:nvSpPr>
        <p:spPr bwMode="auto">
          <a:xfrm>
            <a:off x="284163" y="676006"/>
            <a:ext cx="8653462" cy="1588"/>
          </a:xfrm>
          <a:prstGeom prst="line">
            <a:avLst/>
          </a:prstGeom>
          <a:noFill/>
          <a:ln w="9525">
            <a:solidFill>
              <a:srgbClr val="981426"/>
            </a:solidFill>
            <a:round/>
            <a:headEnd/>
            <a:tailEnd/>
          </a:ln>
        </p:spPr>
        <p:txBody>
          <a:bodyPr lIns="0" tIns="0" rIns="0" bIns="0"/>
          <a:lstStyle/>
          <a:p>
            <a:endParaRPr lang="es-ES" dirty="0">
              <a:latin typeface="+mj-lt"/>
            </a:endParaRPr>
          </a:p>
        </p:txBody>
      </p:sp>
      <p:sp>
        <p:nvSpPr>
          <p:cNvPr id="20" name="Rectangle 4"/>
          <p:cNvSpPr>
            <a:spLocks/>
          </p:cNvSpPr>
          <p:nvPr/>
        </p:nvSpPr>
        <p:spPr bwMode="auto">
          <a:xfrm>
            <a:off x="285720" y="164306"/>
            <a:ext cx="7670656" cy="35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38100" tIns="38100" rIns="38100" bIns="38100"/>
          <a:lstStyle/>
          <a:p>
            <a:pPr marL="152400" indent="-152400">
              <a:tabLst>
                <a:tab pos="177800" algn="l"/>
                <a:tab pos="266700" algn="l"/>
                <a:tab pos="1778000" algn="l"/>
                <a:tab pos="1828800" algn="l"/>
              </a:tabLst>
            </a:pPr>
            <a:r>
              <a:rPr lang="es-ES" sz="2000" b="1" dirty="0" smtClean="0">
                <a:solidFill>
                  <a:srgbClr val="C00000"/>
                </a:solidFill>
                <a:latin typeface="+mj-lt"/>
                <a:ea typeface="ＭＳ Ｐゴシック" charset="-128"/>
                <a:cs typeface="Tahoma" pitchFamily="34" charset="0"/>
                <a:sym typeface="Verdana Bold" charset="0"/>
              </a:rPr>
              <a:t>4.</a:t>
            </a:r>
            <a:r>
              <a:rPr lang="es-ES" sz="2000" b="1" dirty="0" smtClean="0">
                <a:solidFill>
                  <a:schemeClr val="bg1">
                    <a:lumMod val="50000"/>
                  </a:schemeClr>
                </a:solidFill>
                <a:latin typeface="+mj-lt"/>
                <a:ea typeface="ＭＳ Ｐゴシック" charset="-128"/>
                <a:cs typeface="Tahoma" pitchFamily="34" charset="0"/>
                <a:sym typeface="Verdana Bold" charset="0"/>
              </a:rPr>
              <a:t> El proceso de desindustrialización</a:t>
            </a:r>
            <a:endParaRPr lang="es-ES" sz="2000" b="1" dirty="0">
              <a:solidFill>
                <a:schemeClr val="bg1">
                  <a:lumMod val="50000"/>
                </a:schemeClr>
              </a:solidFill>
              <a:latin typeface="+mj-lt"/>
              <a:ea typeface="ＭＳ Ｐゴシック" charset="-128"/>
              <a:cs typeface="Tahoma" pitchFamily="34" charset="0"/>
              <a:sym typeface="Verdana Bold" charset="0"/>
            </a:endParaRPr>
          </a:p>
        </p:txBody>
      </p:sp>
      <p:sp>
        <p:nvSpPr>
          <p:cNvPr id="30" name="Marcador de número de diapositiva 3"/>
          <p:cNvSpPr>
            <a:spLocks noGrp="1"/>
          </p:cNvSpPr>
          <p:nvPr>
            <p:ph type="sldNum" sz="quarter" idx="10"/>
          </p:nvPr>
        </p:nvSpPr>
        <p:spPr>
          <a:xfrm>
            <a:off x="8386763" y="6442075"/>
            <a:ext cx="311150" cy="304800"/>
          </a:xfr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fld id="{BA78ECA3-D6D1-4766-A452-351E0CB26325}" type="slidenum">
              <a:rPr lang="es-ES" smtClean="0">
                <a:latin typeface="+mj-lt"/>
                <a:cs typeface="Tahoma" pitchFamily="34" charset="0"/>
              </a:rPr>
              <a:pPr/>
              <a:t>6</a:t>
            </a:fld>
            <a:endParaRPr lang="es-ES" dirty="0">
              <a:latin typeface="+mj-lt"/>
              <a:cs typeface="Tahoma" pitchFamily="34" charset="0"/>
            </a:endParaRPr>
          </a:p>
        </p:txBody>
      </p:sp>
      <p:graphicFrame>
        <p:nvGraphicFramePr>
          <p:cNvPr id="10" name="1 Gráfico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93783957"/>
              </p:ext>
            </p:extLst>
          </p:nvPr>
        </p:nvGraphicFramePr>
        <p:xfrm>
          <a:off x="978371" y="1368202"/>
          <a:ext cx="7265045" cy="47163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2" name="1 Rectángulo"/>
          <p:cNvSpPr/>
          <p:nvPr/>
        </p:nvSpPr>
        <p:spPr>
          <a:xfrm>
            <a:off x="971600" y="6120730"/>
            <a:ext cx="7272808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a-ES" sz="1000" dirty="0" smtClean="0">
                <a:latin typeface="+mj-lt"/>
              </a:rPr>
              <a:t>Fuente: </a:t>
            </a:r>
            <a:r>
              <a:rPr lang="ca-ES" sz="1000" dirty="0">
                <a:latin typeface="+mj-lt"/>
              </a:rPr>
              <a:t>IERMB a partir de </a:t>
            </a:r>
            <a:r>
              <a:rPr lang="ca-ES" sz="1000" dirty="0" err="1" smtClean="0">
                <a:latin typeface="+mj-lt"/>
              </a:rPr>
              <a:t>datos</a:t>
            </a:r>
            <a:r>
              <a:rPr lang="ca-ES" sz="1000" dirty="0" smtClean="0">
                <a:latin typeface="+mj-lt"/>
              </a:rPr>
              <a:t> </a:t>
            </a:r>
            <a:r>
              <a:rPr lang="ca-ES" sz="1000" dirty="0">
                <a:latin typeface="+mj-lt"/>
              </a:rPr>
              <a:t>de </a:t>
            </a:r>
            <a:r>
              <a:rPr lang="ca-ES" sz="1000" dirty="0" smtClean="0">
                <a:latin typeface="+mj-lt"/>
              </a:rPr>
              <a:t>la </a:t>
            </a:r>
            <a:r>
              <a:rPr lang="ca-ES" sz="1000" dirty="0" err="1" smtClean="0">
                <a:latin typeface="+mj-lt"/>
              </a:rPr>
              <a:t>Encuesta</a:t>
            </a:r>
            <a:r>
              <a:rPr lang="ca-ES" sz="1000" dirty="0" smtClean="0">
                <a:latin typeface="+mj-lt"/>
              </a:rPr>
              <a:t> de </a:t>
            </a:r>
            <a:r>
              <a:rPr lang="ca-ES" sz="1000" dirty="0" err="1" smtClean="0">
                <a:latin typeface="+mj-lt"/>
              </a:rPr>
              <a:t>Población</a:t>
            </a:r>
            <a:r>
              <a:rPr lang="ca-ES" sz="1000" dirty="0" smtClean="0">
                <a:latin typeface="+mj-lt"/>
              </a:rPr>
              <a:t> Activa, </a:t>
            </a:r>
            <a:r>
              <a:rPr lang="ca-ES" sz="1000" dirty="0">
                <a:latin typeface="+mj-lt"/>
              </a:rPr>
              <a:t>base poblacional 2001 y 2011, INE.</a:t>
            </a:r>
            <a:endParaRPr lang="es-ES" sz="1000" dirty="0">
              <a:latin typeface="+mj-lt"/>
            </a:endParaRPr>
          </a:p>
        </p:txBody>
      </p:sp>
      <p:sp>
        <p:nvSpPr>
          <p:cNvPr id="12" name="Rectangle 10"/>
          <p:cNvSpPr>
            <a:spLocks/>
          </p:cNvSpPr>
          <p:nvPr/>
        </p:nvSpPr>
        <p:spPr bwMode="auto">
          <a:xfrm>
            <a:off x="971600" y="960537"/>
            <a:ext cx="7272807" cy="3600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rnd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38100" tIns="38100" rIns="38100" bIns="38100" anchor="ctr"/>
          <a:lstStyle>
            <a:lvl1pPr eaLnBrk="0" hangingPunct="0">
              <a:defRPr sz="1200">
                <a:solidFill>
                  <a:srgbClr val="000000"/>
                </a:solidFill>
                <a:latin typeface="Gill Sans" pitchFamily="1" charset="0"/>
                <a:ea typeface="ヒラギノ角ゴ ProN W3" pitchFamily="1" charset="-128"/>
                <a:sym typeface="Gill Sans" pitchFamily="1" charset="0"/>
              </a:defRPr>
            </a:lvl1pPr>
            <a:lvl2pPr marL="742950" indent="-285750" eaLnBrk="0" hangingPunct="0">
              <a:defRPr sz="1200">
                <a:solidFill>
                  <a:srgbClr val="000000"/>
                </a:solidFill>
                <a:latin typeface="Gill Sans" pitchFamily="1" charset="0"/>
                <a:ea typeface="ヒラギノ角ゴ ProN W3" pitchFamily="1" charset="-128"/>
                <a:sym typeface="Gill Sans" pitchFamily="1" charset="0"/>
              </a:defRPr>
            </a:lvl2pPr>
            <a:lvl3pPr marL="1143000" indent="-228600" eaLnBrk="0" hangingPunct="0">
              <a:defRPr sz="1200">
                <a:solidFill>
                  <a:srgbClr val="000000"/>
                </a:solidFill>
                <a:latin typeface="Gill Sans" pitchFamily="1" charset="0"/>
                <a:ea typeface="ヒラギノ角ゴ ProN W3" pitchFamily="1" charset="-128"/>
                <a:sym typeface="Gill Sans" pitchFamily="1" charset="0"/>
              </a:defRPr>
            </a:lvl3pPr>
            <a:lvl4pPr marL="1600200" indent="-228600" eaLnBrk="0" hangingPunct="0">
              <a:defRPr sz="1200">
                <a:solidFill>
                  <a:srgbClr val="000000"/>
                </a:solidFill>
                <a:latin typeface="Gill Sans" pitchFamily="1" charset="0"/>
                <a:ea typeface="ヒラギノ角ゴ ProN W3" pitchFamily="1" charset="-128"/>
                <a:sym typeface="Gill Sans" pitchFamily="1" charset="0"/>
              </a:defRPr>
            </a:lvl4pPr>
            <a:lvl5pPr marL="2057400" indent="-228600" eaLnBrk="0" hangingPunct="0">
              <a:defRPr sz="1200">
                <a:solidFill>
                  <a:srgbClr val="000000"/>
                </a:solidFill>
                <a:latin typeface="Gill Sans" pitchFamily="1" charset="0"/>
                <a:ea typeface="ヒラギノ角ゴ ProN W3" pitchFamily="1" charset="-128"/>
                <a:sym typeface="Gill Sans" pitchFamily="1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Gill Sans" pitchFamily="1" charset="0"/>
                <a:ea typeface="ヒラギノ角ゴ ProN W3" pitchFamily="1" charset="-128"/>
                <a:sym typeface="Gill Sans" pitchFamily="1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Gill Sans" pitchFamily="1" charset="0"/>
                <a:ea typeface="ヒラギノ角ゴ ProN W3" pitchFamily="1" charset="-128"/>
                <a:sym typeface="Gill Sans" pitchFamily="1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Gill Sans" pitchFamily="1" charset="0"/>
                <a:ea typeface="ヒラギノ角ゴ ProN W3" pitchFamily="1" charset="-128"/>
                <a:sym typeface="Gill Sans" pitchFamily="1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Gill Sans" pitchFamily="1" charset="0"/>
                <a:ea typeface="ヒラギノ角ゴ ProN W3" pitchFamily="1" charset="-128"/>
                <a:sym typeface="Gill Sans" pitchFamily="1" charset="0"/>
              </a:defRPr>
            </a:lvl9pPr>
          </a:lstStyle>
          <a:p>
            <a:pPr algn="ctr" eaLnBrk="1" hangingPunct="1">
              <a:buClr>
                <a:srgbClr val="C00000"/>
              </a:buClr>
              <a:buSzPct val="100000"/>
            </a:pPr>
            <a:r>
              <a:rPr lang="es-ES" altLang="es-ES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Verdana" pitchFamily="34" charset="0"/>
              </a:rPr>
              <a:t>Gráfico 1. Población ocupada según sector de actividad. Provincia de Barcelona, 1976-2014</a:t>
            </a:r>
            <a:endParaRPr lang="es-ES" altLang="es-ES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  <a:sym typeface="Verdana" pitchFamily="34" charset="0"/>
            </a:endParaRPr>
          </a:p>
        </p:txBody>
      </p:sp>
      <p:cxnSp>
        <p:nvCxnSpPr>
          <p:cNvPr id="4" name="3 Conector recto"/>
          <p:cNvCxnSpPr/>
          <p:nvPr/>
        </p:nvCxnSpPr>
        <p:spPr bwMode="auto">
          <a:xfrm>
            <a:off x="1917229" y="1412776"/>
            <a:ext cx="0" cy="3960440"/>
          </a:xfrm>
          <a:prstGeom prst="line">
            <a:avLst/>
          </a:prstGeom>
          <a:solidFill>
            <a:srgbClr val="981426"/>
          </a:solidFill>
          <a:ln w="22225" cap="flat" cmpd="sng" algn="ctr">
            <a:solidFill>
              <a:srgbClr val="B40000"/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cxnSp>
        <p:nvCxnSpPr>
          <p:cNvPr id="16" name="15 Conector recto"/>
          <p:cNvCxnSpPr/>
          <p:nvPr/>
        </p:nvCxnSpPr>
        <p:spPr bwMode="auto">
          <a:xfrm>
            <a:off x="4355976" y="1412776"/>
            <a:ext cx="0" cy="3960440"/>
          </a:xfrm>
          <a:prstGeom prst="line">
            <a:avLst/>
          </a:prstGeom>
          <a:solidFill>
            <a:srgbClr val="981426"/>
          </a:solidFill>
          <a:ln w="22225" cap="flat" cmpd="sng" algn="ctr">
            <a:solidFill>
              <a:srgbClr val="B40000"/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cxnSp>
        <p:nvCxnSpPr>
          <p:cNvPr id="17" name="16 Conector recto"/>
          <p:cNvCxnSpPr/>
          <p:nvPr/>
        </p:nvCxnSpPr>
        <p:spPr bwMode="auto">
          <a:xfrm>
            <a:off x="5748983" y="1403251"/>
            <a:ext cx="0" cy="3960440"/>
          </a:xfrm>
          <a:prstGeom prst="line">
            <a:avLst/>
          </a:prstGeom>
          <a:solidFill>
            <a:srgbClr val="981426"/>
          </a:solidFill>
          <a:ln w="22225" cap="flat" cmpd="sng" algn="ctr">
            <a:solidFill>
              <a:srgbClr val="B40000"/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sp>
        <p:nvSpPr>
          <p:cNvPr id="6" name="5 CuadroTexto"/>
          <p:cNvSpPr txBox="1"/>
          <p:nvPr/>
        </p:nvSpPr>
        <p:spPr>
          <a:xfrm>
            <a:off x="2642596" y="1577697"/>
            <a:ext cx="10081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1000" dirty="0" err="1">
                <a:latin typeface="Arial"/>
                <a:cs typeface="Arial"/>
              </a:rPr>
              <a:t>Terciarización</a:t>
            </a:r>
            <a:r>
              <a:rPr lang="es-ES" sz="1000" dirty="0">
                <a:latin typeface="Arial"/>
                <a:cs typeface="Arial"/>
              </a:rPr>
              <a:t> </a:t>
            </a:r>
            <a:r>
              <a:rPr lang="es-ES" sz="1000" dirty="0" smtClean="0">
                <a:latin typeface="Arial"/>
                <a:cs typeface="Arial"/>
              </a:rPr>
              <a:t>(1</a:t>
            </a:r>
            <a:r>
              <a:rPr lang="es-ES" sz="1000" baseline="30000" dirty="0" smtClean="0">
                <a:latin typeface="Arial"/>
                <a:cs typeface="Arial"/>
              </a:rPr>
              <a:t>er</a:t>
            </a:r>
            <a:r>
              <a:rPr lang="es-ES" sz="1000" dirty="0" smtClean="0">
                <a:latin typeface="Arial"/>
                <a:cs typeface="Arial"/>
              </a:rPr>
              <a:t> período)</a:t>
            </a:r>
            <a:endParaRPr lang="es-ES" sz="1000" dirty="0"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69492803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7" name="Picture 2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054975" y="79375"/>
            <a:ext cx="962025" cy="525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Line 5"/>
          <p:cNvSpPr>
            <a:spLocks noChangeShapeType="1"/>
          </p:cNvSpPr>
          <p:nvPr/>
        </p:nvSpPr>
        <p:spPr bwMode="auto">
          <a:xfrm>
            <a:off x="284163" y="676006"/>
            <a:ext cx="8653462" cy="1588"/>
          </a:xfrm>
          <a:prstGeom prst="line">
            <a:avLst/>
          </a:prstGeom>
          <a:noFill/>
          <a:ln w="9525">
            <a:solidFill>
              <a:srgbClr val="981426"/>
            </a:solidFill>
            <a:round/>
            <a:headEnd/>
            <a:tailEnd/>
          </a:ln>
        </p:spPr>
        <p:txBody>
          <a:bodyPr lIns="0" tIns="0" rIns="0" bIns="0"/>
          <a:lstStyle/>
          <a:p>
            <a:endParaRPr lang="es-ES" dirty="0">
              <a:latin typeface="+mj-lt"/>
            </a:endParaRPr>
          </a:p>
        </p:txBody>
      </p:sp>
      <p:sp>
        <p:nvSpPr>
          <p:cNvPr id="20" name="Rectangle 4"/>
          <p:cNvSpPr>
            <a:spLocks/>
          </p:cNvSpPr>
          <p:nvPr/>
        </p:nvSpPr>
        <p:spPr bwMode="auto">
          <a:xfrm>
            <a:off x="285720" y="164306"/>
            <a:ext cx="7670656" cy="35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38100" tIns="38100" rIns="38100" bIns="38100"/>
          <a:lstStyle/>
          <a:p>
            <a:pPr marL="152400" indent="-152400">
              <a:tabLst>
                <a:tab pos="177800" algn="l"/>
                <a:tab pos="266700" algn="l"/>
                <a:tab pos="1778000" algn="l"/>
                <a:tab pos="1828800" algn="l"/>
              </a:tabLst>
            </a:pPr>
            <a:r>
              <a:rPr lang="es-ES" sz="2000" b="1" dirty="0" smtClean="0">
                <a:solidFill>
                  <a:srgbClr val="C00000"/>
                </a:solidFill>
                <a:latin typeface="+mj-lt"/>
                <a:ea typeface="ＭＳ Ｐゴシック" charset="-128"/>
                <a:cs typeface="Tahoma" pitchFamily="34" charset="0"/>
                <a:sym typeface="Verdana Bold" charset="0"/>
              </a:rPr>
              <a:t>4.</a:t>
            </a:r>
            <a:r>
              <a:rPr lang="es-ES" sz="2000" b="1" dirty="0" smtClean="0">
                <a:solidFill>
                  <a:schemeClr val="bg1">
                    <a:lumMod val="50000"/>
                  </a:schemeClr>
                </a:solidFill>
                <a:latin typeface="+mj-lt"/>
                <a:ea typeface="ＭＳ Ｐゴシック" charset="-128"/>
                <a:cs typeface="Tahoma" pitchFamily="34" charset="0"/>
                <a:sym typeface="Verdana Bold" charset="0"/>
              </a:rPr>
              <a:t> El proceso de desindustrialización</a:t>
            </a:r>
            <a:endParaRPr lang="es-ES" sz="2000" b="1" dirty="0">
              <a:solidFill>
                <a:schemeClr val="bg1">
                  <a:lumMod val="50000"/>
                </a:schemeClr>
              </a:solidFill>
              <a:latin typeface="+mj-lt"/>
              <a:ea typeface="ＭＳ Ｐゴシック" charset="-128"/>
              <a:cs typeface="Tahoma" pitchFamily="34" charset="0"/>
              <a:sym typeface="Verdana Bold" charset="0"/>
            </a:endParaRPr>
          </a:p>
        </p:txBody>
      </p:sp>
      <p:sp>
        <p:nvSpPr>
          <p:cNvPr id="30" name="Marcador de número de diapositiva 3"/>
          <p:cNvSpPr>
            <a:spLocks noGrp="1"/>
          </p:cNvSpPr>
          <p:nvPr>
            <p:ph type="sldNum" sz="quarter" idx="10"/>
          </p:nvPr>
        </p:nvSpPr>
        <p:spPr>
          <a:xfrm>
            <a:off x="8386763" y="6442075"/>
            <a:ext cx="311150" cy="304800"/>
          </a:xfr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fld id="{BA78ECA3-D6D1-4766-A452-351E0CB26325}" type="slidenum">
              <a:rPr lang="es-ES" smtClean="0">
                <a:latin typeface="+mj-lt"/>
                <a:cs typeface="Tahoma" pitchFamily="34" charset="0"/>
              </a:rPr>
              <a:pPr/>
              <a:t>7</a:t>
            </a:fld>
            <a:endParaRPr lang="es-ES" dirty="0">
              <a:latin typeface="+mj-lt"/>
              <a:cs typeface="Tahoma" pitchFamily="34" charset="0"/>
            </a:endParaRPr>
          </a:p>
        </p:txBody>
      </p:sp>
      <p:sp>
        <p:nvSpPr>
          <p:cNvPr id="2" name="1 Rectángulo"/>
          <p:cNvSpPr/>
          <p:nvPr/>
        </p:nvSpPr>
        <p:spPr>
          <a:xfrm>
            <a:off x="971600" y="6120730"/>
            <a:ext cx="727280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a-ES" sz="1000" dirty="0" smtClean="0">
                <a:latin typeface="Arial"/>
                <a:cs typeface="Arial"/>
              </a:rPr>
              <a:t>Fuente: IERMB</a:t>
            </a:r>
            <a:r>
              <a:rPr lang="ca-ES" sz="1000" dirty="0">
                <a:latin typeface="Arial"/>
                <a:cs typeface="Arial"/>
              </a:rPr>
              <a:t>. Enquesta de condicions de vida i hàbits de la població, 1995-2000. </a:t>
            </a:r>
            <a:r>
              <a:rPr lang="ca-ES" sz="1000" dirty="0" err="1">
                <a:latin typeface="Arial"/>
                <a:cs typeface="Arial"/>
              </a:rPr>
              <a:t>Idescat</a:t>
            </a:r>
            <a:r>
              <a:rPr lang="ca-ES" sz="1000" dirty="0">
                <a:latin typeface="Arial"/>
                <a:cs typeface="Arial"/>
              </a:rPr>
              <a:t> </a:t>
            </a:r>
            <a:r>
              <a:rPr lang="ca-ES" sz="1000" dirty="0" smtClean="0">
                <a:latin typeface="Arial"/>
                <a:cs typeface="Arial"/>
              </a:rPr>
              <a:t>y </a:t>
            </a:r>
            <a:r>
              <a:rPr lang="ca-ES" sz="1000" dirty="0">
                <a:latin typeface="Arial"/>
                <a:cs typeface="Arial"/>
              </a:rPr>
              <a:t>IERMB. Enquesta de condicions de vida i hàbits de la població, 2006-2011.</a:t>
            </a:r>
            <a:endParaRPr lang="es-ES" sz="1000" dirty="0">
              <a:latin typeface="Arial"/>
              <a:cs typeface="Arial"/>
            </a:endParaRPr>
          </a:p>
        </p:txBody>
      </p:sp>
      <p:sp>
        <p:nvSpPr>
          <p:cNvPr id="12" name="Rectangle 10"/>
          <p:cNvSpPr>
            <a:spLocks/>
          </p:cNvSpPr>
          <p:nvPr/>
        </p:nvSpPr>
        <p:spPr bwMode="auto">
          <a:xfrm>
            <a:off x="284163" y="960537"/>
            <a:ext cx="8653461" cy="3600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rnd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38100" tIns="38100" rIns="38100" bIns="38100" anchor="ctr"/>
          <a:lstStyle>
            <a:lvl1pPr eaLnBrk="0" hangingPunct="0">
              <a:defRPr sz="1200">
                <a:solidFill>
                  <a:srgbClr val="000000"/>
                </a:solidFill>
                <a:latin typeface="Gill Sans" pitchFamily="1" charset="0"/>
                <a:ea typeface="ヒラギノ角ゴ ProN W3" pitchFamily="1" charset="-128"/>
                <a:sym typeface="Gill Sans" pitchFamily="1" charset="0"/>
              </a:defRPr>
            </a:lvl1pPr>
            <a:lvl2pPr marL="742950" indent="-285750" eaLnBrk="0" hangingPunct="0">
              <a:defRPr sz="1200">
                <a:solidFill>
                  <a:srgbClr val="000000"/>
                </a:solidFill>
                <a:latin typeface="Gill Sans" pitchFamily="1" charset="0"/>
                <a:ea typeface="ヒラギノ角ゴ ProN W3" pitchFamily="1" charset="-128"/>
                <a:sym typeface="Gill Sans" pitchFamily="1" charset="0"/>
              </a:defRPr>
            </a:lvl2pPr>
            <a:lvl3pPr marL="1143000" indent="-228600" eaLnBrk="0" hangingPunct="0">
              <a:defRPr sz="1200">
                <a:solidFill>
                  <a:srgbClr val="000000"/>
                </a:solidFill>
                <a:latin typeface="Gill Sans" pitchFamily="1" charset="0"/>
                <a:ea typeface="ヒラギノ角ゴ ProN W3" pitchFamily="1" charset="-128"/>
                <a:sym typeface="Gill Sans" pitchFamily="1" charset="0"/>
              </a:defRPr>
            </a:lvl3pPr>
            <a:lvl4pPr marL="1600200" indent="-228600" eaLnBrk="0" hangingPunct="0">
              <a:defRPr sz="1200">
                <a:solidFill>
                  <a:srgbClr val="000000"/>
                </a:solidFill>
                <a:latin typeface="Gill Sans" pitchFamily="1" charset="0"/>
                <a:ea typeface="ヒラギノ角ゴ ProN W3" pitchFamily="1" charset="-128"/>
                <a:sym typeface="Gill Sans" pitchFamily="1" charset="0"/>
              </a:defRPr>
            </a:lvl4pPr>
            <a:lvl5pPr marL="2057400" indent="-228600" eaLnBrk="0" hangingPunct="0">
              <a:defRPr sz="1200">
                <a:solidFill>
                  <a:srgbClr val="000000"/>
                </a:solidFill>
                <a:latin typeface="Gill Sans" pitchFamily="1" charset="0"/>
                <a:ea typeface="ヒラギノ角ゴ ProN W3" pitchFamily="1" charset="-128"/>
                <a:sym typeface="Gill Sans" pitchFamily="1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Gill Sans" pitchFamily="1" charset="0"/>
                <a:ea typeface="ヒラギノ角ゴ ProN W3" pitchFamily="1" charset="-128"/>
                <a:sym typeface="Gill Sans" pitchFamily="1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Gill Sans" pitchFamily="1" charset="0"/>
                <a:ea typeface="ヒラギノ角ゴ ProN W3" pitchFamily="1" charset="-128"/>
                <a:sym typeface="Gill Sans" pitchFamily="1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Gill Sans" pitchFamily="1" charset="0"/>
                <a:ea typeface="ヒラギノ角ゴ ProN W3" pitchFamily="1" charset="-128"/>
                <a:sym typeface="Gill Sans" pitchFamily="1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Gill Sans" pitchFamily="1" charset="0"/>
                <a:ea typeface="ヒラギノ角ゴ ProN W3" pitchFamily="1" charset="-128"/>
                <a:sym typeface="Gill Sans" pitchFamily="1" charset="0"/>
              </a:defRPr>
            </a:lvl9pPr>
          </a:lstStyle>
          <a:p>
            <a:pPr algn="ctr" eaLnBrk="1" hangingPunct="1">
              <a:buClr>
                <a:srgbClr val="C00000"/>
              </a:buClr>
              <a:buSzPct val="100000"/>
            </a:pPr>
            <a:r>
              <a:rPr lang="es-ES" altLang="es-ES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Verdana" pitchFamily="34" charset="0"/>
              </a:rPr>
              <a:t>Gráfico 2. Población ocupada según categoría </a:t>
            </a:r>
            <a:r>
              <a:rPr lang="es-ES" altLang="es-ES" b="1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Verdana" pitchFamily="34" charset="0"/>
              </a:rPr>
              <a:t>socioprofesional</a:t>
            </a:r>
            <a:r>
              <a:rPr lang="es-ES" altLang="es-ES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Verdana" pitchFamily="34" charset="0"/>
              </a:rPr>
              <a:t>. Área metropolitana de Barcelona, 1985-2011</a:t>
            </a:r>
            <a:endParaRPr lang="es-ES" altLang="es-ES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  <a:sym typeface="Verdana" pitchFamily="34" charset="0"/>
            </a:endParaRPr>
          </a:p>
        </p:txBody>
      </p:sp>
      <p:graphicFrame>
        <p:nvGraphicFramePr>
          <p:cNvPr id="19" name="3 Gráfico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59223893"/>
              </p:ext>
            </p:extLst>
          </p:nvPr>
        </p:nvGraphicFramePr>
        <p:xfrm>
          <a:off x="989584" y="1403251"/>
          <a:ext cx="7209460" cy="471747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cxnSp>
        <p:nvCxnSpPr>
          <p:cNvPr id="21" name="20 Conector recto"/>
          <p:cNvCxnSpPr/>
          <p:nvPr/>
        </p:nvCxnSpPr>
        <p:spPr bwMode="auto">
          <a:xfrm>
            <a:off x="3635896" y="1556791"/>
            <a:ext cx="0" cy="3544205"/>
          </a:xfrm>
          <a:prstGeom prst="line">
            <a:avLst/>
          </a:prstGeom>
          <a:solidFill>
            <a:srgbClr val="981426"/>
          </a:solidFill>
          <a:ln w="22225" cap="flat" cmpd="sng" algn="ctr">
            <a:solidFill>
              <a:srgbClr val="B40000"/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cxnSp>
        <p:nvCxnSpPr>
          <p:cNvPr id="22" name="21 Conector recto"/>
          <p:cNvCxnSpPr/>
          <p:nvPr/>
        </p:nvCxnSpPr>
        <p:spPr bwMode="auto">
          <a:xfrm>
            <a:off x="5652120" y="1556792"/>
            <a:ext cx="0" cy="3544205"/>
          </a:xfrm>
          <a:prstGeom prst="line">
            <a:avLst/>
          </a:prstGeom>
          <a:solidFill>
            <a:srgbClr val="981426"/>
          </a:solidFill>
          <a:ln w="22225" cap="flat" cmpd="sng" algn="ctr">
            <a:solidFill>
              <a:srgbClr val="B40000"/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sp>
        <p:nvSpPr>
          <p:cNvPr id="23" name="5 CuadroTexto"/>
          <p:cNvSpPr txBox="1"/>
          <p:nvPr/>
        </p:nvSpPr>
        <p:spPr>
          <a:xfrm>
            <a:off x="6084168" y="1585337"/>
            <a:ext cx="10081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s-ES" sz="1000" dirty="0" err="1"/>
              <a:t>Terciarización</a:t>
            </a:r>
            <a:endParaRPr lang="es-ES" sz="1000" dirty="0"/>
          </a:p>
          <a:p>
            <a:pPr algn="ctr"/>
            <a:r>
              <a:rPr lang="es-ES" sz="1000" dirty="0" smtClean="0"/>
              <a:t>(2º período)</a:t>
            </a:r>
            <a:endParaRPr lang="es-ES" sz="1000" dirty="0"/>
          </a:p>
        </p:txBody>
      </p:sp>
    </p:spTree>
    <p:extLst>
      <p:ext uri="{BB962C8B-B14F-4D97-AF65-F5344CB8AC3E}">
        <p14:creationId xmlns:p14="http://schemas.microsoft.com/office/powerpoint/2010/main" val="75054678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7" name="Picture 2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054975" y="79375"/>
            <a:ext cx="962025" cy="525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Line 5"/>
          <p:cNvSpPr>
            <a:spLocks noChangeShapeType="1"/>
          </p:cNvSpPr>
          <p:nvPr/>
        </p:nvSpPr>
        <p:spPr bwMode="auto">
          <a:xfrm>
            <a:off x="284163" y="676006"/>
            <a:ext cx="8653462" cy="1588"/>
          </a:xfrm>
          <a:prstGeom prst="line">
            <a:avLst/>
          </a:prstGeom>
          <a:noFill/>
          <a:ln w="9525">
            <a:solidFill>
              <a:srgbClr val="981426"/>
            </a:solidFill>
            <a:round/>
            <a:headEnd/>
            <a:tailEnd/>
          </a:ln>
        </p:spPr>
        <p:txBody>
          <a:bodyPr lIns="0" tIns="0" rIns="0" bIns="0"/>
          <a:lstStyle/>
          <a:p>
            <a:endParaRPr lang="es-ES" dirty="0">
              <a:latin typeface="+mj-lt"/>
            </a:endParaRPr>
          </a:p>
        </p:txBody>
      </p:sp>
      <p:sp>
        <p:nvSpPr>
          <p:cNvPr id="20" name="Rectangle 4"/>
          <p:cNvSpPr>
            <a:spLocks/>
          </p:cNvSpPr>
          <p:nvPr/>
        </p:nvSpPr>
        <p:spPr bwMode="auto">
          <a:xfrm>
            <a:off x="285720" y="164306"/>
            <a:ext cx="7670656" cy="35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38100" tIns="38100" rIns="38100" bIns="38100"/>
          <a:lstStyle/>
          <a:p>
            <a:pPr marL="152400" indent="-152400">
              <a:tabLst>
                <a:tab pos="177800" algn="l"/>
                <a:tab pos="266700" algn="l"/>
                <a:tab pos="1778000" algn="l"/>
                <a:tab pos="1828800" algn="l"/>
              </a:tabLst>
            </a:pPr>
            <a:r>
              <a:rPr lang="es-ES" sz="2000" b="1" dirty="0" smtClean="0">
                <a:solidFill>
                  <a:srgbClr val="C00000"/>
                </a:solidFill>
                <a:latin typeface="+mj-lt"/>
                <a:ea typeface="ＭＳ Ｐゴシック" charset="-128"/>
                <a:cs typeface="Tahoma" pitchFamily="34" charset="0"/>
                <a:sym typeface="Verdana Bold" charset="0"/>
              </a:rPr>
              <a:t>5.</a:t>
            </a:r>
            <a:r>
              <a:rPr lang="es-ES" sz="2000" b="1" dirty="0" smtClean="0">
                <a:solidFill>
                  <a:schemeClr val="bg1">
                    <a:lumMod val="50000"/>
                  </a:schemeClr>
                </a:solidFill>
                <a:latin typeface="+mj-lt"/>
                <a:ea typeface="ＭＳ Ｐゴシック" charset="-128"/>
                <a:cs typeface="Tahoma" pitchFamily="34" charset="0"/>
                <a:sym typeface="Verdana Bold" charset="0"/>
              </a:rPr>
              <a:t> La evolución de la desigualdad social</a:t>
            </a:r>
            <a:endParaRPr lang="es-ES" sz="2000" b="1" dirty="0">
              <a:solidFill>
                <a:schemeClr val="bg1">
                  <a:lumMod val="50000"/>
                </a:schemeClr>
              </a:solidFill>
              <a:latin typeface="+mj-lt"/>
              <a:ea typeface="ＭＳ Ｐゴシック" charset="-128"/>
              <a:cs typeface="Tahoma" pitchFamily="34" charset="0"/>
              <a:sym typeface="Verdana Bold" charset="0"/>
            </a:endParaRPr>
          </a:p>
        </p:txBody>
      </p:sp>
      <p:sp>
        <p:nvSpPr>
          <p:cNvPr id="30" name="Marcador de número de diapositiva 3"/>
          <p:cNvSpPr>
            <a:spLocks noGrp="1"/>
          </p:cNvSpPr>
          <p:nvPr>
            <p:ph type="sldNum" sz="quarter" idx="10"/>
          </p:nvPr>
        </p:nvSpPr>
        <p:spPr>
          <a:xfrm>
            <a:off x="8386763" y="6442075"/>
            <a:ext cx="311150" cy="304800"/>
          </a:xfr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fld id="{BA78ECA3-D6D1-4766-A452-351E0CB26325}" type="slidenum">
              <a:rPr lang="es-ES" smtClean="0">
                <a:latin typeface="+mj-lt"/>
                <a:cs typeface="Tahoma" pitchFamily="34" charset="0"/>
              </a:rPr>
              <a:pPr/>
              <a:t>8</a:t>
            </a:fld>
            <a:endParaRPr lang="es-ES" dirty="0">
              <a:latin typeface="+mj-lt"/>
              <a:cs typeface="Tahoma" pitchFamily="34" charset="0"/>
            </a:endParaRPr>
          </a:p>
        </p:txBody>
      </p:sp>
      <p:sp>
        <p:nvSpPr>
          <p:cNvPr id="2" name="1 Rectángulo"/>
          <p:cNvSpPr/>
          <p:nvPr/>
        </p:nvSpPr>
        <p:spPr>
          <a:xfrm>
            <a:off x="866825" y="6120730"/>
            <a:ext cx="727280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a-ES" sz="1000" dirty="0" smtClean="0">
                <a:latin typeface="Arial"/>
                <a:cs typeface="Arial"/>
              </a:rPr>
              <a:t>Fuente: IERMB</a:t>
            </a:r>
            <a:r>
              <a:rPr lang="ca-ES" sz="1000" dirty="0">
                <a:latin typeface="Arial"/>
                <a:cs typeface="Arial"/>
              </a:rPr>
              <a:t>. Enquesta de condicions de vida i hàbits de la població, 1995-2000. </a:t>
            </a:r>
            <a:r>
              <a:rPr lang="ca-ES" sz="1000" dirty="0" err="1">
                <a:latin typeface="Arial"/>
                <a:cs typeface="Arial"/>
              </a:rPr>
              <a:t>Idescat</a:t>
            </a:r>
            <a:r>
              <a:rPr lang="ca-ES" sz="1000" dirty="0">
                <a:latin typeface="Arial"/>
                <a:cs typeface="Arial"/>
              </a:rPr>
              <a:t> </a:t>
            </a:r>
            <a:r>
              <a:rPr lang="ca-ES" sz="1000" dirty="0" smtClean="0">
                <a:latin typeface="Arial"/>
                <a:cs typeface="Arial"/>
              </a:rPr>
              <a:t>y </a:t>
            </a:r>
            <a:r>
              <a:rPr lang="ca-ES" sz="1000" dirty="0">
                <a:latin typeface="Arial"/>
                <a:cs typeface="Arial"/>
              </a:rPr>
              <a:t>IERMB. Enquesta de condicions de vida i hàbits de la població, 2006-2011.</a:t>
            </a:r>
            <a:endParaRPr lang="es-ES" sz="1000" dirty="0">
              <a:latin typeface="Arial"/>
              <a:cs typeface="Arial"/>
            </a:endParaRPr>
          </a:p>
        </p:txBody>
      </p:sp>
      <p:sp>
        <p:nvSpPr>
          <p:cNvPr id="12" name="Rectangle 10"/>
          <p:cNvSpPr>
            <a:spLocks/>
          </p:cNvSpPr>
          <p:nvPr/>
        </p:nvSpPr>
        <p:spPr bwMode="auto">
          <a:xfrm>
            <a:off x="282675" y="1032545"/>
            <a:ext cx="8653461" cy="3600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rnd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38100" tIns="38100" rIns="38100" bIns="38100" anchor="ctr"/>
          <a:lstStyle>
            <a:lvl1pPr eaLnBrk="0" hangingPunct="0">
              <a:defRPr sz="1200">
                <a:solidFill>
                  <a:srgbClr val="000000"/>
                </a:solidFill>
                <a:latin typeface="Gill Sans" pitchFamily="1" charset="0"/>
                <a:ea typeface="ヒラギノ角ゴ ProN W3" pitchFamily="1" charset="-128"/>
                <a:sym typeface="Gill Sans" pitchFamily="1" charset="0"/>
              </a:defRPr>
            </a:lvl1pPr>
            <a:lvl2pPr marL="742950" indent="-285750" eaLnBrk="0" hangingPunct="0">
              <a:defRPr sz="1200">
                <a:solidFill>
                  <a:srgbClr val="000000"/>
                </a:solidFill>
                <a:latin typeface="Gill Sans" pitchFamily="1" charset="0"/>
                <a:ea typeface="ヒラギノ角ゴ ProN W3" pitchFamily="1" charset="-128"/>
                <a:sym typeface="Gill Sans" pitchFamily="1" charset="0"/>
              </a:defRPr>
            </a:lvl2pPr>
            <a:lvl3pPr marL="1143000" indent="-228600" eaLnBrk="0" hangingPunct="0">
              <a:defRPr sz="1200">
                <a:solidFill>
                  <a:srgbClr val="000000"/>
                </a:solidFill>
                <a:latin typeface="Gill Sans" pitchFamily="1" charset="0"/>
                <a:ea typeface="ヒラギノ角ゴ ProN W3" pitchFamily="1" charset="-128"/>
                <a:sym typeface="Gill Sans" pitchFamily="1" charset="0"/>
              </a:defRPr>
            </a:lvl3pPr>
            <a:lvl4pPr marL="1600200" indent="-228600" eaLnBrk="0" hangingPunct="0">
              <a:defRPr sz="1200">
                <a:solidFill>
                  <a:srgbClr val="000000"/>
                </a:solidFill>
                <a:latin typeface="Gill Sans" pitchFamily="1" charset="0"/>
                <a:ea typeface="ヒラギノ角ゴ ProN W3" pitchFamily="1" charset="-128"/>
                <a:sym typeface="Gill Sans" pitchFamily="1" charset="0"/>
              </a:defRPr>
            </a:lvl4pPr>
            <a:lvl5pPr marL="2057400" indent="-228600" eaLnBrk="0" hangingPunct="0">
              <a:defRPr sz="1200">
                <a:solidFill>
                  <a:srgbClr val="000000"/>
                </a:solidFill>
                <a:latin typeface="Gill Sans" pitchFamily="1" charset="0"/>
                <a:ea typeface="ヒラギノ角ゴ ProN W3" pitchFamily="1" charset="-128"/>
                <a:sym typeface="Gill Sans" pitchFamily="1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Gill Sans" pitchFamily="1" charset="0"/>
                <a:ea typeface="ヒラギノ角ゴ ProN W3" pitchFamily="1" charset="-128"/>
                <a:sym typeface="Gill Sans" pitchFamily="1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Gill Sans" pitchFamily="1" charset="0"/>
                <a:ea typeface="ヒラギノ角ゴ ProN W3" pitchFamily="1" charset="-128"/>
                <a:sym typeface="Gill Sans" pitchFamily="1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Gill Sans" pitchFamily="1" charset="0"/>
                <a:ea typeface="ヒラギノ角ゴ ProN W3" pitchFamily="1" charset="-128"/>
                <a:sym typeface="Gill Sans" pitchFamily="1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Gill Sans" pitchFamily="1" charset="0"/>
                <a:ea typeface="ヒラギノ角ゴ ProN W3" pitchFamily="1" charset="-128"/>
                <a:sym typeface="Gill Sans" pitchFamily="1" charset="0"/>
              </a:defRPr>
            </a:lvl9pPr>
          </a:lstStyle>
          <a:p>
            <a:pPr algn="ctr" eaLnBrk="1" hangingPunct="1">
              <a:buClr>
                <a:srgbClr val="C00000"/>
              </a:buClr>
              <a:buSzPct val="100000"/>
            </a:pPr>
            <a:r>
              <a:rPr lang="es-ES" altLang="es-ES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Verdana" pitchFamily="34" charset="0"/>
              </a:rPr>
              <a:t>Gráfico 3. Indicadores de desigualdad social. Área metropolitana de Barcelona, 1985-2011</a:t>
            </a:r>
            <a:endParaRPr lang="es-ES" altLang="es-ES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  <a:sym typeface="Verdana" pitchFamily="34" charset="0"/>
            </a:endParaRPr>
          </a:p>
        </p:txBody>
      </p:sp>
      <p:graphicFrame>
        <p:nvGraphicFramePr>
          <p:cNvPr id="13" name="4 Gráfico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0323767"/>
              </p:ext>
            </p:extLst>
          </p:nvPr>
        </p:nvGraphicFramePr>
        <p:xfrm>
          <a:off x="879451" y="1484784"/>
          <a:ext cx="7260182" cy="463594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349350476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Marcador de número de diapositiva 3"/>
          <p:cNvSpPr>
            <a:spLocks noGrp="1"/>
          </p:cNvSpPr>
          <p:nvPr>
            <p:ph type="sldNum" sz="quarter" idx="10"/>
          </p:nvPr>
        </p:nvSpPr>
        <p:spPr>
          <a:xfrm>
            <a:off x="8497888" y="6330950"/>
            <a:ext cx="311150" cy="304800"/>
          </a:xfrm>
        </p:spPr>
        <p:txBody>
          <a:bodyPr/>
          <a:lstStyle>
            <a:lvl1pPr eaLnBrk="0" hangingPunct="0">
              <a:defRPr sz="1200">
                <a:solidFill>
                  <a:srgbClr val="000000"/>
                </a:solidFill>
                <a:latin typeface="Gill Sans" pitchFamily="1" charset="0"/>
                <a:ea typeface="ヒラギノ角ゴ ProN W3" pitchFamily="1" charset="-128"/>
                <a:sym typeface="Gill Sans" pitchFamily="1" charset="0"/>
              </a:defRPr>
            </a:lvl1pPr>
            <a:lvl2pPr marL="742950" indent="-285750" eaLnBrk="0" hangingPunct="0">
              <a:defRPr sz="1200">
                <a:solidFill>
                  <a:srgbClr val="000000"/>
                </a:solidFill>
                <a:latin typeface="Gill Sans" pitchFamily="1" charset="0"/>
                <a:ea typeface="ヒラギノ角ゴ ProN W3" pitchFamily="1" charset="-128"/>
                <a:sym typeface="Gill Sans" pitchFamily="1" charset="0"/>
              </a:defRPr>
            </a:lvl2pPr>
            <a:lvl3pPr marL="1143000" indent="-228600" eaLnBrk="0" hangingPunct="0">
              <a:defRPr sz="1200">
                <a:solidFill>
                  <a:srgbClr val="000000"/>
                </a:solidFill>
                <a:latin typeface="Gill Sans" pitchFamily="1" charset="0"/>
                <a:ea typeface="ヒラギノ角ゴ ProN W3" pitchFamily="1" charset="-128"/>
                <a:sym typeface="Gill Sans" pitchFamily="1" charset="0"/>
              </a:defRPr>
            </a:lvl3pPr>
            <a:lvl4pPr marL="1600200" indent="-228600" eaLnBrk="0" hangingPunct="0">
              <a:defRPr sz="1200">
                <a:solidFill>
                  <a:srgbClr val="000000"/>
                </a:solidFill>
                <a:latin typeface="Gill Sans" pitchFamily="1" charset="0"/>
                <a:ea typeface="ヒラギノ角ゴ ProN W3" pitchFamily="1" charset="-128"/>
                <a:sym typeface="Gill Sans" pitchFamily="1" charset="0"/>
              </a:defRPr>
            </a:lvl4pPr>
            <a:lvl5pPr marL="2057400" indent="-228600" eaLnBrk="0" hangingPunct="0">
              <a:defRPr sz="1200">
                <a:solidFill>
                  <a:srgbClr val="000000"/>
                </a:solidFill>
                <a:latin typeface="Gill Sans" pitchFamily="1" charset="0"/>
                <a:ea typeface="ヒラギノ角ゴ ProN W3" pitchFamily="1" charset="-128"/>
                <a:sym typeface="Gill Sans" pitchFamily="1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Gill Sans" pitchFamily="1" charset="0"/>
                <a:ea typeface="ヒラギノ角ゴ ProN W3" pitchFamily="1" charset="-128"/>
                <a:sym typeface="Gill Sans" pitchFamily="1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Gill Sans" pitchFamily="1" charset="0"/>
                <a:ea typeface="ヒラギノ角ゴ ProN W3" pitchFamily="1" charset="-128"/>
                <a:sym typeface="Gill Sans" pitchFamily="1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Gill Sans" pitchFamily="1" charset="0"/>
                <a:ea typeface="ヒラギノ角ゴ ProN W3" pitchFamily="1" charset="-128"/>
                <a:sym typeface="Gill Sans" pitchFamily="1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Gill Sans" pitchFamily="1" charset="0"/>
                <a:ea typeface="ヒラギノ角ゴ ProN W3" pitchFamily="1" charset="-128"/>
                <a:sym typeface="Gill Sans" pitchFamily="1" charset="0"/>
              </a:defRPr>
            </a:lvl9pPr>
          </a:lstStyle>
          <a:p>
            <a:pPr eaLnBrk="1" hangingPunct="1"/>
            <a:fld id="{5E00B92C-78AA-4785-BE41-7B580EA7D6B6}" type="slidenum">
              <a:rPr lang="en-US" altLang="es-ES" sz="1400">
                <a:solidFill>
                  <a:schemeClr val="tx1"/>
                </a:solidFill>
                <a:latin typeface="Arial" pitchFamily="34" charset="0"/>
                <a:ea typeface="MS PGothic" pitchFamily="34" charset="-128"/>
                <a:cs typeface="Arial" panose="020B0604020202020204" pitchFamily="34" charset="0"/>
                <a:sym typeface="Arial" pitchFamily="34" charset="0"/>
              </a:rPr>
              <a:pPr eaLnBrk="1" hangingPunct="1"/>
              <a:t>9</a:t>
            </a:fld>
            <a:endParaRPr lang="en-US" altLang="es-ES" sz="1400">
              <a:solidFill>
                <a:schemeClr val="tx1"/>
              </a:solidFill>
              <a:latin typeface="Arial" pitchFamily="34" charset="0"/>
              <a:ea typeface="MS PGothic" pitchFamily="34" charset="-128"/>
              <a:cs typeface="Arial" panose="020B0604020202020204" pitchFamily="34" charset="0"/>
              <a:sym typeface="Arial" pitchFamily="34" charset="0"/>
            </a:endParaRPr>
          </a:p>
        </p:txBody>
      </p:sp>
      <p:sp>
        <p:nvSpPr>
          <p:cNvPr id="9" name="Rectangle 10"/>
          <p:cNvSpPr>
            <a:spLocks/>
          </p:cNvSpPr>
          <p:nvPr/>
        </p:nvSpPr>
        <p:spPr bwMode="auto">
          <a:xfrm>
            <a:off x="293522" y="741135"/>
            <a:ext cx="2115071" cy="9596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rnd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38100" tIns="38100" rIns="38100" bIns="38100" anchor="ctr"/>
          <a:lstStyle>
            <a:lvl1pPr eaLnBrk="0" hangingPunct="0">
              <a:defRPr sz="1200">
                <a:solidFill>
                  <a:srgbClr val="000000"/>
                </a:solidFill>
                <a:latin typeface="Gill Sans" pitchFamily="1" charset="0"/>
                <a:ea typeface="ヒラギノ角ゴ ProN W3" pitchFamily="1" charset="-128"/>
                <a:sym typeface="Gill Sans" pitchFamily="1" charset="0"/>
              </a:defRPr>
            </a:lvl1pPr>
            <a:lvl2pPr marL="742950" indent="-285750" eaLnBrk="0" hangingPunct="0">
              <a:defRPr sz="1200">
                <a:solidFill>
                  <a:srgbClr val="000000"/>
                </a:solidFill>
                <a:latin typeface="Gill Sans" pitchFamily="1" charset="0"/>
                <a:ea typeface="ヒラギノ角ゴ ProN W3" pitchFamily="1" charset="-128"/>
                <a:sym typeface="Gill Sans" pitchFamily="1" charset="0"/>
              </a:defRPr>
            </a:lvl2pPr>
            <a:lvl3pPr marL="1143000" indent="-228600" eaLnBrk="0" hangingPunct="0">
              <a:defRPr sz="1200">
                <a:solidFill>
                  <a:srgbClr val="000000"/>
                </a:solidFill>
                <a:latin typeface="Gill Sans" pitchFamily="1" charset="0"/>
                <a:ea typeface="ヒラギノ角ゴ ProN W3" pitchFamily="1" charset="-128"/>
                <a:sym typeface="Gill Sans" pitchFamily="1" charset="0"/>
              </a:defRPr>
            </a:lvl3pPr>
            <a:lvl4pPr marL="1600200" indent="-228600" eaLnBrk="0" hangingPunct="0">
              <a:defRPr sz="1200">
                <a:solidFill>
                  <a:srgbClr val="000000"/>
                </a:solidFill>
                <a:latin typeface="Gill Sans" pitchFamily="1" charset="0"/>
                <a:ea typeface="ヒラギノ角ゴ ProN W3" pitchFamily="1" charset="-128"/>
                <a:sym typeface="Gill Sans" pitchFamily="1" charset="0"/>
              </a:defRPr>
            </a:lvl4pPr>
            <a:lvl5pPr marL="2057400" indent="-228600" eaLnBrk="0" hangingPunct="0">
              <a:defRPr sz="1200">
                <a:solidFill>
                  <a:srgbClr val="000000"/>
                </a:solidFill>
                <a:latin typeface="Gill Sans" pitchFamily="1" charset="0"/>
                <a:ea typeface="ヒラギノ角ゴ ProN W3" pitchFamily="1" charset="-128"/>
                <a:sym typeface="Gill Sans" pitchFamily="1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Gill Sans" pitchFamily="1" charset="0"/>
                <a:ea typeface="ヒラギノ角ゴ ProN W3" pitchFamily="1" charset="-128"/>
                <a:sym typeface="Gill Sans" pitchFamily="1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Gill Sans" pitchFamily="1" charset="0"/>
                <a:ea typeface="ヒラギノ角ゴ ProN W3" pitchFamily="1" charset="-128"/>
                <a:sym typeface="Gill Sans" pitchFamily="1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Gill Sans" pitchFamily="1" charset="0"/>
                <a:ea typeface="ヒラギノ角ゴ ProN W3" pitchFamily="1" charset="-128"/>
                <a:sym typeface="Gill Sans" pitchFamily="1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Gill Sans" pitchFamily="1" charset="0"/>
                <a:ea typeface="ヒラギノ角ゴ ProN W3" pitchFamily="1" charset="-128"/>
                <a:sym typeface="Gill Sans" pitchFamily="1" charset="0"/>
              </a:defRPr>
            </a:lvl9pPr>
          </a:lstStyle>
          <a:p>
            <a:pPr eaLnBrk="1" hangingPunct="1">
              <a:buClr>
                <a:srgbClr val="C00000"/>
              </a:buClr>
              <a:buSzPct val="100000"/>
            </a:pPr>
            <a:r>
              <a:rPr lang="ca-ES" altLang="es-ES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Verdana" pitchFamily="34" charset="0"/>
              </a:rPr>
              <a:t>Mapa 4. </a:t>
            </a:r>
            <a:r>
              <a:rPr lang="ca-ES" altLang="es-ES" b="1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Verdana" pitchFamily="34" charset="0"/>
              </a:rPr>
              <a:t>Índice</a:t>
            </a:r>
            <a:r>
              <a:rPr lang="ca-ES" altLang="es-ES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Verdana" pitchFamily="34" charset="0"/>
              </a:rPr>
              <a:t> local de </a:t>
            </a:r>
            <a:r>
              <a:rPr lang="ca-ES" altLang="es-ES" b="1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Verdana" pitchFamily="34" charset="0"/>
              </a:rPr>
              <a:t>Moran</a:t>
            </a:r>
            <a:r>
              <a:rPr lang="ca-ES" altLang="es-ES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Verdana" pitchFamily="34" charset="0"/>
              </a:rPr>
              <a:t> sobre </a:t>
            </a:r>
            <a:r>
              <a:rPr lang="ca-ES" altLang="es-ES" b="1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Verdana" pitchFamily="34" charset="0"/>
              </a:rPr>
              <a:t>población</a:t>
            </a:r>
            <a:r>
              <a:rPr lang="ca-ES" altLang="es-ES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Verdana" pitchFamily="34" charset="0"/>
              </a:rPr>
              <a:t> con </a:t>
            </a:r>
            <a:r>
              <a:rPr lang="ca-ES" altLang="es-ES" b="1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Verdana" pitchFamily="34" charset="0"/>
              </a:rPr>
              <a:t>rentas</a:t>
            </a:r>
            <a:r>
              <a:rPr lang="ca-ES" altLang="es-ES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Verdana" pitchFamily="34" charset="0"/>
              </a:rPr>
              <a:t> </a:t>
            </a:r>
            <a:r>
              <a:rPr lang="ca-ES" altLang="es-ES" b="1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Verdana" pitchFamily="34" charset="0"/>
              </a:rPr>
              <a:t>altas</a:t>
            </a:r>
            <a:r>
              <a:rPr lang="ca-ES" altLang="es-ES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Verdana" pitchFamily="34" charset="0"/>
              </a:rPr>
              <a:t>. </a:t>
            </a:r>
            <a:r>
              <a:rPr lang="ca-ES" altLang="es-ES" b="1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Verdana" pitchFamily="34" charset="0"/>
              </a:rPr>
              <a:t>Área</a:t>
            </a:r>
            <a:r>
              <a:rPr lang="ca-ES" altLang="es-ES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Verdana" pitchFamily="34" charset="0"/>
              </a:rPr>
              <a:t> metropolitana de Barcelona, 1991</a:t>
            </a:r>
            <a:endParaRPr lang="ca-ES" altLang="es-ES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  <a:sym typeface="Verdana" pitchFamily="34" charset="0"/>
            </a:endParaRPr>
          </a:p>
        </p:txBody>
      </p:sp>
      <p:pic>
        <p:nvPicPr>
          <p:cNvPr id="7170" name="Picture 2" descr="N:\RECERCA\CARTOGRAFIA\_MAPES\MapesProjectes\12042\Castalla\Moran1991_AltCl_Cast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7339" y="718062"/>
            <a:ext cx="6500286" cy="59309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/>
          <p:cNvPicPr>
            <a:picLocks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054975" y="79375"/>
            <a:ext cx="962025" cy="525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Line 5"/>
          <p:cNvSpPr>
            <a:spLocks noChangeShapeType="1"/>
          </p:cNvSpPr>
          <p:nvPr/>
        </p:nvSpPr>
        <p:spPr bwMode="auto">
          <a:xfrm>
            <a:off x="284163" y="676006"/>
            <a:ext cx="8653462" cy="1588"/>
          </a:xfrm>
          <a:prstGeom prst="line">
            <a:avLst/>
          </a:prstGeom>
          <a:noFill/>
          <a:ln w="9525">
            <a:solidFill>
              <a:srgbClr val="981426"/>
            </a:solidFill>
            <a:round/>
            <a:headEnd/>
            <a:tailEnd/>
          </a:ln>
        </p:spPr>
        <p:txBody>
          <a:bodyPr lIns="0" tIns="0" rIns="0" bIns="0"/>
          <a:lstStyle/>
          <a:p>
            <a:endParaRPr lang="es-ES" dirty="0">
              <a:latin typeface="+mj-lt"/>
            </a:endParaRPr>
          </a:p>
        </p:txBody>
      </p:sp>
      <p:sp>
        <p:nvSpPr>
          <p:cNvPr id="11" name="Rectangle 4"/>
          <p:cNvSpPr>
            <a:spLocks/>
          </p:cNvSpPr>
          <p:nvPr/>
        </p:nvSpPr>
        <p:spPr bwMode="auto">
          <a:xfrm>
            <a:off x="285720" y="164306"/>
            <a:ext cx="7670656" cy="35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38100" tIns="38100" rIns="38100" bIns="38100"/>
          <a:lstStyle/>
          <a:p>
            <a:pPr marL="152400" indent="-152400">
              <a:tabLst>
                <a:tab pos="177800" algn="l"/>
                <a:tab pos="266700" algn="l"/>
                <a:tab pos="1778000" algn="l"/>
                <a:tab pos="1828800" algn="l"/>
              </a:tabLst>
            </a:pPr>
            <a:r>
              <a:rPr lang="es-ES" sz="2000" b="1" dirty="0" smtClean="0">
                <a:solidFill>
                  <a:srgbClr val="C00000"/>
                </a:solidFill>
                <a:latin typeface="+mj-lt"/>
                <a:ea typeface="ＭＳ Ｐゴシック" charset="-128"/>
                <a:cs typeface="Tahoma" pitchFamily="34" charset="0"/>
                <a:sym typeface="Verdana Bold" charset="0"/>
              </a:rPr>
              <a:t>6.</a:t>
            </a:r>
            <a:r>
              <a:rPr lang="es-ES" sz="2000" b="1" dirty="0" smtClean="0">
                <a:solidFill>
                  <a:schemeClr val="bg1">
                    <a:lumMod val="50000"/>
                  </a:schemeClr>
                </a:solidFill>
                <a:latin typeface="+mj-lt"/>
                <a:ea typeface="ＭＳ Ｐゴシック" charset="-128"/>
                <a:cs typeface="Tahoma" pitchFamily="34" charset="0"/>
                <a:sym typeface="Verdana Bold" charset="0"/>
              </a:rPr>
              <a:t> Dinámicas </a:t>
            </a:r>
            <a:r>
              <a:rPr lang="es-ES" sz="2000" b="1" dirty="0" err="1" smtClean="0">
                <a:solidFill>
                  <a:schemeClr val="bg1">
                    <a:lumMod val="50000"/>
                  </a:schemeClr>
                </a:solidFill>
                <a:latin typeface="+mj-lt"/>
                <a:ea typeface="ＭＳ Ｐゴシック" charset="-128"/>
                <a:cs typeface="Tahoma" pitchFamily="34" charset="0"/>
                <a:sym typeface="Verdana Bold" charset="0"/>
              </a:rPr>
              <a:t>socioresidenciales</a:t>
            </a:r>
            <a:endParaRPr lang="es-ES" sz="2000" b="1" dirty="0">
              <a:solidFill>
                <a:schemeClr val="bg1">
                  <a:lumMod val="50000"/>
                </a:schemeClr>
              </a:solidFill>
              <a:latin typeface="+mj-lt"/>
              <a:ea typeface="ＭＳ Ｐゴシック" charset="-128"/>
              <a:cs typeface="Tahoma" pitchFamily="34" charset="0"/>
              <a:sym typeface="Verdana Bold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620565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- Diapositiva de título - No Graphics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981426"/>
      </a:accent1>
      <a:accent2>
        <a:srgbClr val="333399"/>
      </a:accent2>
      <a:accent3>
        <a:srgbClr val="FFFFFF"/>
      </a:accent3>
      <a:accent4>
        <a:srgbClr val="000000"/>
      </a:accent4>
      <a:accent5>
        <a:srgbClr val="CAAAAC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- Diapositiva de título - No Graphics">
      <a:majorFont>
        <a:latin typeface="Arial"/>
        <a:ea typeface="ヒラギノ角ゴ ProN W3"/>
        <a:cs typeface="ヒラギノ角ゴ ProN W3"/>
      </a:majorFont>
      <a:minorFont>
        <a:latin typeface="Arial"/>
        <a:ea typeface="ヒラギノ角ゴ ProN W3"/>
        <a:cs typeface="ヒラギノ角ゴ ProN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981426"/>
        </a:solid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981426"/>
        </a:solid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lnDef>
  </a:objectDefaults>
  <a:extraClrSchemeLst>
    <a:extraClrScheme>
      <a:clrScheme name="Default - Diapositiva de título - No Graphics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Default - En blanco">
  <a:themeElements>
    <a:clrScheme name="">
      <a:dk1>
        <a:srgbClr val="000000"/>
      </a:dk1>
      <a:lt1>
        <a:srgbClr val="FFFFFF"/>
      </a:lt1>
      <a:dk2>
        <a:srgbClr val="000000"/>
      </a:dk2>
      <a:lt2>
        <a:srgbClr val="000000"/>
      </a:lt2>
      <a:accent1>
        <a:srgbClr val="FFFFFF"/>
      </a:accent1>
      <a:accent2>
        <a:srgbClr val="333399"/>
      </a:accent2>
      <a:accent3>
        <a:srgbClr val="FFFFFF"/>
      </a:accent3>
      <a:accent4>
        <a:srgbClr val="000000"/>
      </a:accent4>
      <a:accent5>
        <a:srgbClr val="FFFFF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- En blanco">
      <a:majorFont>
        <a:latin typeface="Arial"/>
        <a:ea typeface="ヒラギノ角ゴ ProN W3"/>
        <a:cs typeface="ヒラギノ角ゴ ProN W3"/>
      </a:majorFont>
      <a:minorFont>
        <a:latin typeface="Arial"/>
        <a:ea typeface="ヒラギノ角ゴ ProN W3"/>
        <a:cs typeface="ヒラギノ角ゴ ProN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981426"/>
        </a:solid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981426"/>
        </a:solid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lnDef>
  </a:objectDefaults>
  <a:extraClrSchemeLst>
    <a:extraClrScheme>
      <a:clrScheme name="Default - En blanco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Tema d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6183</TotalTime>
  <Pages>0</Pages>
  <Words>1430</Words>
  <Characters>0</Characters>
  <Application>Microsoft Office PowerPoint</Application>
  <PresentationFormat>Presentación en pantalla (4:3)</PresentationFormat>
  <Lines>0</Lines>
  <Paragraphs>204</Paragraphs>
  <Slides>18</Slides>
  <Notes>18</Notes>
  <HiddenSlides>0</HiddenSlides>
  <MMClips>0</MMClips>
  <ScaleCrop>false</ScaleCrop>
  <HeadingPairs>
    <vt:vector size="4" baseType="variant">
      <vt:variant>
        <vt:lpstr>Tema</vt:lpstr>
      </vt:variant>
      <vt:variant>
        <vt:i4>2</vt:i4>
      </vt:variant>
      <vt:variant>
        <vt:lpstr>Títulos de diapositiva</vt:lpstr>
      </vt:variant>
      <vt:variant>
        <vt:i4>18</vt:i4>
      </vt:variant>
    </vt:vector>
  </HeadingPairs>
  <TitlesOfParts>
    <vt:vector size="20" baseType="lpstr">
      <vt:lpstr>Default - Diapositiva de título - No Graphics</vt:lpstr>
      <vt:lpstr>Default - En blanco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Octavi</dc:creator>
  <cp:lastModifiedBy>Jaume Clapes Estrada</cp:lastModifiedBy>
  <cp:revision>129</cp:revision>
  <cp:lastPrinted>2015-11-17T17:24:32Z</cp:lastPrinted>
  <dcterms:modified xsi:type="dcterms:W3CDTF">2015-11-23T11:34:01Z</dcterms:modified>
</cp:coreProperties>
</file>