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media/image15.jpg" ContentType="image/png"/>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3.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4" r:id="rId4"/>
  </p:sldMasterIdLst>
  <p:notesMasterIdLst>
    <p:notesMasterId r:id="rId59"/>
  </p:notesMasterIdLst>
  <p:sldIdLst>
    <p:sldId id="256" r:id="rId5"/>
    <p:sldId id="288" r:id="rId6"/>
    <p:sldId id="299" r:id="rId7"/>
    <p:sldId id="260" r:id="rId8"/>
    <p:sldId id="304" r:id="rId9"/>
    <p:sldId id="266" r:id="rId10"/>
    <p:sldId id="305" r:id="rId11"/>
    <p:sldId id="306" r:id="rId12"/>
    <p:sldId id="301" r:id="rId13"/>
    <p:sldId id="280" r:id="rId14"/>
    <p:sldId id="307" r:id="rId15"/>
    <p:sldId id="308" r:id="rId16"/>
    <p:sldId id="309" r:id="rId17"/>
    <p:sldId id="310" r:id="rId18"/>
    <p:sldId id="311" r:id="rId19"/>
    <p:sldId id="258" r:id="rId20"/>
    <p:sldId id="356" r:id="rId21"/>
    <p:sldId id="320" r:id="rId22"/>
    <p:sldId id="289" r:id="rId23"/>
    <p:sldId id="313" r:id="rId24"/>
    <p:sldId id="314" r:id="rId25"/>
    <p:sldId id="315" r:id="rId26"/>
    <p:sldId id="316" r:id="rId27"/>
    <p:sldId id="317" r:id="rId28"/>
    <p:sldId id="357" r:id="rId29"/>
    <p:sldId id="318" r:id="rId30"/>
    <p:sldId id="319" r:id="rId31"/>
    <p:sldId id="322" r:id="rId32"/>
    <p:sldId id="358" r:id="rId33"/>
    <p:sldId id="323" r:id="rId34"/>
    <p:sldId id="339" r:id="rId35"/>
    <p:sldId id="340" r:id="rId36"/>
    <p:sldId id="341" r:id="rId37"/>
    <p:sldId id="342" r:id="rId38"/>
    <p:sldId id="359" r:id="rId39"/>
    <p:sldId id="297" r:id="rId40"/>
    <p:sldId id="343" r:id="rId41"/>
    <p:sldId id="344" r:id="rId42"/>
    <p:sldId id="337" r:id="rId43"/>
    <p:sldId id="325" r:id="rId44"/>
    <p:sldId id="335" r:id="rId45"/>
    <p:sldId id="355" r:id="rId46"/>
    <p:sldId id="296" r:id="rId47"/>
    <p:sldId id="345" r:id="rId48"/>
    <p:sldId id="346" r:id="rId49"/>
    <p:sldId id="354" r:id="rId50"/>
    <p:sldId id="347" r:id="rId51"/>
    <p:sldId id="348" r:id="rId52"/>
    <p:sldId id="349" r:id="rId53"/>
    <p:sldId id="350" r:id="rId54"/>
    <p:sldId id="351" r:id="rId55"/>
    <p:sldId id="352" r:id="rId56"/>
    <p:sldId id="353" r:id="rId57"/>
    <p:sldId id="277" r:id="rId58"/>
  </p:sldIdLst>
  <p:sldSz cx="12192000" cy="6858000"/>
  <p:notesSz cx="9932988" cy="68008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FF"/>
    <a:srgbClr val="FFEAAF"/>
    <a:srgbClr val="EFDDFF"/>
    <a:srgbClr val="A86ED4"/>
    <a:srgbClr val="66FF99"/>
    <a:srgbClr val="FFCF4A"/>
    <a:srgbClr val="386D03"/>
    <a:srgbClr val="FFE28F"/>
    <a:srgbClr val="8989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242" autoAdjust="0"/>
  </p:normalViewPr>
  <p:slideViewPr>
    <p:cSldViewPr snapToGrid="0">
      <p:cViewPr varScale="1">
        <p:scale>
          <a:sx n="107" d="100"/>
          <a:sy n="107" d="100"/>
        </p:scale>
        <p:origin x="714"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oleObject" Target="https://uab.sharepoint.com/sites/IERMB-Administraci/Documentos%20compartidos/Administraci&#243;/DOCUMENTACI&#211;%20INSTITUCIONAL/CONSELL%20DE%20GOVERN/2023/CG%20setembre%202023/3.%20Pressupost%202024%20_%20Proposta/Pressupost%20IERMB%202024_%20amb%20mem&#242;ria.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https://uab.sharepoint.com/sites/IERMB-Administraci/Documentos%20compartidos/Administraci&#243;/DOCUMENTACI&#211;%20INSTITUCIONAL/CONSELL%20DE%20GOVERN/2023/CG%20setembre%202023/3.%20Pressupost%202024%20_%20Proposta/Pressupost%20IERMB%202024_%20amb%20mem&#242;ria.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https://uab.sharepoint.com/sites/IERMB-Administraci/Documentos%20compartidos/Administraci&#243;/DOCUMENTACI&#211;%20INSTITUCIONAL/CONSELL%20DE%20GOVERN/2023/CG%20setembre%202023/3.%20Pressupost%202024%20_%20Proposta/Pressupost%20IERMB%202024_%20amb%20mem&#242;ria.xlsx" TargetMode="External"/><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3" Type="http://schemas.openxmlformats.org/officeDocument/2006/relationships/oleObject" Target="https://uab.sharepoint.com/sites/IERMB-Administraci/Documentos%20compartidos/Administraci&#243;/COMPTABILITAT/RRHH/Documentaci&#243;%20Ger&#232;ncia%20AMB%20_%20Model%20finan&#231;ament/Resum%20costos%20&#224;rees%202022.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https://uab.sharepoint.com/sites/IERMB-Administraci/Documentos%20compartidos/Administraci&#243;/DOCUMENTACI&#211;%20INSTITUCIONAL/CONSELL%20DE%20GOVERN/2023/CG%20novembre%202023/3.%20Pla%20de%20treball/PERSONAL%202024.xlsx"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https://uab.sharepoint.com/sites/IERMB-Administraci/Documentos%20compartidos/Administraci&#243;/DOCUMENTACI&#211;%20INSTITUCIONAL/CONSELL%20DE%20GOVERN/2023/CG%20novembre%202023/3.%20Pla%20de%20treball/PERSONAL%202024.xlsx" TargetMode="Externa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https://uab.sharepoint.com/sites/IERMB-Administraci/Documentos%20compartidos/Administraci&#243;/DOCUMENTACI&#211;%20INSTITUCIONAL/CONSELL%20DE%20GOVERN/2023/CG%20novembre%202023/3.%20Pla%20de%20treball/PERSONAL%202024.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manualLayout>
          <c:layoutTarget val="inner"/>
          <c:xMode val="edge"/>
          <c:yMode val="edge"/>
          <c:x val="1.2500000000000001E-2"/>
          <c:y val="4.0871245261009034E-2"/>
          <c:w val="0.98055555555555551"/>
          <c:h val="0.64164297171186935"/>
        </c:manualLayout>
      </c:layout>
      <c:pie3DChart>
        <c:varyColors val="1"/>
        <c:ser>
          <c:idx val="0"/>
          <c:order val="0"/>
          <c:explosion val="25"/>
          <c:dLbls>
            <c:dLbl>
              <c:idx val="0"/>
              <c:layout>
                <c:manualLayout>
                  <c:x val="-0.14509580052493437"/>
                  <c:y val="7.8095654709827933E-2"/>
                </c:manualLayout>
              </c:layout>
              <c:spPr>
                <a:noFill/>
                <a:ln>
                  <a:noFill/>
                </a:ln>
                <a:effectLst/>
              </c:spPr>
              <c:txPr>
                <a:bodyPr wrap="square" lIns="38100" tIns="19050" rIns="38100" bIns="19050" anchor="ctr">
                  <a:spAutoFit/>
                </a:bodyPr>
                <a:lstStyle/>
                <a:p>
                  <a:pPr>
                    <a:defRPr sz="1100">
                      <a:solidFill>
                        <a:schemeClr val="bg1"/>
                      </a:solidFill>
                      <a:latin typeface=" Atkinson Hyperlegible"/>
                    </a:defRPr>
                  </a:pPr>
                  <a:endParaRPr lang="es-ES"/>
                </a:p>
              </c:txPr>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0-0034-4756-8888-971A58D5A88F}"/>
                </c:ext>
              </c:extLst>
            </c:dLbl>
            <c:dLbl>
              <c:idx val="1"/>
              <c:layout>
                <c:manualLayout>
                  <c:x val="0.27706792199058505"/>
                  <c:y val="-0.15539217185230486"/>
                </c:manualLayout>
              </c:layout>
              <c:spPr>
                <a:noFill/>
                <a:ln>
                  <a:noFill/>
                </a:ln>
                <a:effectLst/>
              </c:spPr>
              <c:txPr>
                <a:bodyPr wrap="square" lIns="38100" tIns="19050" rIns="38100" bIns="19050" anchor="ctr">
                  <a:spAutoFit/>
                </a:bodyPr>
                <a:lstStyle/>
                <a:p>
                  <a:pPr>
                    <a:defRPr sz="1100">
                      <a:solidFill>
                        <a:schemeClr val="bg1"/>
                      </a:solidFill>
                      <a:latin typeface=" Atkinson Hyperlegible"/>
                    </a:defRPr>
                  </a:pPr>
                  <a:endParaRPr lang="es-ES"/>
                </a:p>
              </c:txPr>
              <c:showLegendKey val="0"/>
              <c:showVal val="1"/>
              <c:showCatName val="0"/>
              <c:showSerName val="0"/>
              <c:showPercent val="1"/>
              <c:showBubbleSize val="0"/>
              <c:separator>
</c:separator>
              <c:extLst>
                <c:ext xmlns:c15="http://schemas.microsoft.com/office/drawing/2012/chart" uri="{CE6537A1-D6FC-4f65-9D91-7224C49458BB}">
                  <c15:layout>
                    <c:manualLayout>
                      <c:w val="0.19704102219233355"/>
                      <c:h val="0.13470873786407767"/>
                    </c:manualLayout>
                  </c15:layout>
                </c:ext>
                <c:ext xmlns:c16="http://schemas.microsoft.com/office/drawing/2014/chart" uri="{C3380CC4-5D6E-409C-BE32-E72D297353CC}">
                  <c16:uniqueId val="{00000001-0034-4756-8888-971A58D5A88F}"/>
                </c:ext>
              </c:extLst>
            </c:dLbl>
            <c:dLbl>
              <c:idx val="2"/>
              <c:layout>
                <c:manualLayout>
                  <c:x val="-1.2153871391076116E-2"/>
                  <c:y val="6.6024715660542438E-2"/>
                </c:manualLayout>
              </c:layout>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2-0034-4756-8888-971A58D5A88F}"/>
                </c:ext>
              </c:extLst>
            </c:dLbl>
            <c:spPr>
              <a:noFill/>
              <a:ln>
                <a:noFill/>
              </a:ln>
              <a:effectLst/>
            </c:spPr>
            <c:txPr>
              <a:bodyPr wrap="square" lIns="38100" tIns="19050" rIns="38100" bIns="19050" anchor="ctr">
                <a:spAutoFit/>
              </a:bodyPr>
              <a:lstStyle/>
              <a:p>
                <a:pPr>
                  <a:defRPr sz="1100">
                    <a:latin typeface=" Atkinson Hyperlegible"/>
                  </a:defRPr>
                </a:pPr>
                <a:endParaRPr lang="es-ES"/>
              </a:p>
            </c:txPr>
            <c:showLegendKey val="0"/>
            <c:showVal val="1"/>
            <c:showCatName val="0"/>
            <c:showSerName val="0"/>
            <c:showPercent val="1"/>
            <c:showBubbleSize val="0"/>
            <c:separator>
</c:separator>
            <c:showLeaderLines val="1"/>
            <c:extLst>
              <c:ext xmlns:c15="http://schemas.microsoft.com/office/drawing/2012/chart" uri="{CE6537A1-D6FC-4f65-9D91-7224C49458BB}"/>
            </c:extLst>
          </c:dLbls>
          <c:cat>
            <c:strRef>
              <c:f>'[Pressupost IERMB 2024_ amb memòria.xlsx]Memòria'!$C$47:$C$49</c:f>
              <c:strCache>
                <c:ptCount val="3"/>
                <c:pt idx="0">
                  <c:v>Taxes, preus públics i altres ingressos</c:v>
                </c:pt>
                <c:pt idx="1">
                  <c:v>Transferències corrents </c:v>
                </c:pt>
                <c:pt idx="2">
                  <c:v>Ingressos patrimonials</c:v>
                </c:pt>
              </c:strCache>
            </c:strRef>
          </c:cat>
          <c:val>
            <c:numRef>
              <c:f>'[Pressupost IERMB 2024_ amb memòria.xlsx]Memòria'!$D$47:$D$49</c:f>
              <c:numCache>
                <c:formatCode>#,##0.00</c:formatCode>
                <c:ptCount val="3"/>
                <c:pt idx="0">
                  <c:v>1139712.6199999999</c:v>
                </c:pt>
                <c:pt idx="1">
                  <c:v>3292944.16</c:v>
                </c:pt>
                <c:pt idx="2">
                  <c:v>30</c:v>
                </c:pt>
              </c:numCache>
            </c:numRef>
          </c:val>
          <c:extLst>
            <c:ext xmlns:c16="http://schemas.microsoft.com/office/drawing/2014/chart" uri="{C3380CC4-5D6E-409C-BE32-E72D297353CC}">
              <c16:uniqueId val="{00000003-0034-4756-8888-971A58D5A88F}"/>
            </c:ext>
          </c:extLst>
        </c:ser>
        <c:dLbls>
          <c:showLegendKey val="0"/>
          <c:showVal val="0"/>
          <c:showCatName val="0"/>
          <c:showSerName val="0"/>
          <c:showPercent val="0"/>
          <c:showBubbleSize val="0"/>
          <c:showLeaderLines val="1"/>
        </c:dLbls>
      </c:pie3DChart>
    </c:plotArea>
    <c:legend>
      <c:legendPos val="b"/>
      <c:layout>
        <c:manualLayout>
          <c:xMode val="edge"/>
          <c:yMode val="edge"/>
          <c:x val="0.19516776027996499"/>
          <c:y val="0.72977753994342931"/>
          <c:w val="0.60133092738407712"/>
          <c:h val="0.24109624646433758"/>
        </c:manualLayout>
      </c:layout>
      <c:overlay val="0"/>
      <c:txPr>
        <a:bodyPr/>
        <a:lstStyle/>
        <a:p>
          <a:pPr>
            <a:defRPr sz="1100">
              <a:latin typeface=" Atkinson Hyperlegible"/>
            </a:defRPr>
          </a:pPr>
          <a:endParaRPr lang="es-ES"/>
        </a:p>
      </c:txPr>
    </c:legend>
    <c:plotVisOnly val="1"/>
    <c:dispBlanksAs val="gap"/>
    <c:showDLblsOverMax val="0"/>
  </c:chart>
  <c:spPr>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manualLayout>
          <c:layoutTarget val="inner"/>
          <c:xMode val="edge"/>
          <c:yMode val="edge"/>
          <c:x val="6.2499870879288572E-2"/>
          <c:y val="8.3256519451754205E-2"/>
          <c:w val="0.90362279849187011"/>
          <c:h val="0.6965497416909936"/>
        </c:manualLayout>
      </c:layout>
      <c:pie3DChart>
        <c:varyColors val="1"/>
        <c:ser>
          <c:idx val="0"/>
          <c:order val="0"/>
          <c:explosion val="25"/>
          <c:dLbls>
            <c:dLbl>
              <c:idx val="0"/>
              <c:layout>
                <c:manualLayout>
                  <c:x val="-0.17535783027121621"/>
                  <c:y val="6.5131962671332755E-2"/>
                </c:manualLayout>
              </c:layout>
              <c:spPr>
                <a:noFill/>
                <a:ln>
                  <a:noFill/>
                </a:ln>
                <a:effectLst/>
              </c:spPr>
              <c:txPr>
                <a:bodyPr wrap="square" lIns="38100" tIns="19050" rIns="38100" bIns="19050" anchor="ctr">
                  <a:spAutoFit/>
                </a:bodyPr>
                <a:lstStyle/>
                <a:p>
                  <a:pPr>
                    <a:defRPr sz="1100">
                      <a:solidFill>
                        <a:schemeClr val="bg1"/>
                      </a:solidFill>
                      <a:latin typeface=" Atkinson Hyperlegible"/>
                    </a:defRPr>
                  </a:pPr>
                  <a:endParaRPr lang="es-ES"/>
                </a:p>
              </c:txPr>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0-912D-4F5D-9A51-623E7A29E36C}"/>
                </c:ext>
              </c:extLst>
            </c:dLbl>
            <c:dLbl>
              <c:idx val="1"/>
              <c:layout>
                <c:manualLayout>
                  <c:x val="0.19713560804899383"/>
                  <c:y val="-0.24227763196267141"/>
                </c:manualLayout>
              </c:layout>
              <c:spPr>
                <a:noFill/>
                <a:ln>
                  <a:noFill/>
                </a:ln>
                <a:effectLst/>
              </c:spPr>
              <c:txPr>
                <a:bodyPr wrap="square" lIns="38100" tIns="19050" rIns="38100" bIns="19050" anchor="ctr">
                  <a:spAutoFit/>
                </a:bodyPr>
                <a:lstStyle/>
                <a:p>
                  <a:pPr>
                    <a:defRPr sz="1100">
                      <a:solidFill>
                        <a:schemeClr val="bg1"/>
                      </a:solidFill>
                      <a:latin typeface=" Atkinson Hyperlegible"/>
                    </a:defRPr>
                  </a:pPr>
                  <a:endParaRPr lang="es-ES"/>
                </a:p>
              </c:txPr>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912D-4F5D-9A51-623E7A29E36C}"/>
                </c:ext>
              </c:extLst>
            </c:dLbl>
            <c:dLbl>
              <c:idx val="2"/>
              <c:layout>
                <c:manualLayout>
                  <c:x val="0.15070118662351673"/>
                  <c:y val="4.8950294942462017E-2"/>
                </c:manualLayout>
              </c:layout>
              <c:spPr>
                <a:noFill/>
                <a:ln>
                  <a:noFill/>
                </a:ln>
                <a:effectLst/>
              </c:spPr>
              <c:txPr>
                <a:bodyPr wrap="square" lIns="38100" tIns="19050" rIns="38100" bIns="19050" anchor="ctr">
                  <a:spAutoFit/>
                </a:bodyPr>
                <a:lstStyle/>
                <a:p>
                  <a:pPr>
                    <a:defRPr sz="1100">
                      <a:solidFill>
                        <a:schemeClr val="bg1"/>
                      </a:solidFill>
                      <a:latin typeface=" Atkinson Hyperlegible"/>
                    </a:defRPr>
                  </a:pPr>
                  <a:endParaRPr lang="es-ES"/>
                </a:p>
              </c:txPr>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2-912D-4F5D-9A51-623E7A29E36C}"/>
                </c:ext>
              </c:extLst>
            </c:dLbl>
            <c:dLbl>
              <c:idx val="3"/>
              <c:layout>
                <c:manualLayout>
                  <c:x val="-0.15845384951881014"/>
                  <c:y val="4.7218941382327191E-2"/>
                </c:manualLayout>
              </c:layout>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912D-4F5D-9A51-623E7A29E36C}"/>
                </c:ext>
              </c:extLst>
            </c:dLbl>
            <c:dLbl>
              <c:idx val="4"/>
              <c:layout>
                <c:manualLayout>
                  <c:x val="-6.6039370078740153E-2"/>
                  <c:y val="-5.1926582093904931E-2"/>
                </c:manualLayout>
              </c:layout>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4-912D-4F5D-9A51-623E7A29E36C}"/>
                </c:ext>
              </c:extLst>
            </c:dLbl>
            <c:dLbl>
              <c:idx val="5"/>
              <c:layout>
                <c:manualLayout>
                  <c:x val="5.6936174038115787E-2"/>
                  <c:y val="-8.428826999323083E-3"/>
                </c:manualLayout>
              </c:layout>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5-912D-4F5D-9A51-623E7A29E36C}"/>
                </c:ext>
              </c:extLst>
            </c:dLbl>
            <c:dLbl>
              <c:idx val="6"/>
              <c:layout>
                <c:manualLayout>
                  <c:x val="7.3653543307086566E-2"/>
                  <c:y val="0"/>
                </c:manualLayout>
              </c:layout>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6-912D-4F5D-9A51-623E7A29E36C}"/>
                </c:ext>
              </c:extLst>
            </c:dLbl>
            <c:dLbl>
              <c:idx val="7"/>
              <c:layout>
                <c:manualLayout>
                  <c:x val="0.14049912510936133"/>
                  <c:y val="0"/>
                </c:manualLayout>
              </c:layout>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7-912D-4F5D-9A51-623E7A29E36C}"/>
                </c:ext>
              </c:extLst>
            </c:dLbl>
            <c:dLbl>
              <c:idx val="8"/>
              <c:layout>
                <c:manualLayout>
                  <c:x val="3.6105205599299986E-2"/>
                  <c:y val="7.3967629046369207E-2"/>
                </c:manualLayout>
              </c:layout>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8-912D-4F5D-9A51-623E7A29E36C}"/>
                </c:ext>
              </c:extLst>
            </c:dLbl>
            <c:spPr>
              <a:noFill/>
              <a:ln>
                <a:noFill/>
              </a:ln>
              <a:effectLst/>
            </c:spPr>
            <c:txPr>
              <a:bodyPr wrap="square" lIns="38100" tIns="19050" rIns="38100" bIns="19050" anchor="ctr">
                <a:spAutoFit/>
              </a:bodyPr>
              <a:lstStyle/>
              <a:p>
                <a:pPr>
                  <a:defRPr sz="1100">
                    <a:latin typeface=" Atkinson Hyperlegible"/>
                  </a:defRPr>
                </a:pPr>
                <a:endParaRPr lang="es-ES"/>
              </a:p>
            </c:txPr>
            <c:showLegendKey val="0"/>
            <c:showVal val="1"/>
            <c:showCatName val="0"/>
            <c:showSerName val="0"/>
            <c:showPercent val="1"/>
            <c:showBubbleSize val="0"/>
            <c:separator>
</c:separator>
            <c:showLeaderLines val="1"/>
            <c:extLst>
              <c:ext xmlns:c15="http://schemas.microsoft.com/office/drawing/2012/chart" uri="{CE6537A1-D6FC-4f65-9D91-7224C49458BB}"/>
            </c:extLst>
          </c:dLbls>
          <c:cat>
            <c:strRef>
              <c:f>'[Pressupost IERMB 2024_ amb memòria.xlsx]Memòria'!$C$84:$C$92</c:f>
              <c:strCache>
                <c:ptCount val="9"/>
                <c:pt idx="0">
                  <c:v>AMB</c:v>
                </c:pt>
                <c:pt idx="1">
                  <c:v>Ajuntament BCN</c:v>
                </c:pt>
                <c:pt idx="2">
                  <c:v>ATM</c:v>
                </c:pt>
                <c:pt idx="3">
                  <c:v>Ajuntaments AMB</c:v>
                </c:pt>
                <c:pt idx="4">
                  <c:v>UAB</c:v>
                </c:pt>
                <c:pt idx="5">
                  <c:v>Diputació de Barcelona</c:v>
                </c:pt>
                <c:pt idx="6">
                  <c:v>Generalitat de Catalunya</c:v>
                </c:pt>
                <c:pt idx="7">
                  <c:v>Altres entitats</c:v>
                </c:pt>
                <c:pt idx="8">
                  <c:v>Ingressos patrimonials</c:v>
                </c:pt>
              </c:strCache>
            </c:strRef>
          </c:cat>
          <c:val>
            <c:numRef>
              <c:f>'[Pressupost IERMB 2024_ amb memòria.xlsx]Memòria'!$D$84:$D$92</c:f>
              <c:numCache>
                <c:formatCode>#,##0.00</c:formatCode>
                <c:ptCount val="9"/>
                <c:pt idx="0">
                  <c:v>1863808.72</c:v>
                </c:pt>
                <c:pt idx="1">
                  <c:v>1459967.65</c:v>
                </c:pt>
                <c:pt idx="2">
                  <c:v>556080</c:v>
                </c:pt>
                <c:pt idx="3">
                  <c:v>17534</c:v>
                </c:pt>
                <c:pt idx="4">
                  <c:v>21423</c:v>
                </c:pt>
                <c:pt idx="5">
                  <c:v>213808.72</c:v>
                </c:pt>
                <c:pt idx="6">
                  <c:v>277614.29000000004</c:v>
                </c:pt>
                <c:pt idx="7">
                  <c:v>22420.400000000001</c:v>
                </c:pt>
                <c:pt idx="8">
                  <c:v>30</c:v>
                </c:pt>
              </c:numCache>
            </c:numRef>
          </c:val>
          <c:extLst>
            <c:ext xmlns:c16="http://schemas.microsoft.com/office/drawing/2014/chart" uri="{C3380CC4-5D6E-409C-BE32-E72D297353CC}">
              <c16:uniqueId val="{00000009-912D-4F5D-9A51-623E7A29E36C}"/>
            </c:ext>
          </c:extLst>
        </c:ser>
        <c:dLbls>
          <c:showLegendKey val="0"/>
          <c:showVal val="0"/>
          <c:showCatName val="0"/>
          <c:showSerName val="0"/>
          <c:showPercent val="0"/>
          <c:showBubbleSize val="0"/>
          <c:showLeaderLines val="1"/>
        </c:dLbls>
      </c:pie3DChart>
    </c:plotArea>
    <c:legend>
      <c:legendPos val="b"/>
      <c:layout>
        <c:manualLayout>
          <c:xMode val="edge"/>
          <c:yMode val="edge"/>
          <c:x val="0.10004177602799649"/>
          <c:y val="0.75965478273549136"/>
          <c:w val="0.78880533683289589"/>
          <c:h val="0.24034521726450861"/>
        </c:manualLayout>
      </c:layout>
      <c:overlay val="0"/>
      <c:txPr>
        <a:bodyPr/>
        <a:lstStyle/>
        <a:p>
          <a:pPr>
            <a:defRPr sz="1100">
              <a:latin typeface=" Atkinson Hyperlegible"/>
            </a:defRPr>
          </a:pPr>
          <a:endParaRPr lang="es-ES"/>
        </a:p>
      </c:txPr>
    </c:legend>
    <c:plotVisOnly val="1"/>
    <c:dispBlanksAs val="gap"/>
    <c:showDLblsOverMax val="0"/>
  </c:chart>
  <c:spPr>
    <a:ln>
      <a:no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7558681743503582E-2"/>
          <c:y val="8.5626911314984705E-2"/>
          <c:w val="0.90485133958312425"/>
          <c:h val="0.73050350357581451"/>
        </c:manualLayout>
      </c:layout>
      <c:pie3DChart>
        <c:varyColors val="1"/>
        <c:ser>
          <c:idx val="0"/>
          <c:order val="0"/>
          <c:explosion val="13"/>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p3d/>
            </c:spPr>
            <c:extLst>
              <c:ext xmlns:c16="http://schemas.microsoft.com/office/drawing/2014/chart" uri="{C3380CC4-5D6E-409C-BE32-E72D297353CC}">
                <c16:uniqueId val="{00000001-E7EE-458B-BB28-E6249D3CC466}"/>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p3d/>
            </c:spPr>
            <c:extLst>
              <c:ext xmlns:c16="http://schemas.microsoft.com/office/drawing/2014/chart" uri="{C3380CC4-5D6E-409C-BE32-E72D297353CC}">
                <c16:uniqueId val="{00000003-E7EE-458B-BB28-E6249D3CC466}"/>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p3d/>
            </c:spPr>
            <c:extLst>
              <c:ext xmlns:c16="http://schemas.microsoft.com/office/drawing/2014/chart" uri="{C3380CC4-5D6E-409C-BE32-E72D297353CC}">
                <c16:uniqueId val="{00000005-E7EE-458B-BB28-E6249D3CC466}"/>
              </c:ext>
            </c:extLst>
          </c:dPt>
          <c:dPt>
            <c:idx val="3"/>
            <c:bubble3D val="0"/>
            <c:explosion val="18"/>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p3d/>
            </c:spPr>
            <c:extLst>
              <c:ext xmlns:c16="http://schemas.microsoft.com/office/drawing/2014/chart" uri="{C3380CC4-5D6E-409C-BE32-E72D297353CC}">
                <c16:uniqueId val="{00000007-E7EE-458B-BB28-E6249D3CC466}"/>
              </c:ext>
            </c:extLst>
          </c:dPt>
          <c:dPt>
            <c:idx val="4"/>
            <c:bubble3D val="0"/>
            <c:explosion val="20"/>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p3d/>
            </c:spPr>
            <c:extLst>
              <c:ext xmlns:c16="http://schemas.microsoft.com/office/drawing/2014/chart" uri="{C3380CC4-5D6E-409C-BE32-E72D297353CC}">
                <c16:uniqueId val="{00000009-E7EE-458B-BB28-E6249D3CC466}"/>
              </c:ext>
            </c:extLst>
          </c:dPt>
          <c:dLbls>
            <c:dLbl>
              <c:idx val="0"/>
              <c:layout>
                <c:manualLayout>
                  <c:x val="-0.25094510061242353"/>
                  <c:y val="-0.21328885972586761"/>
                </c:manualLayout>
              </c:layout>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 Atkinson Hyperlegible"/>
                      <a:ea typeface="+mn-ea"/>
                      <a:cs typeface="+mn-cs"/>
                    </a:defRPr>
                  </a:pPr>
                  <a:endParaRPr lang="es-ES"/>
                </a:p>
              </c:txPr>
              <c:dLblPos val="bestFit"/>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E7EE-458B-BB28-E6249D3CC466}"/>
                </c:ext>
              </c:extLst>
            </c:dLbl>
            <c:dLbl>
              <c:idx val="1"/>
              <c:layout>
                <c:manualLayout>
                  <c:x val="0.17437620297462816"/>
                  <c:y val="8.3760936132983382E-2"/>
                </c:manualLayout>
              </c:layout>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 Atkinson Hyperlegible"/>
                      <a:ea typeface="+mn-ea"/>
                      <a:cs typeface="+mn-cs"/>
                    </a:defRPr>
                  </a:pPr>
                  <a:endParaRPr lang="es-ES"/>
                </a:p>
              </c:txPr>
              <c:dLblPos val="bestFit"/>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E7EE-458B-BB28-E6249D3CC466}"/>
                </c:ext>
              </c:extLst>
            </c:dLbl>
            <c:dLbl>
              <c:idx val="2"/>
              <c:layout>
                <c:manualLayout>
                  <c:x val="-0.10081735972128106"/>
                  <c:y val="3.5640155072359076E-3"/>
                </c:manualLayout>
              </c:layout>
              <c:dLblPos val="bestFit"/>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5-E7EE-458B-BB28-E6249D3CC466}"/>
                </c:ext>
              </c:extLst>
            </c:dLbl>
            <c:dLbl>
              <c:idx val="4"/>
              <c:layout>
                <c:manualLayout>
                  <c:x val="7.8181698452878048E-2"/>
                  <c:y val="-5.1376146788990823E-3"/>
                </c:manualLayout>
              </c:layout>
              <c:dLblPos val="bestFit"/>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9-E7EE-458B-BB28-E6249D3CC466}"/>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 Atkinson Hyperlegible"/>
                    <a:ea typeface="+mn-ea"/>
                    <a:cs typeface="+mn-cs"/>
                  </a:defRPr>
                </a:pPr>
                <a:endParaRPr lang="es-ES"/>
              </a:p>
            </c:txPr>
            <c:dLblPos val="bestFit"/>
            <c:showLegendKey val="0"/>
            <c:showVal val="1"/>
            <c:showCatName val="0"/>
            <c:showSerName val="0"/>
            <c:showPercent val="1"/>
            <c:showBubbleSize val="0"/>
            <c:separator>
</c:separator>
            <c:showLeaderLines val="1"/>
            <c:leaderLines>
              <c:spPr>
                <a:ln w="9525">
                  <a:solidFill>
                    <a:schemeClr val="tx1"/>
                  </a:solidFill>
                </a:ln>
                <a:effectLst/>
              </c:spPr>
            </c:leaderLines>
            <c:extLst>
              <c:ext xmlns:c15="http://schemas.microsoft.com/office/drawing/2012/chart" uri="{CE6537A1-D6FC-4f65-9D91-7224C49458BB}"/>
            </c:extLst>
          </c:dLbls>
          <c:cat>
            <c:strRef>
              <c:f>'[Pressupost IERMB 2024_ amb memòria.xlsx]Memòria'!$C$58:$C$61</c:f>
              <c:strCache>
                <c:ptCount val="4"/>
                <c:pt idx="0">
                  <c:v>Despeses de Personal</c:v>
                </c:pt>
                <c:pt idx="1">
                  <c:v>Despeses corrents de béns i serveis</c:v>
                </c:pt>
                <c:pt idx="2">
                  <c:v>Despeses financeres</c:v>
                </c:pt>
                <c:pt idx="3">
                  <c:v>Inversions reals</c:v>
                </c:pt>
              </c:strCache>
            </c:strRef>
          </c:cat>
          <c:val>
            <c:numRef>
              <c:f>'[Pressupost IERMB 2024_ amb memòria.xlsx]Memòria'!$D$58:$D$61</c:f>
              <c:numCache>
                <c:formatCode>#,##0.00</c:formatCode>
                <c:ptCount val="4"/>
                <c:pt idx="0">
                  <c:v>3180065.07</c:v>
                </c:pt>
                <c:pt idx="1">
                  <c:v>1239291.71</c:v>
                </c:pt>
                <c:pt idx="2">
                  <c:v>830</c:v>
                </c:pt>
                <c:pt idx="3">
                  <c:v>12500</c:v>
                </c:pt>
              </c:numCache>
            </c:numRef>
          </c:val>
          <c:extLst>
            <c:ext xmlns:c16="http://schemas.microsoft.com/office/drawing/2014/chart" uri="{C3380CC4-5D6E-409C-BE32-E72D297353CC}">
              <c16:uniqueId val="{0000000A-E7EE-458B-BB28-E6249D3CC466}"/>
            </c:ext>
          </c:extLst>
        </c:ser>
        <c:dLbls>
          <c:dLblPos val="bestFit"/>
          <c:showLegendKey val="0"/>
          <c:showVal val="1"/>
          <c:showCatName val="0"/>
          <c:showSerName val="0"/>
          <c:showPercent val="0"/>
          <c:showBubbleSize val="0"/>
          <c:showLeaderLines val="1"/>
        </c:dLbls>
      </c:pie3DChart>
      <c:spPr>
        <a:noFill/>
        <a:ln>
          <a:noFill/>
        </a:ln>
        <a:effectLst/>
      </c:spPr>
    </c:plotArea>
    <c:legend>
      <c:legendPos val="b"/>
      <c:legendEntry>
        <c:idx val="0"/>
        <c:txPr>
          <a:bodyPr rot="0" spcFirstLastPara="1" vertOverflow="ellipsis" vert="horz" wrap="square" anchor="ctr" anchorCtr="1"/>
          <a:lstStyle/>
          <a:p>
            <a:pPr>
              <a:defRPr sz="1100" b="0" i="0" u="none" strike="noStrike" kern="1200" baseline="0">
                <a:solidFill>
                  <a:sysClr val="windowText" lastClr="000000"/>
                </a:solidFill>
                <a:latin typeface=" Atkinson Hyperlegible"/>
                <a:ea typeface="+mn-ea"/>
                <a:cs typeface="+mn-cs"/>
              </a:defRPr>
            </a:pPr>
            <a:endParaRPr lang="es-ES"/>
          </a:p>
        </c:txPr>
      </c:legendEntry>
      <c:legendEntry>
        <c:idx val="1"/>
        <c:txPr>
          <a:bodyPr rot="0" spcFirstLastPara="1" vertOverflow="ellipsis" vert="horz" wrap="square" anchor="ctr" anchorCtr="1"/>
          <a:lstStyle/>
          <a:p>
            <a:pPr>
              <a:defRPr sz="1100" b="0" i="0" u="none" strike="noStrike" kern="1200" baseline="0">
                <a:solidFill>
                  <a:sysClr val="windowText" lastClr="000000"/>
                </a:solidFill>
                <a:latin typeface=" Atkinson Hyperlegible"/>
                <a:ea typeface="+mn-ea"/>
                <a:cs typeface="+mn-cs"/>
              </a:defRPr>
            </a:pPr>
            <a:endParaRPr lang="es-ES"/>
          </a:p>
        </c:txPr>
      </c:legendEntry>
      <c:legendEntry>
        <c:idx val="2"/>
        <c:txPr>
          <a:bodyPr rot="0" spcFirstLastPara="1" vertOverflow="ellipsis" vert="horz" wrap="square" anchor="ctr" anchorCtr="1"/>
          <a:lstStyle/>
          <a:p>
            <a:pPr>
              <a:defRPr sz="1100" b="0" i="0" u="none" strike="noStrike" kern="1200" baseline="0">
                <a:solidFill>
                  <a:sysClr val="windowText" lastClr="000000"/>
                </a:solidFill>
                <a:latin typeface=" Atkinson Hyperlegible"/>
                <a:ea typeface="+mn-ea"/>
                <a:cs typeface="+mn-cs"/>
              </a:defRPr>
            </a:pPr>
            <a:endParaRPr lang="es-ES"/>
          </a:p>
        </c:txPr>
      </c:legendEntry>
      <c:legendEntry>
        <c:idx val="3"/>
        <c:txPr>
          <a:bodyPr rot="0" spcFirstLastPara="1" vertOverflow="ellipsis" vert="horz" wrap="square" anchor="ctr" anchorCtr="1"/>
          <a:lstStyle/>
          <a:p>
            <a:pPr>
              <a:defRPr sz="1100" b="0" i="0" u="none" strike="noStrike" kern="1200" baseline="0">
                <a:solidFill>
                  <a:sysClr val="windowText" lastClr="000000"/>
                </a:solidFill>
                <a:latin typeface=" Atkinson Hyperlegible"/>
                <a:ea typeface="+mn-ea"/>
                <a:cs typeface="+mn-cs"/>
              </a:defRPr>
            </a:pPr>
            <a:endParaRPr lang="es-ES"/>
          </a:p>
        </c:txPr>
      </c:legendEntry>
      <c:overlay val="0"/>
      <c:spPr>
        <a:noFill/>
        <a:ln>
          <a:noFill/>
        </a:ln>
        <a:effectLst/>
      </c:spPr>
      <c:txPr>
        <a:bodyPr rot="0" spcFirstLastPara="1" vertOverflow="ellipsis" vert="horz" wrap="square" anchor="ctr" anchorCtr="1"/>
        <a:lstStyle/>
        <a:p>
          <a:pPr>
            <a:defRPr sz="1100" b="0" i="0" u="none" strike="noStrike" kern="1200" baseline="0">
              <a:solidFill>
                <a:schemeClr val="tx2"/>
              </a:solidFill>
              <a:latin typeface=" Atkinson Hyperlegible"/>
              <a:ea typeface="+mn-ea"/>
              <a:cs typeface="+mn-cs"/>
            </a:defRPr>
          </a:pPr>
          <a:endParaRPr lang="es-ES"/>
        </a:p>
      </c:txPr>
    </c:legend>
    <c:plotVisOnly val="1"/>
    <c:dispBlanksAs val="gap"/>
    <c:showDLblsOverMax val="0"/>
  </c:chart>
  <c:spPr>
    <a:solidFill>
      <a:schemeClr val="bg1"/>
    </a:solidFill>
    <a:ln w="9525" cap="flat" cmpd="sng" algn="ctr">
      <a:noFill/>
      <a:round/>
    </a:ln>
    <a:effectLst/>
  </c:spPr>
  <c:txPr>
    <a:bodyPr/>
    <a:lstStyle/>
    <a:p>
      <a:pPr>
        <a:defRPr/>
      </a:pPr>
      <a:endParaRPr lang="es-E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1" i="0" u="none" strike="noStrike" kern="1200" baseline="0">
                <a:solidFill>
                  <a:schemeClr val="tx1">
                    <a:lumMod val="65000"/>
                    <a:lumOff val="35000"/>
                  </a:schemeClr>
                </a:solidFill>
                <a:latin typeface=" Atkinson Hyperlegible"/>
                <a:ea typeface="+mn-ea"/>
                <a:cs typeface="+mn-cs"/>
              </a:defRPr>
            </a:pPr>
            <a:r>
              <a:rPr lang="ca-ES" sz="3200">
                <a:latin typeface=" Atkinson Hyperlegible"/>
              </a:rPr>
              <a:t>2022</a:t>
            </a:r>
          </a:p>
        </c:rich>
      </c:tx>
      <c:layout>
        <c:manualLayout>
          <c:xMode val="edge"/>
          <c:yMode val="edge"/>
          <c:x val="0.86323580499672126"/>
          <c:y val="3.6945067524712653E-2"/>
        </c:manualLayout>
      </c:layout>
      <c:overlay val="0"/>
      <c:spPr>
        <a:noFill/>
        <a:ln>
          <a:noFill/>
        </a:ln>
        <a:effectLst/>
      </c:spPr>
      <c:txPr>
        <a:bodyPr rot="0" spcFirstLastPara="1" vertOverflow="ellipsis" vert="horz" wrap="square" anchor="ctr" anchorCtr="1"/>
        <a:lstStyle/>
        <a:p>
          <a:pPr>
            <a:defRPr sz="3200" b="1" i="0" u="none" strike="noStrike" kern="1200" baseline="0">
              <a:solidFill>
                <a:schemeClr val="tx1">
                  <a:lumMod val="65000"/>
                  <a:lumOff val="35000"/>
                </a:schemeClr>
              </a:solidFill>
              <a:latin typeface=" Atkinson Hyperlegible"/>
              <a:ea typeface="+mn-ea"/>
              <a:cs typeface="+mn-cs"/>
            </a:defRPr>
          </a:pPr>
          <a:endParaRPr lang="es-ES"/>
        </a:p>
      </c:txPr>
    </c:title>
    <c:autoTitleDeleted val="0"/>
    <c:plotArea>
      <c:layout>
        <c:manualLayout>
          <c:layoutTarget val="inner"/>
          <c:xMode val="edge"/>
          <c:yMode val="edge"/>
          <c:x val="0.22171150235642267"/>
          <c:y val="0.17192872772741483"/>
          <c:w val="0.61144327378388241"/>
          <c:h val="0.81997253078594945"/>
        </c:manualLayout>
      </c:layout>
      <c:pieChart>
        <c:varyColors val="1"/>
        <c:ser>
          <c:idx val="0"/>
          <c:order val="0"/>
          <c:dPt>
            <c:idx val="0"/>
            <c:bubble3D val="0"/>
            <c:spPr>
              <a:solidFill>
                <a:schemeClr val="tx2">
                  <a:lumMod val="75000"/>
                </a:schemeClr>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F50B-4BB4-8414-AC00F83D2D6A}"/>
              </c:ext>
            </c:extLst>
          </c:dPt>
          <c:dPt>
            <c:idx val="1"/>
            <c:bubble3D val="0"/>
            <c:spPr>
              <a:solidFill>
                <a:schemeClr val="accent1">
                  <a:lumMod val="75000"/>
                </a:schemeClr>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F50B-4BB4-8414-AC00F83D2D6A}"/>
              </c:ext>
            </c:extLst>
          </c:dPt>
          <c:dPt>
            <c:idx val="2"/>
            <c:bubble3D val="0"/>
            <c:spPr>
              <a:solidFill>
                <a:schemeClr val="accent6">
                  <a:lumMod val="75000"/>
                </a:schemeClr>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F50B-4BB4-8414-AC00F83D2D6A}"/>
              </c:ext>
            </c:extLst>
          </c:dPt>
          <c:dPt>
            <c:idx val="3"/>
            <c:bubble3D val="0"/>
            <c:spPr>
              <a:solidFill>
                <a:schemeClr val="accent4">
                  <a:lumMod val="50000"/>
                </a:schemeClr>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F50B-4BB4-8414-AC00F83D2D6A}"/>
              </c:ext>
            </c:extLst>
          </c:dPt>
          <c:dPt>
            <c:idx val="4"/>
            <c:bubble3D val="0"/>
            <c:spPr>
              <a:solidFill>
                <a:schemeClr val="accent2">
                  <a:lumMod val="75000"/>
                </a:schemeClr>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9-F50B-4BB4-8414-AC00F83D2D6A}"/>
              </c:ext>
            </c:extLst>
          </c:dPt>
          <c:dLbls>
            <c:dLbl>
              <c:idx val="0"/>
              <c:layout>
                <c:manualLayout>
                  <c:x val="3.7421019103562193E-2"/>
                  <c:y val="-7.1869485798583765E-2"/>
                </c:manualLayout>
              </c:layout>
              <c:tx>
                <c:rich>
                  <a:bodyPr/>
                  <a:lstStyle/>
                  <a:p>
                    <a:r>
                      <a:rPr lang="pt-BR" dirty="0"/>
                      <a:t>Recerca </a:t>
                    </a:r>
                    <a:r>
                      <a:rPr lang="pt-BR" dirty="0" err="1"/>
                      <a:t>amb</a:t>
                    </a:r>
                    <a:r>
                      <a:rPr lang="pt-BR" dirty="0"/>
                      <a:t> </a:t>
                    </a:r>
                    <a:r>
                      <a:rPr lang="pt-BR" dirty="0" err="1"/>
                      <a:t>finançament</a:t>
                    </a:r>
                    <a:r>
                      <a:rPr lang="pt-BR" dirty="0"/>
                      <a:t> </a:t>
                    </a:r>
                    <a:r>
                      <a:rPr lang="pt-BR" dirty="0" err="1"/>
                      <a:t>directe</a:t>
                    </a:r>
                    <a:r>
                      <a:rPr lang="pt-BR" baseline="0" dirty="0"/>
                      <a:t>
</a:t>
                    </a:r>
                    <a:fld id="{8CF09013-D03B-41F2-BABD-50C774D87809}" type="PERCENTAGE">
                      <a:rPr lang="pt-BR" baseline="0"/>
                      <a:pPr/>
                      <a:t>[PORCENTAJE]</a:t>
                    </a:fld>
                    <a:endParaRPr lang="pt-BR" baseline="0" dirty="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50B-4BB4-8414-AC00F83D2D6A}"/>
                </c:ext>
              </c:extLst>
            </c:dLbl>
            <c:dLbl>
              <c:idx val="1"/>
              <c:layout>
                <c:manualLayout>
                  <c:x val="-4.7036688617121299E-3"/>
                  <c:y val="2.8386689796562056E-2"/>
                </c:manualLayout>
              </c:layout>
              <c:tx>
                <c:rich>
                  <a:bodyPr/>
                  <a:lstStyle/>
                  <a:p>
                    <a:r>
                      <a:rPr lang="pt-BR" dirty="0"/>
                      <a:t>Recerca</a:t>
                    </a:r>
                    <a:r>
                      <a:rPr lang="pt-BR" baseline="0" dirty="0"/>
                      <a:t> </a:t>
                    </a:r>
                    <a:r>
                      <a:rPr lang="pt-BR" baseline="0" dirty="0" err="1"/>
                      <a:t>sense</a:t>
                    </a:r>
                    <a:r>
                      <a:rPr lang="pt-BR" baseline="0" dirty="0"/>
                      <a:t> </a:t>
                    </a:r>
                    <a:r>
                      <a:rPr lang="pt-BR" baseline="0" dirty="0" err="1"/>
                      <a:t>finançament</a:t>
                    </a:r>
                    <a:r>
                      <a:rPr lang="pt-BR" baseline="0" dirty="0"/>
                      <a:t> </a:t>
                    </a:r>
                    <a:r>
                      <a:rPr lang="pt-BR" baseline="0" dirty="0" err="1"/>
                      <a:t>directe</a:t>
                    </a:r>
                    <a:r>
                      <a:rPr lang="pt-BR" baseline="0" dirty="0"/>
                      <a:t>
</a:t>
                    </a:r>
                    <a:fld id="{56B91CE5-DBA3-4A91-896B-1132970E0911}" type="PERCENTAGE">
                      <a:rPr lang="pt-BR" baseline="0"/>
                      <a:pPr/>
                      <a:t>[PORCENTAJE]</a:t>
                    </a:fld>
                    <a:endParaRPr lang="pt-BR" baseline="0" dirty="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F50B-4BB4-8414-AC00F83D2D6A}"/>
                </c:ext>
              </c:extLst>
            </c:dLbl>
            <c:dLbl>
              <c:idx val="2"/>
              <c:layout>
                <c:manualLayout>
                  <c:x val="-3.1299991102807068E-2"/>
                  <c:y val="7.4678477690288708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F50B-4BB4-8414-AC00F83D2D6A}"/>
                </c:ext>
              </c:extLst>
            </c:dLbl>
            <c:dLbl>
              <c:idx val="3"/>
              <c:layout>
                <c:manualLayout>
                  <c:x val="-7.8798100333866902E-2"/>
                  <c:y val="8.7325845079771508E-2"/>
                </c:manualLayout>
              </c:layout>
              <c:tx>
                <c:rich>
                  <a:bodyPr/>
                  <a:lstStyle/>
                  <a:p>
                    <a:r>
                      <a:rPr lang="en-US" dirty="0" err="1"/>
                      <a:t>Altres</a:t>
                    </a:r>
                    <a:r>
                      <a:rPr lang="en-US" dirty="0"/>
                      <a:t> </a:t>
                    </a:r>
                    <a:r>
                      <a:rPr lang="en-US" dirty="0" err="1"/>
                      <a:t>activitats</a:t>
                    </a:r>
                    <a:r>
                      <a:rPr lang="en-US" baseline="0" dirty="0"/>
                      <a:t> de </a:t>
                    </a:r>
                    <a:r>
                      <a:rPr lang="en-US" baseline="0" dirty="0" err="1"/>
                      <a:t>recerca</a:t>
                    </a:r>
                    <a:r>
                      <a:rPr lang="en-US" baseline="0" dirty="0"/>
                      <a:t>
</a:t>
                    </a:r>
                    <a:fld id="{155A8E0B-694D-4D6D-9896-3349A7966D61}" type="PERCENTAGE">
                      <a:rPr lang="en-US" baseline="0"/>
                      <a:pPr/>
                      <a:t>[PORCENTAJE]</a:t>
                    </a:fld>
                    <a:endParaRPr lang="en-US" baseline="0" dirty="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F50B-4BB4-8414-AC00F83D2D6A}"/>
                </c:ext>
              </c:extLst>
            </c:dLbl>
            <c:dLbl>
              <c:idx val="4"/>
              <c:layout>
                <c:manualLayout>
                  <c:x val="8.6722825118420041E-2"/>
                  <c:y val="-7.3321461428630533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F50B-4BB4-8414-AC00F83D2D6A}"/>
                </c:ext>
              </c:extLst>
            </c:dLbl>
            <c:numFmt formatCode="0.00%" sourceLinked="0"/>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 Atkinson Hyperlegible"/>
                    <a:ea typeface="+mn-ea"/>
                    <a:cs typeface="+mn-cs"/>
                  </a:defRPr>
                </a:pPr>
                <a:endParaRPr lang="es-E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'Resum costos 2022'!$F$29:$F$33</c:f>
              <c:strCache>
                <c:ptCount val="5"/>
                <c:pt idx="0">
                  <c:v>Projectes amb finançament directe</c:v>
                </c:pt>
                <c:pt idx="1">
                  <c:v>Projectes sense finançament directe</c:v>
                </c:pt>
                <c:pt idx="2">
                  <c:v>Infraestructura</c:v>
                </c:pt>
                <c:pt idx="3">
                  <c:v>Recerca</c:v>
                </c:pt>
                <c:pt idx="4">
                  <c:v>Comunicació</c:v>
                </c:pt>
              </c:strCache>
            </c:strRef>
          </c:cat>
          <c:val>
            <c:numRef>
              <c:f>'Resum costos 2022'!$G$29:$G$33</c:f>
              <c:numCache>
                <c:formatCode>0.00%</c:formatCode>
                <c:ptCount val="5"/>
                <c:pt idx="0">
                  <c:v>0.73158566841336281</c:v>
                </c:pt>
                <c:pt idx="1">
                  <c:v>5.1083806259340885E-2</c:v>
                </c:pt>
                <c:pt idx="2">
                  <c:v>0.13436347261355175</c:v>
                </c:pt>
                <c:pt idx="3">
                  <c:v>6.8381010771403281E-2</c:v>
                </c:pt>
                <c:pt idx="4">
                  <c:v>1.4586041942341438E-2</c:v>
                </c:pt>
              </c:numCache>
            </c:numRef>
          </c:val>
          <c:extLst>
            <c:ext xmlns:c16="http://schemas.microsoft.com/office/drawing/2014/chart" uri="{C3380CC4-5D6E-409C-BE32-E72D297353CC}">
              <c16:uniqueId val="{0000000A-F50B-4BB4-8414-AC00F83D2D6A}"/>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2800"/>
      </a:pPr>
      <a:endParaRPr lang="es-E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2"/>
                </a:solidFill>
                <a:latin typeface=" Atkinson Hyperlegible"/>
                <a:ea typeface="+mn-ea"/>
                <a:cs typeface="+mn-cs"/>
              </a:defRPr>
            </a:pPr>
            <a:r>
              <a:rPr lang="ca-ES" dirty="0">
                <a:latin typeface=" Atkinson Hyperlegible"/>
              </a:rPr>
              <a:t>Plantilla IERMB _ Àmbit </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 Atkinson Hyperlegible"/>
              <a:ea typeface="+mn-ea"/>
              <a:cs typeface="+mn-cs"/>
            </a:defRPr>
          </a:pPr>
          <a:endParaRPr lang="es-ES"/>
        </a:p>
      </c:txPr>
    </c:title>
    <c:autoTitleDeleted val="0"/>
    <c:plotArea>
      <c:layout/>
      <c:barChart>
        <c:barDir val="bar"/>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strRef>
              <c:f>'[PERSONAL 2024.xlsx]Full1 (3)'!$C$5:$C$21</c:f>
              <c:strCache>
                <c:ptCount val="17"/>
                <c:pt idx="0">
                  <c:v>Cohesió Social i Urbana</c:v>
                </c:pt>
                <c:pt idx="1">
                  <c:v>Convivència i Seguretat Urbana</c:v>
                </c:pt>
                <c:pt idx="2">
                  <c:v>Economia Regional i Urbana</c:v>
                </c:pt>
                <c:pt idx="3">
                  <c:v>Mobilitat</c:v>
                </c:pt>
                <c:pt idx="4">
                  <c:v>Sostenibilitat Urbana</c:v>
                </c:pt>
                <c:pt idx="5">
                  <c:v>Ecologia i Territori</c:v>
                </c:pt>
                <c:pt idx="6">
                  <c:v>Governança i Innovació Pública</c:v>
                </c:pt>
                <c:pt idx="7">
                  <c:v>Observatori Habitatge Barcelona (OHB)</c:v>
                </c:pt>
                <c:pt idx="8">
                  <c:v>Institut Infància i Adolescència (IIAB)</c:v>
                </c:pt>
                <c:pt idx="9">
                  <c:v>Drets Socials i Polítiques Públiques</c:v>
                </c:pt>
                <c:pt idx="10">
                  <c:v>Cartografia</c:v>
                </c:pt>
                <c:pt idx="11">
                  <c:v>Estadística</c:v>
                </c:pt>
                <c:pt idx="12">
                  <c:v>Treball de Camp</c:v>
                </c:pt>
                <c:pt idx="13">
                  <c:v>Informàtica</c:v>
                </c:pt>
                <c:pt idx="14">
                  <c:v>Comunicació</c:v>
                </c:pt>
                <c:pt idx="15">
                  <c:v>Innovació Metodològica</c:v>
                </c:pt>
                <c:pt idx="16">
                  <c:v>Gerència i Administració</c:v>
                </c:pt>
              </c:strCache>
            </c:strRef>
          </c:cat>
          <c:val>
            <c:numRef>
              <c:f>'[PERSONAL 2024.xlsx]Full1 (3)'!$D$5:$D$21</c:f>
              <c:numCache>
                <c:formatCode>General</c:formatCode>
                <c:ptCount val="17"/>
                <c:pt idx="0">
                  <c:v>5</c:v>
                </c:pt>
                <c:pt idx="1">
                  <c:v>3</c:v>
                </c:pt>
                <c:pt idx="2">
                  <c:v>3</c:v>
                </c:pt>
                <c:pt idx="3">
                  <c:v>6</c:v>
                </c:pt>
                <c:pt idx="4">
                  <c:v>2</c:v>
                </c:pt>
                <c:pt idx="5">
                  <c:v>2</c:v>
                </c:pt>
                <c:pt idx="6">
                  <c:v>3</c:v>
                </c:pt>
                <c:pt idx="7">
                  <c:v>6</c:v>
                </c:pt>
                <c:pt idx="8">
                  <c:v>5</c:v>
                </c:pt>
                <c:pt idx="9">
                  <c:v>8</c:v>
                </c:pt>
                <c:pt idx="10">
                  <c:v>2</c:v>
                </c:pt>
                <c:pt idx="11">
                  <c:v>4</c:v>
                </c:pt>
                <c:pt idx="12">
                  <c:v>3</c:v>
                </c:pt>
                <c:pt idx="13">
                  <c:v>1</c:v>
                </c:pt>
                <c:pt idx="14">
                  <c:v>1</c:v>
                </c:pt>
                <c:pt idx="15">
                  <c:v>1</c:v>
                </c:pt>
                <c:pt idx="16">
                  <c:v>6</c:v>
                </c:pt>
              </c:numCache>
            </c:numRef>
          </c:val>
          <c:extLst>
            <c:ext xmlns:c16="http://schemas.microsoft.com/office/drawing/2014/chart" uri="{C3380CC4-5D6E-409C-BE32-E72D297353CC}">
              <c16:uniqueId val="{00000000-D0B9-406E-B1D3-76C21AE2A2AE}"/>
            </c:ext>
          </c:extLst>
        </c:ser>
        <c:dLbls>
          <c:showLegendKey val="0"/>
          <c:showVal val="0"/>
          <c:showCatName val="0"/>
          <c:showSerName val="0"/>
          <c:showPercent val="0"/>
          <c:showBubbleSize val="0"/>
        </c:dLbls>
        <c:gapWidth val="100"/>
        <c:axId val="327684656"/>
        <c:axId val="327685904"/>
      </c:barChart>
      <c:catAx>
        <c:axId val="327684656"/>
        <c:scaling>
          <c:orientation val="minMax"/>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2"/>
                </a:solidFill>
                <a:latin typeface=" Atkinson Hyperlegible"/>
                <a:ea typeface="+mn-ea"/>
                <a:cs typeface="+mn-cs"/>
              </a:defRPr>
            </a:pPr>
            <a:endParaRPr lang="es-ES"/>
          </a:p>
        </c:txPr>
        <c:crossAx val="327685904"/>
        <c:crosses val="autoZero"/>
        <c:auto val="1"/>
        <c:lblAlgn val="ctr"/>
        <c:lblOffset val="100"/>
        <c:noMultiLvlLbl val="0"/>
      </c:catAx>
      <c:valAx>
        <c:axId val="327685904"/>
        <c:scaling>
          <c:orientation val="minMax"/>
        </c:scaling>
        <c:delete val="0"/>
        <c:axPos val="b"/>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S"/>
          </a:p>
        </c:txPr>
        <c:crossAx val="327684656"/>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s-E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 Atkinson Hyperlegible"/>
                <a:ea typeface="+mn-ea"/>
                <a:cs typeface="+mn-cs"/>
              </a:defRPr>
            </a:pPr>
            <a:r>
              <a:rPr lang="ca-ES" b="1" dirty="0">
                <a:latin typeface=" Atkinson Hyperlegible"/>
              </a:rPr>
              <a:t>Plantilla</a:t>
            </a:r>
            <a:r>
              <a:rPr lang="ca-ES" b="1" baseline="0" dirty="0">
                <a:latin typeface=" Atkinson Hyperlegible"/>
              </a:rPr>
              <a:t> IERMB _ Relació Laboral</a:t>
            </a:r>
            <a:endParaRPr lang="ca-ES" b="1" dirty="0">
              <a:latin typeface=" Atkinson Hyperlegible"/>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 Atkinson Hyperlegible"/>
              <a:ea typeface="+mn-ea"/>
              <a:cs typeface="+mn-cs"/>
            </a:defRPr>
          </a:pPr>
          <a:endParaRPr lang="es-ES"/>
        </a:p>
      </c:txPr>
    </c:title>
    <c:autoTitleDeleted val="0"/>
    <c:plotArea>
      <c:layout>
        <c:manualLayout>
          <c:layoutTarget val="inner"/>
          <c:xMode val="edge"/>
          <c:yMode val="edge"/>
          <c:x val="0.47446007600033352"/>
          <c:y val="0.14710214436046901"/>
          <c:w val="0.47215921950754641"/>
          <c:h val="0.83560172448323478"/>
        </c:manualLayout>
      </c:layout>
      <c:doughnutChart>
        <c:varyColors val="1"/>
        <c:ser>
          <c:idx val="5"/>
          <c:order val="5"/>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BD2-4D50-83D9-A637B05EDF3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BD2-4D50-83D9-A637B05EDF39}"/>
              </c:ext>
            </c:extLst>
          </c:dPt>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 Atkinson Hyperlegible"/>
                    <a:ea typeface="+mn-ea"/>
                    <a:cs typeface="+mn-cs"/>
                  </a:defRPr>
                </a:pPr>
                <a:endParaRPr lang="es-E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'[PERSONAL 2024.xlsx]Full1 (3)'!$B$30:$B$31</c:f>
              <c:strCache>
                <c:ptCount val="2"/>
                <c:pt idx="0">
                  <c:v>Contractes de caràcter fix (Plantilla teòrica)</c:v>
                </c:pt>
                <c:pt idx="1">
                  <c:v>Contractes de caràcter indefinit (suport activitats científico-tècniques)</c:v>
                </c:pt>
              </c:strCache>
            </c:strRef>
          </c:cat>
          <c:val>
            <c:numRef>
              <c:f>'[PERSONAL 2024.xlsx]Full1 (3)'!$H$30:$H$31</c:f>
              <c:numCache>
                <c:formatCode>General</c:formatCode>
                <c:ptCount val="2"/>
                <c:pt idx="0">
                  <c:v>27</c:v>
                </c:pt>
                <c:pt idx="1">
                  <c:v>34</c:v>
                </c:pt>
              </c:numCache>
            </c:numRef>
          </c:val>
          <c:extLst>
            <c:ext xmlns:c16="http://schemas.microsoft.com/office/drawing/2014/chart" uri="{C3380CC4-5D6E-409C-BE32-E72D297353CC}">
              <c16:uniqueId val="{00000004-3BD2-4D50-83D9-A637B05EDF39}"/>
            </c:ext>
          </c:extLst>
        </c:ser>
        <c:dLbls>
          <c:showLegendKey val="0"/>
          <c:showVal val="0"/>
          <c:showCatName val="0"/>
          <c:showSerName val="0"/>
          <c:showPercent val="0"/>
          <c:showBubbleSize val="0"/>
          <c:showLeaderLines val="1"/>
        </c:dLbls>
        <c:firstSliceAng val="0"/>
        <c:holeSize val="75"/>
        <c:extLst>
          <c:ext xmlns:c15="http://schemas.microsoft.com/office/drawing/2012/chart" uri="{02D57815-91ED-43cb-92C2-25804820EDAC}">
            <c15:filteredPieSeries>
              <c15: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6-3BD2-4D50-83D9-A637B05EDF3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8-3BD2-4D50-83D9-A637B05EDF39}"/>
                    </c:ext>
                  </c:extLst>
                </c:dPt>
                <c:cat>
                  <c:strRef>
                    <c:extLst>
                      <c:ext uri="{02D57815-91ED-43cb-92C2-25804820EDAC}">
                        <c15:formulaRef>
                          <c15:sqref>'[PERSONAL 2024.xlsx]Full1 (3)'!$B$30:$B$31</c15:sqref>
                        </c15:formulaRef>
                      </c:ext>
                    </c:extLst>
                    <c:strCache>
                      <c:ptCount val="2"/>
                      <c:pt idx="0">
                        <c:v>Contractes de caràcter fix (Plantilla teòrica)</c:v>
                      </c:pt>
                      <c:pt idx="1">
                        <c:v>Contractes de caràcter indefinit (suport activitats científico-tècniques)</c:v>
                      </c:pt>
                    </c:strCache>
                  </c:strRef>
                </c:cat>
                <c:val>
                  <c:numRef>
                    <c:extLst>
                      <c:ext uri="{02D57815-91ED-43cb-92C2-25804820EDAC}">
                        <c15:formulaRef>
                          <c15:sqref>'[PERSONAL 2024.xlsx]Full1 (3)'!$C$30:$C$31</c15:sqref>
                        </c15:formulaRef>
                      </c:ext>
                    </c:extLst>
                    <c:numCache>
                      <c:formatCode>General</c:formatCode>
                      <c:ptCount val="2"/>
                    </c:numCache>
                  </c:numRef>
                </c:val>
                <c:extLst>
                  <c:ext xmlns:c16="http://schemas.microsoft.com/office/drawing/2014/chart" uri="{C3380CC4-5D6E-409C-BE32-E72D297353CC}">
                    <c16:uniqueId val="{00000009-3BD2-4D50-83D9-A637B05EDF39}"/>
                  </c:ext>
                </c:extLst>
              </c15:ser>
            </c15:filteredPieSeries>
            <c15:filteredPieSeries>
              <c15:ser>
                <c:idx val="1"/>
                <c:order val="1"/>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0B-3BD2-4D50-83D9-A637B05EDF39}"/>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0D-3BD2-4D50-83D9-A637B05EDF39}"/>
                    </c:ext>
                  </c:extLst>
                </c:dPt>
                <c:cat>
                  <c:strRef>
                    <c:extLst xmlns:c15="http://schemas.microsoft.com/office/drawing/2012/chart">
                      <c:ext xmlns:c15="http://schemas.microsoft.com/office/drawing/2012/chart" uri="{02D57815-91ED-43cb-92C2-25804820EDAC}">
                        <c15:formulaRef>
                          <c15:sqref>'[PERSONAL 2024.xlsx]Full1 (3)'!$B$30:$B$31</c15:sqref>
                        </c15:formulaRef>
                      </c:ext>
                    </c:extLst>
                    <c:strCache>
                      <c:ptCount val="2"/>
                      <c:pt idx="0">
                        <c:v>Contractes de caràcter fix (Plantilla teòrica)</c:v>
                      </c:pt>
                      <c:pt idx="1">
                        <c:v>Contractes de caràcter indefinit (suport activitats científico-tècniques)</c:v>
                      </c:pt>
                    </c:strCache>
                  </c:strRef>
                </c:cat>
                <c:val>
                  <c:numRef>
                    <c:extLst xmlns:c15="http://schemas.microsoft.com/office/drawing/2012/chart">
                      <c:ext xmlns:c15="http://schemas.microsoft.com/office/drawing/2012/chart" uri="{02D57815-91ED-43cb-92C2-25804820EDAC}">
                        <c15:formulaRef>
                          <c15:sqref>'[PERSONAL 2024.xlsx]Full1 (3)'!$D$30:$D$31</c15:sqref>
                        </c15:formulaRef>
                      </c:ext>
                    </c:extLst>
                    <c:numCache>
                      <c:formatCode>General</c:formatCode>
                      <c:ptCount val="2"/>
                    </c:numCache>
                  </c:numRef>
                </c:val>
                <c:extLst xmlns:c15="http://schemas.microsoft.com/office/drawing/2012/chart">
                  <c:ext xmlns:c16="http://schemas.microsoft.com/office/drawing/2014/chart" uri="{C3380CC4-5D6E-409C-BE32-E72D297353CC}">
                    <c16:uniqueId val="{0000000E-3BD2-4D50-83D9-A637B05EDF39}"/>
                  </c:ext>
                </c:extLst>
              </c15:ser>
            </c15:filteredPieSeries>
            <c15:filteredPieSeries>
              <c15:ser>
                <c:idx val="2"/>
                <c:order val="2"/>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10-3BD2-4D50-83D9-A637B05EDF39}"/>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12-3BD2-4D50-83D9-A637B05EDF39}"/>
                    </c:ext>
                  </c:extLst>
                </c:dPt>
                <c:cat>
                  <c:strRef>
                    <c:extLst xmlns:c15="http://schemas.microsoft.com/office/drawing/2012/chart">
                      <c:ext xmlns:c15="http://schemas.microsoft.com/office/drawing/2012/chart" uri="{02D57815-91ED-43cb-92C2-25804820EDAC}">
                        <c15:formulaRef>
                          <c15:sqref>'[PERSONAL 2024.xlsx]Full1 (3)'!$B$30:$B$31</c15:sqref>
                        </c15:formulaRef>
                      </c:ext>
                    </c:extLst>
                    <c:strCache>
                      <c:ptCount val="2"/>
                      <c:pt idx="0">
                        <c:v>Contractes de caràcter fix (Plantilla teòrica)</c:v>
                      </c:pt>
                      <c:pt idx="1">
                        <c:v>Contractes de caràcter indefinit (suport activitats científico-tècniques)</c:v>
                      </c:pt>
                    </c:strCache>
                  </c:strRef>
                </c:cat>
                <c:val>
                  <c:numRef>
                    <c:extLst xmlns:c15="http://schemas.microsoft.com/office/drawing/2012/chart">
                      <c:ext xmlns:c15="http://schemas.microsoft.com/office/drawing/2012/chart" uri="{02D57815-91ED-43cb-92C2-25804820EDAC}">
                        <c15:formulaRef>
                          <c15:sqref>'[PERSONAL 2024.xlsx]Full1 (3)'!$E$30:$E$31</c15:sqref>
                        </c15:formulaRef>
                      </c:ext>
                    </c:extLst>
                    <c:numCache>
                      <c:formatCode>General</c:formatCode>
                      <c:ptCount val="2"/>
                    </c:numCache>
                  </c:numRef>
                </c:val>
                <c:extLst xmlns:c15="http://schemas.microsoft.com/office/drawing/2012/chart">
                  <c:ext xmlns:c16="http://schemas.microsoft.com/office/drawing/2014/chart" uri="{C3380CC4-5D6E-409C-BE32-E72D297353CC}">
                    <c16:uniqueId val="{00000013-3BD2-4D50-83D9-A637B05EDF39}"/>
                  </c:ext>
                </c:extLst>
              </c15:ser>
            </c15:filteredPieSeries>
            <c15:filteredPieSeries>
              <c15:ser>
                <c:idx val="3"/>
                <c:order val="3"/>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15-3BD2-4D50-83D9-A637B05EDF39}"/>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17-3BD2-4D50-83D9-A637B05EDF39}"/>
                    </c:ext>
                  </c:extLst>
                </c:dPt>
                <c:cat>
                  <c:strRef>
                    <c:extLst xmlns:c15="http://schemas.microsoft.com/office/drawing/2012/chart">
                      <c:ext xmlns:c15="http://schemas.microsoft.com/office/drawing/2012/chart" uri="{02D57815-91ED-43cb-92C2-25804820EDAC}">
                        <c15:formulaRef>
                          <c15:sqref>'[PERSONAL 2024.xlsx]Full1 (3)'!$B$30:$B$31</c15:sqref>
                        </c15:formulaRef>
                      </c:ext>
                    </c:extLst>
                    <c:strCache>
                      <c:ptCount val="2"/>
                      <c:pt idx="0">
                        <c:v>Contractes de caràcter fix (Plantilla teòrica)</c:v>
                      </c:pt>
                      <c:pt idx="1">
                        <c:v>Contractes de caràcter indefinit (suport activitats científico-tècniques)</c:v>
                      </c:pt>
                    </c:strCache>
                  </c:strRef>
                </c:cat>
                <c:val>
                  <c:numRef>
                    <c:extLst xmlns:c15="http://schemas.microsoft.com/office/drawing/2012/chart">
                      <c:ext xmlns:c15="http://schemas.microsoft.com/office/drawing/2012/chart" uri="{02D57815-91ED-43cb-92C2-25804820EDAC}">
                        <c15:formulaRef>
                          <c15:sqref>'[PERSONAL 2024.xlsx]Full1 (3)'!$F$30:$F$31</c15:sqref>
                        </c15:formulaRef>
                      </c:ext>
                    </c:extLst>
                    <c:numCache>
                      <c:formatCode>General</c:formatCode>
                      <c:ptCount val="2"/>
                    </c:numCache>
                  </c:numRef>
                </c:val>
                <c:extLst xmlns:c15="http://schemas.microsoft.com/office/drawing/2012/chart">
                  <c:ext xmlns:c16="http://schemas.microsoft.com/office/drawing/2014/chart" uri="{C3380CC4-5D6E-409C-BE32-E72D297353CC}">
                    <c16:uniqueId val="{00000018-3BD2-4D50-83D9-A637B05EDF39}"/>
                  </c:ext>
                </c:extLst>
              </c15:ser>
            </c15:filteredPieSeries>
            <c15:filteredPieSeries>
              <c15:ser>
                <c:idx val="4"/>
                <c:order val="4"/>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1A-3BD2-4D50-83D9-A637B05EDF39}"/>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1C-3BD2-4D50-83D9-A637B05EDF39}"/>
                    </c:ext>
                  </c:extLst>
                </c:dPt>
                <c:cat>
                  <c:strRef>
                    <c:extLst xmlns:c15="http://schemas.microsoft.com/office/drawing/2012/chart">
                      <c:ext xmlns:c15="http://schemas.microsoft.com/office/drawing/2012/chart" uri="{02D57815-91ED-43cb-92C2-25804820EDAC}">
                        <c15:formulaRef>
                          <c15:sqref>'[PERSONAL 2024.xlsx]Full1 (3)'!$B$30:$B$31</c15:sqref>
                        </c15:formulaRef>
                      </c:ext>
                    </c:extLst>
                    <c:strCache>
                      <c:ptCount val="2"/>
                      <c:pt idx="0">
                        <c:v>Contractes de caràcter fix (Plantilla teòrica)</c:v>
                      </c:pt>
                      <c:pt idx="1">
                        <c:v>Contractes de caràcter indefinit (suport activitats científico-tècniques)</c:v>
                      </c:pt>
                    </c:strCache>
                  </c:strRef>
                </c:cat>
                <c:val>
                  <c:numRef>
                    <c:extLst xmlns:c15="http://schemas.microsoft.com/office/drawing/2012/chart">
                      <c:ext xmlns:c15="http://schemas.microsoft.com/office/drawing/2012/chart" uri="{02D57815-91ED-43cb-92C2-25804820EDAC}">
                        <c15:formulaRef>
                          <c15:sqref>'[PERSONAL 2024.xlsx]Full1 (3)'!$G$30:$G$31</c15:sqref>
                        </c15:formulaRef>
                      </c:ext>
                    </c:extLst>
                    <c:numCache>
                      <c:formatCode>General</c:formatCode>
                      <c:ptCount val="2"/>
                    </c:numCache>
                  </c:numRef>
                </c:val>
                <c:extLst xmlns:c15="http://schemas.microsoft.com/office/drawing/2012/chart">
                  <c:ext xmlns:c16="http://schemas.microsoft.com/office/drawing/2014/chart" uri="{C3380CC4-5D6E-409C-BE32-E72D297353CC}">
                    <c16:uniqueId val="{0000001D-3BD2-4D50-83D9-A637B05EDF39}"/>
                  </c:ext>
                </c:extLst>
              </c15:ser>
            </c15:filteredPieSeries>
          </c:ext>
        </c:extLst>
      </c:doughnutChart>
      <c:spPr>
        <a:noFill/>
        <a:ln>
          <a:noFill/>
        </a:ln>
        <a:effectLst/>
      </c:spPr>
    </c:plotArea>
    <c:legend>
      <c:legendPos val="b"/>
      <c:layout>
        <c:manualLayout>
          <c:xMode val="edge"/>
          <c:yMode val="edge"/>
          <c:x val="6.1548754968412606E-3"/>
          <c:y val="0.17447357232956315"/>
          <c:w val="0.38254652737242945"/>
          <c:h val="0.7050444999595934"/>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 Atkinson Hyperlegible"/>
              <a:ea typeface="+mn-ea"/>
              <a:cs typeface="+mn-cs"/>
            </a:defRPr>
          </a:pPr>
          <a:endParaRPr lang="es-ES"/>
        </a:p>
      </c:txPr>
    </c:legend>
    <c:plotVisOnly val="1"/>
    <c:dispBlanksAs val="gap"/>
    <c:showDLblsOverMax val="0"/>
  </c:chart>
  <c:spPr>
    <a:solidFill>
      <a:schemeClr val="bg1"/>
    </a:solidFill>
    <a:ln w="9525" cap="flat" cmpd="sng" algn="ctr">
      <a:noFill/>
      <a:round/>
    </a:ln>
    <a:effectLst/>
  </c:spPr>
  <c:txPr>
    <a:bodyPr/>
    <a:lstStyle/>
    <a:p>
      <a:pPr>
        <a:defRPr/>
      </a:pPr>
      <a:endParaRPr lang="es-E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 Atkinson Hyperlegible"/>
                <a:ea typeface="+mn-ea"/>
                <a:cs typeface="+mn-cs"/>
              </a:defRPr>
            </a:pPr>
            <a:r>
              <a:rPr lang="ca-ES" b="1">
                <a:latin typeface=" Atkinson Hyperlegible"/>
              </a:rPr>
              <a:t>Plantilla IERMB _ Perfil</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 Atkinson Hyperlegible"/>
              <a:ea typeface="+mn-ea"/>
              <a:cs typeface="+mn-cs"/>
            </a:defRPr>
          </a:pPr>
          <a:endParaRPr lang="es-ES"/>
        </a:p>
      </c:txPr>
    </c:title>
    <c:autoTitleDeleted val="0"/>
    <c:plotArea>
      <c:layout>
        <c:manualLayout>
          <c:layoutTarget val="inner"/>
          <c:xMode val="edge"/>
          <c:yMode val="edge"/>
          <c:x val="0.45735783027121607"/>
          <c:y val="0.14152158063575387"/>
          <c:w val="0.51306233595800521"/>
          <c:h val="0.85510389326334213"/>
        </c:manualLayout>
      </c:layout>
      <c:doughnutChart>
        <c:varyColors val="1"/>
        <c:ser>
          <c:idx val="5"/>
          <c:order val="5"/>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BFD-4845-A345-2F6DB37640D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BFD-4845-A345-2F6DB37640D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BFD-4845-A345-2F6DB37640DE}"/>
              </c:ext>
            </c:extLst>
          </c:dPt>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 Atkinson Hyperlegible"/>
                    <a:ea typeface="+mn-ea"/>
                    <a:cs typeface="+mn-cs"/>
                  </a:defRPr>
                </a:pPr>
                <a:endParaRPr lang="es-E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'[PERSONAL 2024.xlsx]Full1 (3)'!$B$41:$B$43</c:f>
              <c:strCache>
                <c:ptCount val="3"/>
                <c:pt idx="0">
                  <c:v>Personal Investigador</c:v>
                </c:pt>
                <c:pt idx="1">
                  <c:v>Personal tècnic de suport a la recerca</c:v>
                </c:pt>
                <c:pt idx="2">
                  <c:v>Personal de gestió i promoció</c:v>
                </c:pt>
              </c:strCache>
            </c:strRef>
          </c:cat>
          <c:val>
            <c:numRef>
              <c:f>'[PERSONAL 2024.xlsx]Full1 (3)'!$H$41:$H$43</c:f>
              <c:numCache>
                <c:formatCode>General</c:formatCode>
                <c:ptCount val="3"/>
                <c:pt idx="0">
                  <c:v>43</c:v>
                </c:pt>
                <c:pt idx="1">
                  <c:v>11</c:v>
                </c:pt>
                <c:pt idx="2">
                  <c:v>7</c:v>
                </c:pt>
              </c:numCache>
            </c:numRef>
          </c:val>
          <c:extLst>
            <c:ext xmlns:c16="http://schemas.microsoft.com/office/drawing/2014/chart" uri="{C3380CC4-5D6E-409C-BE32-E72D297353CC}">
              <c16:uniqueId val="{00000006-6BFD-4845-A345-2F6DB37640DE}"/>
            </c:ext>
          </c:extLst>
        </c:ser>
        <c:dLbls>
          <c:showLegendKey val="0"/>
          <c:showVal val="0"/>
          <c:showCatName val="0"/>
          <c:showSerName val="0"/>
          <c:showPercent val="0"/>
          <c:showBubbleSize val="0"/>
          <c:showLeaderLines val="1"/>
        </c:dLbls>
        <c:firstSliceAng val="0"/>
        <c:holeSize val="75"/>
        <c:extLst>
          <c:ext xmlns:c15="http://schemas.microsoft.com/office/drawing/2012/chart" uri="{02D57815-91ED-43cb-92C2-25804820EDAC}">
            <c15:filteredPieSeries>
              <c15: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8-6BFD-4845-A345-2F6DB37640D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A-6BFD-4845-A345-2F6DB37640D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C-6BFD-4845-A345-2F6DB37640DE}"/>
                    </c:ext>
                  </c:extLst>
                </c:dPt>
                <c:cat>
                  <c:strRef>
                    <c:extLst>
                      <c:ext uri="{02D57815-91ED-43cb-92C2-25804820EDAC}">
                        <c15:formulaRef>
                          <c15:sqref>'[PERSONAL 2024.xlsx]Full1 (3)'!$B$41:$B$43</c15:sqref>
                        </c15:formulaRef>
                      </c:ext>
                    </c:extLst>
                    <c:strCache>
                      <c:ptCount val="3"/>
                      <c:pt idx="0">
                        <c:v>Personal Investigador</c:v>
                      </c:pt>
                      <c:pt idx="1">
                        <c:v>Personal tècnic de suport a la recerca</c:v>
                      </c:pt>
                      <c:pt idx="2">
                        <c:v>Personal de gestió i promoció</c:v>
                      </c:pt>
                    </c:strCache>
                  </c:strRef>
                </c:cat>
                <c:val>
                  <c:numRef>
                    <c:extLst>
                      <c:ext uri="{02D57815-91ED-43cb-92C2-25804820EDAC}">
                        <c15:formulaRef>
                          <c15:sqref>'[PERSONAL 2024.xlsx]Full1 (3)'!$C$41:$C$43</c15:sqref>
                        </c15:formulaRef>
                      </c:ext>
                    </c:extLst>
                    <c:numCache>
                      <c:formatCode>General</c:formatCode>
                      <c:ptCount val="3"/>
                    </c:numCache>
                  </c:numRef>
                </c:val>
                <c:extLst>
                  <c:ext xmlns:c16="http://schemas.microsoft.com/office/drawing/2014/chart" uri="{C3380CC4-5D6E-409C-BE32-E72D297353CC}">
                    <c16:uniqueId val="{0000000D-6BFD-4845-A345-2F6DB37640DE}"/>
                  </c:ext>
                </c:extLst>
              </c15:ser>
            </c15:filteredPieSeries>
            <c15:filteredPieSeries>
              <c15:ser>
                <c:idx val="1"/>
                <c:order val="1"/>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0F-6BFD-4845-A345-2F6DB37640DE}"/>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11-6BFD-4845-A345-2F6DB37640DE}"/>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13-6BFD-4845-A345-2F6DB37640DE}"/>
                    </c:ext>
                  </c:extLst>
                </c:dPt>
                <c:cat>
                  <c:strRef>
                    <c:extLst xmlns:c15="http://schemas.microsoft.com/office/drawing/2012/chart">
                      <c:ext xmlns:c15="http://schemas.microsoft.com/office/drawing/2012/chart" uri="{02D57815-91ED-43cb-92C2-25804820EDAC}">
                        <c15:formulaRef>
                          <c15:sqref>'[PERSONAL 2024.xlsx]Full1 (3)'!$B$41:$B$43</c15:sqref>
                        </c15:formulaRef>
                      </c:ext>
                    </c:extLst>
                    <c:strCache>
                      <c:ptCount val="3"/>
                      <c:pt idx="0">
                        <c:v>Personal Investigador</c:v>
                      </c:pt>
                      <c:pt idx="1">
                        <c:v>Personal tècnic de suport a la recerca</c:v>
                      </c:pt>
                      <c:pt idx="2">
                        <c:v>Personal de gestió i promoció</c:v>
                      </c:pt>
                    </c:strCache>
                  </c:strRef>
                </c:cat>
                <c:val>
                  <c:numRef>
                    <c:extLst xmlns:c15="http://schemas.microsoft.com/office/drawing/2012/chart">
                      <c:ext xmlns:c15="http://schemas.microsoft.com/office/drawing/2012/chart" uri="{02D57815-91ED-43cb-92C2-25804820EDAC}">
                        <c15:formulaRef>
                          <c15:sqref>'[PERSONAL 2024.xlsx]Full1 (3)'!$D$41:$D$43</c15:sqref>
                        </c15:formulaRef>
                      </c:ext>
                    </c:extLst>
                    <c:numCache>
                      <c:formatCode>General</c:formatCode>
                      <c:ptCount val="3"/>
                    </c:numCache>
                  </c:numRef>
                </c:val>
                <c:extLst xmlns:c15="http://schemas.microsoft.com/office/drawing/2012/chart">
                  <c:ext xmlns:c16="http://schemas.microsoft.com/office/drawing/2014/chart" uri="{C3380CC4-5D6E-409C-BE32-E72D297353CC}">
                    <c16:uniqueId val="{00000014-6BFD-4845-A345-2F6DB37640DE}"/>
                  </c:ext>
                </c:extLst>
              </c15:ser>
            </c15:filteredPieSeries>
            <c15:filteredPieSeries>
              <c15:ser>
                <c:idx val="2"/>
                <c:order val="2"/>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16-6BFD-4845-A345-2F6DB37640DE}"/>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18-6BFD-4845-A345-2F6DB37640DE}"/>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1A-6BFD-4845-A345-2F6DB37640DE}"/>
                    </c:ext>
                  </c:extLst>
                </c:dPt>
                <c:cat>
                  <c:strRef>
                    <c:extLst xmlns:c15="http://schemas.microsoft.com/office/drawing/2012/chart">
                      <c:ext xmlns:c15="http://schemas.microsoft.com/office/drawing/2012/chart" uri="{02D57815-91ED-43cb-92C2-25804820EDAC}">
                        <c15:formulaRef>
                          <c15:sqref>'[PERSONAL 2024.xlsx]Full1 (3)'!$B$41:$B$43</c15:sqref>
                        </c15:formulaRef>
                      </c:ext>
                    </c:extLst>
                    <c:strCache>
                      <c:ptCount val="3"/>
                      <c:pt idx="0">
                        <c:v>Personal Investigador</c:v>
                      </c:pt>
                      <c:pt idx="1">
                        <c:v>Personal tècnic de suport a la recerca</c:v>
                      </c:pt>
                      <c:pt idx="2">
                        <c:v>Personal de gestió i promoció</c:v>
                      </c:pt>
                    </c:strCache>
                  </c:strRef>
                </c:cat>
                <c:val>
                  <c:numRef>
                    <c:extLst xmlns:c15="http://schemas.microsoft.com/office/drawing/2012/chart">
                      <c:ext xmlns:c15="http://schemas.microsoft.com/office/drawing/2012/chart" uri="{02D57815-91ED-43cb-92C2-25804820EDAC}">
                        <c15:formulaRef>
                          <c15:sqref>'[PERSONAL 2024.xlsx]Full1 (3)'!$E$41:$E$43</c15:sqref>
                        </c15:formulaRef>
                      </c:ext>
                    </c:extLst>
                    <c:numCache>
                      <c:formatCode>General</c:formatCode>
                      <c:ptCount val="3"/>
                    </c:numCache>
                  </c:numRef>
                </c:val>
                <c:extLst xmlns:c15="http://schemas.microsoft.com/office/drawing/2012/chart">
                  <c:ext xmlns:c16="http://schemas.microsoft.com/office/drawing/2014/chart" uri="{C3380CC4-5D6E-409C-BE32-E72D297353CC}">
                    <c16:uniqueId val="{0000001B-6BFD-4845-A345-2F6DB37640DE}"/>
                  </c:ext>
                </c:extLst>
              </c15:ser>
            </c15:filteredPieSeries>
            <c15:filteredPieSeries>
              <c15:ser>
                <c:idx val="3"/>
                <c:order val="3"/>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1D-6BFD-4845-A345-2F6DB37640DE}"/>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1F-6BFD-4845-A345-2F6DB37640DE}"/>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21-6BFD-4845-A345-2F6DB37640DE}"/>
                    </c:ext>
                  </c:extLst>
                </c:dPt>
                <c:cat>
                  <c:strRef>
                    <c:extLst xmlns:c15="http://schemas.microsoft.com/office/drawing/2012/chart">
                      <c:ext xmlns:c15="http://schemas.microsoft.com/office/drawing/2012/chart" uri="{02D57815-91ED-43cb-92C2-25804820EDAC}">
                        <c15:formulaRef>
                          <c15:sqref>'[PERSONAL 2024.xlsx]Full1 (3)'!$B$41:$B$43</c15:sqref>
                        </c15:formulaRef>
                      </c:ext>
                    </c:extLst>
                    <c:strCache>
                      <c:ptCount val="3"/>
                      <c:pt idx="0">
                        <c:v>Personal Investigador</c:v>
                      </c:pt>
                      <c:pt idx="1">
                        <c:v>Personal tècnic de suport a la recerca</c:v>
                      </c:pt>
                      <c:pt idx="2">
                        <c:v>Personal de gestió i promoció</c:v>
                      </c:pt>
                    </c:strCache>
                  </c:strRef>
                </c:cat>
                <c:val>
                  <c:numRef>
                    <c:extLst xmlns:c15="http://schemas.microsoft.com/office/drawing/2012/chart">
                      <c:ext xmlns:c15="http://schemas.microsoft.com/office/drawing/2012/chart" uri="{02D57815-91ED-43cb-92C2-25804820EDAC}">
                        <c15:formulaRef>
                          <c15:sqref>'[PERSONAL 2024.xlsx]Full1 (3)'!$F$41:$F$43</c15:sqref>
                        </c15:formulaRef>
                      </c:ext>
                    </c:extLst>
                    <c:numCache>
                      <c:formatCode>General</c:formatCode>
                      <c:ptCount val="3"/>
                    </c:numCache>
                  </c:numRef>
                </c:val>
                <c:extLst xmlns:c15="http://schemas.microsoft.com/office/drawing/2012/chart">
                  <c:ext xmlns:c16="http://schemas.microsoft.com/office/drawing/2014/chart" uri="{C3380CC4-5D6E-409C-BE32-E72D297353CC}">
                    <c16:uniqueId val="{00000022-6BFD-4845-A345-2F6DB37640DE}"/>
                  </c:ext>
                </c:extLst>
              </c15:ser>
            </c15:filteredPieSeries>
            <c15:filteredPieSeries>
              <c15:ser>
                <c:idx val="4"/>
                <c:order val="4"/>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24-6BFD-4845-A345-2F6DB37640DE}"/>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26-6BFD-4845-A345-2F6DB37640DE}"/>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28-6BFD-4845-A345-2F6DB37640DE}"/>
                    </c:ext>
                  </c:extLst>
                </c:dPt>
                <c:cat>
                  <c:strRef>
                    <c:extLst xmlns:c15="http://schemas.microsoft.com/office/drawing/2012/chart">
                      <c:ext xmlns:c15="http://schemas.microsoft.com/office/drawing/2012/chart" uri="{02D57815-91ED-43cb-92C2-25804820EDAC}">
                        <c15:formulaRef>
                          <c15:sqref>'[PERSONAL 2024.xlsx]Full1 (3)'!$B$41:$B$43</c15:sqref>
                        </c15:formulaRef>
                      </c:ext>
                    </c:extLst>
                    <c:strCache>
                      <c:ptCount val="3"/>
                      <c:pt idx="0">
                        <c:v>Personal Investigador</c:v>
                      </c:pt>
                      <c:pt idx="1">
                        <c:v>Personal tècnic de suport a la recerca</c:v>
                      </c:pt>
                      <c:pt idx="2">
                        <c:v>Personal de gestió i promoció</c:v>
                      </c:pt>
                    </c:strCache>
                  </c:strRef>
                </c:cat>
                <c:val>
                  <c:numRef>
                    <c:extLst xmlns:c15="http://schemas.microsoft.com/office/drawing/2012/chart">
                      <c:ext xmlns:c15="http://schemas.microsoft.com/office/drawing/2012/chart" uri="{02D57815-91ED-43cb-92C2-25804820EDAC}">
                        <c15:formulaRef>
                          <c15:sqref>'[PERSONAL 2024.xlsx]Full1 (3)'!$G$41:$G$43</c15:sqref>
                        </c15:formulaRef>
                      </c:ext>
                    </c:extLst>
                    <c:numCache>
                      <c:formatCode>General</c:formatCode>
                      <c:ptCount val="3"/>
                    </c:numCache>
                  </c:numRef>
                </c:val>
                <c:extLst xmlns:c15="http://schemas.microsoft.com/office/drawing/2012/chart">
                  <c:ext xmlns:c16="http://schemas.microsoft.com/office/drawing/2014/chart" uri="{C3380CC4-5D6E-409C-BE32-E72D297353CC}">
                    <c16:uniqueId val="{00000029-6BFD-4845-A345-2F6DB37640DE}"/>
                  </c:ext>
                </c:extLst>
              </c15:ser>
            </c15:filteredPieSeries>
          </c:ext>
        </c:extLst>
      </c:doughnutChart>
      <c:spPr>
        <a:noFill/>
        <a:ln>
          <a:noFill/>
        </a:ln>
        <a:effectLst/>
      </c:spPr>
    </c:plotArea>
    <c:legend>
      <c:legendPos val="b"/>
      <c:layout>
        <c:manualLayout>
          <c:xMode val="edge"/>
          <c:yMode val="edge"/>
          <c:x val="3.1743875765529318E-2"/>
          <c:y val="0.30902668416447948"/>
          <c:w val="0.31151224846894132"/>
          <c:h val="0.47338072324292796"/>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 Atkinson Hyperlegible"/>
              <a:ea typeface="+mn-ea"/>
              <a:cs typeface="+mn-cs"/>
            </a:defRPr>
          </a:pPr>
          <a:endParaRPr lang="es-ES"/>
        </a:p>
      </c:txPr>
    </c:legend>
    <c:plotVisOnly val="1"/>
    <c:dispBlanksAs val="gap"/>
    <c:showDLblsOverMax val="0"/>
  </c:chart>
  <c:spPr>
    <a:solidFill>
      <a:schemeClr val="bg1"/>
    </a:solidFill>
    <a:ln w="9525" cap="flat" cmpd="sng" algn="ctr">
      <a:noFill/>
      <a:round/>
    </a:ln>
    <a:effectLst/>
  </c:spPr>
  <c:txPr>
    <a:bodyPr/>
    <a:lstStyle/>
    <a:p>
      <a:pPr>
        <a:defRPr/>
      </a:pPr>
      <a:endParaRPr lang="es-E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6">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20">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85590C-CECA-48F2-A384-9DE7755EB26C}"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s-ES"/>
        </a:p>
      </dgm:t>
    </dgm:pt>
    <dgm:pt modelId="{0A268904-7D81-4590-A7F0-0ACBC77B408A}">
      <dgm:prSet phldrT="[Text]" custT="1"/>
      <dgm:spPr>
        <a:solidFill>
          <a:schemeClr val="accent1">
            <a:lumMod val="75000"/>
          </a:schemeClr>
        </a:solidFill>
      </dgm:spPr>
      <dgm:t>
        <a:bodyPr/>
        <a:lstStyle/>
        <a:p>
          <a:pPr algn="ctr"/>
          <a:r>
            <a:rPr lang="ca-ES" sz="2000" dirty="0">
              <a:solidFill>
                <a:schemeClr val="bg1"/>
              </a:solidFill>
              <a:latin typeface="Atkinson Hyperlegible" pitchFamily="2" charset="0"/>
            </a:rPr>
            <a:t>Àrees Temàtiques i Unitats</a:t>
          </a:r>
          <a:endParaRPr lang="es-ES" sz="2000" dirty="0">
            <a:solidFill>
              <a:schemeClr val="bg1"/>
            </a:solidFill>
            <a:latin typeface="Atkinson Hyperlegible" pitchFamily="2" charset="0"/>
          </a:endParaRPr>
        </a:p>
      </dgm:t>
    </dgm:pt>
    <dgm:pt modelId="{ABAEB734-960E-4F98-8FE6-5D430366BF1C}" type="parTrans" cxnId="{A1D3FAE0-D864-4D7A-BB5B-1A1AD925C633}">
      <dgm:prSet/>
      <dgm:spPr/>
      <dgm:t>
        <a:bodyPr/>
        <a:lstStyle/>
        <a:p>
          <a:endParaRPr lang="es-ES"/>
        </a:p>
      </dgm:t>
    </dgm:pt>
    <dgm:pt modelId="{A619383B-B333-4AC2-A0C0-9E9AE4CF31B1}" type="sibTrans" cxnId="{A1D3FAE0-D864-4D7A-BB5B-1A1AD925C633}">
      <dgm:prSet/>
      <dgm:spPr/>
      <dgm:t>
        <a:bodyPr/>
        <a:lstStyle/>
        <a:p>
          <a:endParaRPr lang="es-ES"/>
        </a:p>
      </dgm:t>
    </dgm:pt>
    <dgm:pt modelId="{A9DF82D5-94D7-4462-92DE-86CFD78778BD}">
      <dgm:prSet phldrT="[Text]" custT="1"/>
      <dgm:spPr/>
      <dgm:t>
        <a:bodyPr/>
        <a:lstStyle/>
        <a:p>
          <a:pPr>
            <a:lnSpc>
              <a:spcPct val="90000"/>
            </a:lnSpc>
            <a:spcBef>
              <a:spcPts val="400"/>
            </a:spcBef>
            <a:spcAft>
              <a:spcPts val="0"/>
            </a:spcAft>
          </a:pPr>
          <a:r>
            <a:rPr lang="ca-ES" sz="1400" noProof="1">
              <a:latin typeface=" Atkinson Hyperlegible"/>
            </a:rPr>
            <a:t>Observatori Metropolità de l'Habitatge</a:t>
          </a:r>
        </a:p>
      </dgm:t>
    </dgm:pt>
    <dgm:pt modelId="{4EFA44A4-938B-4A32-88AA-3F68CC27C731}" type="parTrans" cxnId="{3562AAD9-8177-4311-B6AA-74CD869DCA85}">
      <dgm:prSet/>
      <dgm:spPr/>
      <dgm:t>
        <a:bodyPr/>
        <a:lstStyle/>
        <a:p>
          <a:endParaRPr lang="es-ES"/>
        </a:p>
      </dgm:t>
    </dgm:pt>
    <dgm:pt modelId="{FD515264-358B-4082-BB6C-84A8C4400B73}" type="sibTrans" cxnId="{3562AAD9-8177-4311-B6AA-74CD869DCA85}">
      <dgm:prSet/>
      <dgm:spPr/>
      <dgm:t>
        <a:bodyPr/>
        <a:lstStyle/>
        <a:p>
          <a:endParaRPr lang="es-ES"/>
        </a:p>
      </dgm:t>
    </dgm:pt>
    <dgm:pt modelId="{750025A9-FAA7-41C5-8342-39801CCD567E}">
      <dgm:prSet phldrT="[Text]" custT="1"/>
      <dgm:spPr/>
      <dgm:t>
        <a:bodyPr/>
        <a:lstStyle/>
        <a:p>
          <a:pPr>
            <a:lnSpc>
              <a:spcPct val="90000"/>
            </a:lnSpc>
            <a:spcBef>
              <a:spcPct val="0"/>
            </a:spcBef>
            <a:spcAft>
              <a:spcPts val="0"/>
            </a:spcAft>
          </a:pPr>
          <a:r>
            <a:rPr lang="ca-ES" sz="1400" noProof="1">
              <a:latin typeface=" Atkinson Hyperlegible"/>
            </a:rPr>
            <a:t>Institut Infància i Adolescència </a:t>
          </a:r>
        </a:p>
      </dgm:t>
    </dgm:pt>
    <dgm:pt modelId="{571E4515-6451-44F6-A1E0-4842E5E67DCD}" type="sibTrans" cxnId="{9D136FAC-44D0-41DA-A303-E3C5C8A3A0AF}">
      <dgm:prSet/>
      <dgm:spPr/>
      <dgm:t>
        <a:bodyPr/>
        <a:lstStyle/>
        <a:p>
          <a:endParaRPr lang="es-ES"/>
        </a:p>
      </dgm:t>
    </dgm:pt>
    <dgm:pt modelId="{99A402F2-C3C2-455B-8A44-05240B14C205}" type="parTrans" cxnId="{9D136FAC-44D0-41DA-A303-E3C5C8A3A0AF}">
      <dgm:prSet/>
      <dgm:spPr/>
      <dgm:t>
        <a:bodyPr/>
        <a:lstStyle/>
        <a:p>
          <a:endParaRPr lang="es-ES"/>
        </a:p>
      </dgm:t>
    </dgm:pt>
    <dgm:pt modelId="{C3A58C98-8627-47B1-9162-E5F46CDB69E1}">
      <dgm:prSet custT="1"/>
      <dgm:spPr/>
      <dgm:t>
        <a:bodyPr/>
        <a:lstStyle/>
        <a:p>
          <a:pPr>
            <a:lnSpc>
              <a:spcPct val="90000"/>
            </a:lnSpc>
            <a:spcBef>
              <a:spcPct val="0"/>
            </a:spcBef>
            <a:spcAft>
              <a:spcPts val="0"/>
            </a:spcAft>
          </a:pPr>
          <a:r>
            <a:rPr lang="ca-ES" sz="1400" noProof="1">
              <a:latin typeface="Atkinson Hyperlegible" pitchFamily="2" charset="0"/>
            </a:rPr>
            <a:t>Àrea de Convivència i Seguretat Urbana</a:t>
          </a:r>
        </a:p>
      </dgm:t>
    </dgm:pt>
    <dgm:pt modelId="{8D088543-6B18-4267-B72E-7953F789A1DA}" type="parTrans" cxnId="{F7938C2F-539D-4CEB-87DD-3C12A07A4052}">
      <dgm:prSet/>
      <dgm:spPr/>
      <dgm:t>
        <a:bodyPr/>
        <a:lstStyle/>
        <a:p>
          <a:endParaRPr lang="es-ES"/>
        </a:p>
      </dgm:t>
    </dgm:pt>
    <dgm:pt modelId="{DC738374-5EE4-4268-B0D9-7900A92FDAAE}" type="sibTrans" cxnId="{F7938C2F-539D-4CEB-87DD-3C12A07A4052}">
      <dgm:prSet/>
      <dgm:spPr/>
      <dgm:t>
        <a:bodyPr/>
        <a:lstStyle/>
        <a:p>
          <a:endParaRPr lang="es-ES"/>
        </a:p>
      </dgm:t>
    </dgm:pt>
    <dgm:pt modelId="{DAC555A7-121B-468E-BB3B-3F2478FDE775}">
      <dgm:prSet custT="1"/>
      <dgm:spPr/>
      <dgm:t>
        <a:bodyPr/>
        <a:lstStyle/>
        <a:p>
          <a:pPr>
            <a:lnSpc>
              <a:spcPct val="90000"/>
            </a:lnSpc>
            <a:spcBef>
              <a:spcPct val="0"/>
            </a:spcBef>
            <a:spcAft>
              <a:spcPts val="0"/>
            </a:spcAft>
          </a:pPr>
          <a:r>
            <a:rPr lang="ca-ES" sz="1400" noProof="1">
              <a:latin typeface="Atkinson Hyperlegible" pitchFamily="2" charset="0"/>
            </a:rPr>
            <a:t>Àrea de Drets Socials i Polítiques Públiques</a:t>
          </a:r>
        </a:p>
      </dgm:t>
    </dgm:pt>
    <dgm:pt modelId="{17FF0E1C-670C-4ACD-98AE-49136A3329B1}" type="parTrans" cxnId="{A4E89BD2-58C2-4DBB-8067-DCA038CE7AF3}">
      <dgm:prSet/>
      <dgm:spPr/>
      <dgm:t>
        <a:bodyPr/>
        <a:lstStyle/>
        <a:p>
          <a:endParaRPr lang="es-ES"/>
        </a:p>
      </dgm:t>
    </dgm:pt>
    <dgm:pt modelId="{3056A820-ED4B-4455-A720-3833174D0142}" type="sibTrans" cxnId="{A4E89BD2-58C2-4DBB-8067-DCA038CE7AF3}">
      <dgm:prSet/>
      <dgm:spPr/>
      <dgm:t>
        <a:bodyPr/>
        <a:lstStyle/>
        <a:p>
          <a:endParaRPr lang="es-ES"/>
        </a:p>
      </dgm:t>
    </dgm:pt>
    <dgm:pt modelId="{6DCB2FD4-EDAA-416D-BC87-FB302BC680B3}">
      <dgm:prSet custT="1"/>
      <dgm:spPr/>
      <dgm:t>
        <a:bodyPr/>
        <a:lstStyle/>
        <a:p>
          <a:pPr>
            <a:lnSpc>
              <a:spcPct val="90000"/>
            </a:lnSpc>
            <a:spcBef>
              <a:spcPct val="0"/>
            </a:spcBef>
            <a:spcAft>
              <a:spcPts val="0"/>
            </a:spcAft>
          </a:pPr>
          <a:r>
            <a:rPr lang="ca-ES" sz="1400" noProof="1">
              <a:latin typeface="Atkinson Hyperlegible" pitchFamily="2" charset="0"/>
            </a:rPr>
            <a:t>Àrea de Mobilitat</a:t>
          </a:r>
        </a:p>
      </dgm:t>
    </dgm:pt>
    <dgm:pt modelId="{456B34D9-E127-43E4-B2DA-8731F904B010}" type="parTrans" cxnId="{B2B1A8BA-1855-4ABA-B2A9-EB2735719E5C}">
      <dgm:prSet/>
      <dgm:spPr/>
      <dgm:t>
        <a:bodyPr/>
        <a:lstStyle/>
        <a:p>
          <a:endParaRPr lang="es-ES"/>
        </a:p>
      </dgm:t>
    </dgm:pt>
    <dgm:pt modelId="{CD4978ED-7CF8-4987-82A1-AE3799586D78}" type="sibTrans" cxnId="{B2B1A8BA-1855-4ABA-B2A9-EB2735719E5C}">
      <dgm:prSet/>
      <dgm:spPr/>
      <dgm:t>
        <a:bodyPr/>
        <a:lstStyle/>
        <a:p>
          <a:endParaRPr lang="es-ES"/>
        </a:p>
      </dgm:t>
    </dgm:pt>
    <dgm:pt modelId="{0C883636-74CB-44F9-B377-D3B4E591CB56}">
      <dgm:prSet custT="1"/>
      <dgm:spPr/>
      <dgm:t>
        <a:bodyPr/>
        <a:lstStyle/>
        <a:p>
          <a:pPr>
            <a:lnSpc>
              <a:spcPct val="90000"/>
            </a:lnSpc>
            <a:spcBef>
              <a:spcPct val="0"/>
            </a:spcBef>
            <a:spcAft>
              <a:spcPts val="0"/>
            </a:spcAft>
          </a:pPr>
          <a:r>
            <a:rPr lang="ca-ES" sz="1400" noProof="1">
              <a:latin typeface="Atkinson Hyperlegible" pitchFamily="2" charset="0"/>
            </a:rPr>
            <a:t>Àrea de Sostenibilitat Urbana, Ecologia i Territori</a:t>
          </a:r>
        </a:p>
      </dgm:t>
    </dgm:pt>
    <dgm:pt modelId="{CFFFD501-816E-4C67-B650-61AA6DEA52DA}" type="parTrans" cxnId="{B14B99A8-1564-45D3-9D8B-64731FBBF719}">
      <dgm:prSet/>
      <dgm:spPr/>
      <dgm:t>
        <a:bodyPr/>
        <a:lstStyle/>
        <a:p>
          <a:endParaRPr lang="es-ES"/>
        </a:p>
      </dgm:t>
    </dgm:pt>
    <dgm:pt modelId="{1C8D5554-DA0C-4FA6-AF64-4428594C006D}" type="sibTrans" cxnId="{B14B99A8-1564-45D3-9D8B-64731FBBF719}">
      <dgm:prSet/>
      <dgm:spPr/>
      <dgm:t>
        <a:bodyPr/>
        <a:lstStyle/>
        <a:p>
          <a:endParaRPr lang="es-ES"/>
        </a:p>
      </dgm:t>
    </dgm:pt>
    <dgm:pt modelId="{351CA4D3-1047-44EE-8BBD-AFACDC1A8C62}">
      <dgm:prSet custT="1"/>
      <dgm:spPr/>
      <dgm:t>
        <a:bodyPr/>
        <a:lstStyle/>
        <a:p>
          <a:pPr>
            <a:lnSpc>
              <a:spcPct val="90000"/>
            </a:lnSpc>
            <a:spcBef>
              <a:spcPct val="0"/>
            </a:spcBef>
            <a:spcAft>
              <a:spcPts val="0"/>
            </a:spcAft>
          </a:pPr>
          <a:r>
            <a:rPr lang="ca-ES" sz="1400" noProof="1">
              <a:latin typeface="Atkinson Hyperlegible" pitchFamily="2" charset="0"/>
            </a:rPr>
            <a:t>Àrea de Governança i Innovació Pública</a:t>
          </a:r>
        </a:p>
      </dgm:t>
    </dgm:pt>
    <dgm:pt modelId="{3EE2B478-6EFB-43F3-847C-DCEADD7196A2}" type="parTrans" cxnId="{F0B2ACC3-B571-4569-83FE-1399118ABB18}">
      <dgm:prSet/>
      <dgm:spPr/>
      <dgm:t>
        <a:bodyPr/>
        <a:lstStyle/>
        <a:p>
          <a:endParaRPr lang="es-ES"/>
        </a:p>
      </dgm:t>
    </dgm:pt>
    <dgm:pt modelId="{AF2A982B-573B-459F-9CD3-9054249CB297}" type="sibTrans" cxnId="{F0B2ACC3-B571-4569-83FE-1399118ABB18}">
      <dgm:prSet/>
      <dgm:spPr/>
      <dgm:t>
        <a:bodyPr/>
        <a:lstStyle/>
        <a:p>
          <a:endParaRPr lang="es-ES"/>
        </a:p>
      </dgm:t>
    </dgm:pt>
    <dgm:pt modelId="{51A2360F-D28D-45EF-A10B-E418C61DAA15}">
      <dgm:prSet phldrT="[Text]" custT="1"/>
      <dgm:spPr/>
      <dgm:t>
        <a:bodyPr/>
        <a:lstStyle/>
        <a:p>
          <a:pPr>
            <a:lnSpc>
              <a:spcPct val="90000"/>
            </a:lnSpc>
            <a:spcBef>
              <a:spcPct val="0"/>
            </a:spcBef>
            <a:spcAft>
              <a:spcPts val="0"/>
            </a:spcAft>
          </a:pPr>
          <a:r>
            <a:rPr lang="es-ES" sz="1400" dirty="0">
              <a:latin typeface="Atkinson Hyperlegible" pitchFamily="2" charset="0"/>
            </a:rPr>
            <a:t>Àrea de </a:t>
          </a:r>
          <a:r>
            <a:rPr lang="ca-ES" sz="1400" noProof="1">
              <a:latin typeface="Atkinson Hyperlegible" pitchFamily="2" charset="0"/>
            </a:rPr>
            <a:t>Cohesió Social i Urbana</a:t>
          </a:r>
        </a:p>
      </dgm:t>
    </dgm:pt>
    <dgm:pt modelId="{13662333-6B44-4B40-A255-C8133951D4C5}" type="parTrans" cxnId="{1102B0D3-6771-4C74-BD98-6404818BDBED}">
      <dgm:prSet/>
      <dgm:spPr/>
      <dgm:t>
        <a:bodyPr/>
        <a:lstStyle/>
        <a:p>
          <a:endParaRPr lang="es-ES"/>
        </a:p>
      </dgm:t>
    </dgm:pt>
    <dgm:pt modelId="{745DAE0E-9286-41C5-B81C-4EB105C0471A}" type="sibTrans" cxnId="{1102B0D3-6771-4C74-BD98-6404818BDBED}">
      <dgm:prSet/>
      <dgm:spPr/>
      <dgm:t>
        <a:bodyPr/>
        <a:lstStyle/>
        <a:p>
          <a:endParaRPr lang="es-ES"/>
        </a:p>
      </dgm:t>
    </dgm:pt>
    <dgm:pt modelId="{CB3D3421-5B03-4C4C-AF8F-D01800FE7AD2}">
      <dgm:prSet custT="1"/>
      <dgm:spPr/>
      <dgm:t>
        <a:bodyPr/>
        <a:lstStyle/>
        <a:p>
          <a:pPr>
            <a:lnSpc>
              <a:spcPct val="90000"/>
            </a:lnSpc>
            <a:spcBef>
              <a:spcPct val="0"/>
            </a:spcBef>
            <a:spcAft>
              <a:spcPts val="0"/>
            </a:spcAft>
          </a:pPr>
          <a:r>
            <a:rPr lang="ca-ES" sz="1400" noProof="1">
              <a:latin typeface="Atkinson Hyperlegible" pitchFamily="2" charset="0"/>
            </a:rPr>
            <a:t>Àrea d'Economia Regional i Urbana</a:t>
          </a:r>
        </a:p>
      </dgm:t>
    </dgm:pt>
    <dgm:pt modelId="{2FADA673-E474-4FDB-B4DF-82E85DFFFE2F}" type="parTrans" cxnId="{331802B4-996B-42D4-874F-3FAE9CC49128}">
      <dgm:prSet/>
      <dgm:spPr/>
      <dgm:t>
        <a:bodyPr/>
        <a:lstStyle/>
        <a:p>
          <a:endParaRPr lang="es-ES"/>
        </a:p>
      </dgm:t>
    </dgm:pt>
    <dgm:pt modelId="{1DE4D190-2A22-4971-86A5-9EA000CD8886}" type="sibTrans" cxnId="{331802B4-996B-42D4-874F-3FAE9CC49128}">
      <dgm:prSet/>
      <dgm:spPr/>
      <dgm:t>
        <a:bodyPr/>
        <a:lstStyle/>
        <a:p>
          <a:endParaRPr lang="es-ES"/>
        </a:p>
      </dgm:t>
    </dgm:pt>
    <dgm:pt modelId="{852AB6FF-3B9E-4E11-9465-4694DFCFBB61}">
      <dgm:prSet phldrT="[Text]" custT="1"/>
      <dgm:spPr/>
      <dgm:t>
        <a:bodyPr/>
        <a:lstStyle/>
        <a:p>
          <a:pPr>
            <a:lnSpc>
              <a:spcPct val="90000"/>
            </a:lnSpc>
            <a:spcBef>
              <a:spcPct val="0"/>
            </a:spcBef>
            <a:spcAft>
              <a:spcPts val="0"/>
            </a:spcAft>
          </a:pPr>
          <a:endParaRPr lang="es-ES" sz="1600" dirty="0">
            <a:latin typeface="Atkinson Hyperlegible" pitchFamily="2" charset="0"/>
          </a:endParaRPr>
        </a:p>
      </dgm:t>
    </dgm:pt>
    <dgm:pt modelId="{33C01D8E-9C2F-488C-AFF1-F37B7D17A70E}" type="parTrans" cxnId="{9B7AB854-A6A9-4542-98D9-B4D787AB9F21}">
      <dgm:prSet/>
      <dgm:spPr/>
      <dgm:t>
        <a:bodyPr/>
        <a:lstStyle/>
        <a:p>
          <a:endParaRPr lang="es-ES"/>
        </a:p>
      </dgm:t>
    </dgm:pt>
    <dgm:pt modelId="{7F541D0E-62A7-4A92-AFC6-E5B21600DB7B}" type="sibTrans" cxnId="{9B7AB854-A6A9-4542-98D9-B4D787AB9F21}">
      <dgm:prSet/>
      <dgm:spPr/>
      <dgm:t>
        <a:bodyPr/>
        <a:lstStyle/>
        <a:p>
          <a:endParaRPr lang="es-ES"/>
        </a:p>
      </dgm:t>
    </dgm:pt>
    <dgm:pt modelId="{40FC4C23-48BA-48DB-856F-BD4F1332DDA1}" type="pres">
      <dgm:prSet presAssocID="{EB85590C-CECA-48F2-A384-9DE7755EB26C}" presName="linear" presStyleCnt="0">
        <dgm:presLayoutVars>
          <dgm:dir/>
          <dgm:animLvl val="lvl"/>
          <dgm:resizeHandles val="exact"/>
        </dgm:presLayoutVars>
      </dgm:prSet>
      <dgm:spPr/>
    </dgm:pt>
    <dgm:pt modelId="{1C653288-82D4-4438-A62B-B170371250B4}" type="pres">
      <dgm:prSet presAssocID="{0A268904-7D81-4590-A7F0-0ACBC77B408A}" presName="parentLin" presStyleCnt="0"/>
      <dgm:spPr/>
    </dgm:pt>
    <dgm:pt modelId="{019587B2-A9A5-4516-AF43-D803C1DA4126}" type="pres">
      <dgm:prSet presAssocID="{0A268904-7D81-4590-A7F0-0ACBC77B408A}" presName="parentLeftMargin" presStyleLbl="node1" presStyleIdx="0" presStyleCnt="1"/>
      <dgm:spPr/>
    </dgm:pt>
    <dgm:pt modelId="{DCD7EC98-FFE8-4E69-8A3D-98B96D2A65BF}" type="pres">
      <dgm:prSet presAssocID="{0A268904-7D81-4590-A7F0-0ACBC77B408A}" presName="parentText" presStyleLbl="node1" presStyleIdx="0" presStyleCnt="1" custScaleX="133253" custScaleY="448389" custLinFactNeighborX="-39422" custLinFactNeighborY="-1598">
        <dgm:presLayoutVars>
          <dgm:chMax val="0"/>
          <dgm:bulletEnabled val="1"/>
        </dgm:presLayoutVars>
      </dgm:prSet>
      <dgm:spPr/>
    </dgm:pt>
    <dgm:pt modelId="{039D1383-B518-430C-A013-C1937C441787}" type="pres">
      <dgm:prSet presAssocID="{0A268904-7D81-4590-A7F0-0ACBC77B408A}" presName="negativeSpace" presStyleCnt="0"/>
      <dgm:spPr/>
    </dgm:pt>
    <dgm:pt modelId="{DB4DA8A7-8139-4466-8293-DC9919DD9358}" type="pres">
      <dgm:prSet presAssocID="{0A268904-7D81-4590-A7F0-0ACBC77B408A}" presName="childText" presStyleLbl="conFgAcc1" presStyleIdx="0" presStyleCnt="1" custScaleY="107751" custLinFactNeighborX="-147" custLinFactNeighborY="-52764">
        <dgm:presLayoutVars>
          <dgm:bulletEnabled val="1"/>
        </dgm:presLayoutVars>
      </dgm:prSet>
      <dgm:spPr/>
    </dgm:pt>
  </dgm:ptLst>
  <dgm:cxnLst>
    <dgm:cxn modelId="{3AEB9707-5F18-4C79-9FBE-A3426260DD8C}" type="presOf" srcId="{0A268904-7D81-4590-A7F0-0ACBC77B408A}" destId="{019587B2-A9A5-4516-AF43-D803C1DA4126}" srcOrd="0" destOrd="0" presId="urn:microsoft.com/office/officeart/2005/8/layout/list1"/>
    <dgm:cxn modelId="{EE801111-98C6-4EAC-977C-F89A9812B649}" type="presOf" srcId="{C3A58C98-8627-47B1-9162-E5F46CDB69E1}" destId="{DB4DA8A7-8139-4466-8293-DC9919DD9358}" srcOrd="0" destOrd="2" presId="urn:microsoft.com/office/officeart/2005/8/layout/list1"/>
    <dgm:cxn modelId="{28F75F22-1E6E-4109-B9C2-17507FE55BE6}" type="presOf" srcId="{51A2360F-D28D-45EF-A10B-E418C61DAA15}" destId="{DB4DA8A7-8139-4466-8293-DC9919DD9358}" srcOrd="0" destOrd="1" presId="urn:microsoft.com/office/officeart/2005/8/layout/list1"/>
    <dgm:cxn modelId="{F7938C2F-539D-4CEB-87DD-3C12A07A4052}" srcId="{0A268904-7D81-4590-A7F0-0ACBC77B408A}" destId="{C3A58C98-8627-47B1-9162-E5F46CDB69E1}" srcOrd="2" destOrd="0" parTransId="{8D088543-6B18-4267-B72E-7953F789A1DA}" sibTransId="{DC738374-5EE4-4268-B0D9-7900A92FDAAE}"/>
    <dgm:cxn modelId="{B422B335-D2A1-413D-8ADB-5AB562EE7CE5}" type="presOf" srcId="{DAC555A7-121B-468E-BB3B-3F2478FDE775}" destId="{DB4DA8A7-8139-4466-8293-DC9919DD9358}" srcOrd="0" destOrd="3" presId="urn:microsoft.com/office/officeart/2005/8/layout/list1"/>
    <dgm:cxn modelId="{4EF3DA4C-0906-4DB9-AD9A-E19057A6EFDD}" type="presOf" srcId="{351CA4D3-1047-44EE-8BBD-AFACDC1A8C62}" destId="{DB4DA8A7-8139-4466-8293-DC9919DD9358}" srcOrd="0" destOrd="7" presId="urn:microsoft.com/office/officeart/2005/8/layout/list1"/>
    <dgm:cxn modelId="{9B7AB854-A6A9-4542-98D9-B4D787AB9F21}" srcId="{0A268904-7D81-4590-A7F0-0ACBC77B408A}" destId="{852AB6FF-3B9E-4E11-9465-4694DFCFBB61}" srcOrd="0" destOrd="0" parTransId="{33C01D8E-9C2F-488C-AFF1-F37B7D17A70E}" sibTransId="{7F541D0E-62A7-4A92-AFC6-E5B21600DB7B}"/>
    <dgm:cxn modelId="{A1EECA83-04F4-4129-AF05-A7AC0C0A1CDB}" type="presOf" srcId="{0A268904-7D81-4590-A7F0-0ACBC77B408A}" destId="{DCD7EC98-FFE8-4E69-8A3D-98B96D2A65BF}" srcOrd="1" destOrd="0" presId="urn:microsoft.com/office/officeart/2005/8/layout/list1"/>
    <dgm:cxn modelId="{4C455F91-6E73-4610-A166-2EB977C1028C}" type="presOf" srcId="{750025A9-FAA7-41C5-8342-39801CCD567E}" destId="{DB4DA8A7-8139-4466-8293-DC9919DD9358}" srcOrd="0" destOrd="9" presId="urn:microsoft.com/office/officeart/2005/8/layout/list1"/>
    <dgm:cxn modelId="{B14B99A8-1564-45D3-9D8B-64731FBBF719}" srcId="{0A268904-7D81-4590-A7F0-0ACBC77B408A}" destId="{0C883636-74CB-44F9-B377-D3B4E591CB56}" srcOrd="6" destOrd="0" parTransId="{CFFFD501-816E-4C67-B650-61AA6DEA52DA}" sibTransId="{1C8D5554-DA0C-4FA6-AF64-4428594C006D}"/>
    <dgm:cxn modelId="{9D136FAC-44D0-41DA-A303-E3C5C8A3A0AF}" srcId="{0A268904-7D81-4590-A7F0-0ACBC77B408A}" destId="{750025A9-FAA7-41C5-8342-39801CCD567E}" srcOrd="9" destOrd="0" parTransId="{99A402F2-C3C2-455B-8A44-05240B14C205}" sibTransId="{571E4515-6451-44F6-A1E0-4842E5E67DCD}"/>
    <dgm:cxn modelId="{331802B4-996B-42D4-874F-3FAE9CC49128}" srcId="{0A268904-7D81-4590-A7F0-0ACBC77B408A}" destId="{CB3D3421-5B03-4C4C-AF8F-D01800FE7AD2}" srcOrd="4" destOrd="0" parTransId="{2FADA673-E474-4FDB-B4DF-82E85DFFFE2F}" sibTransId="{1DE4D190-2A22-4971-86A5-9EA000CD8886}"/>
    <dgm:cxn modelId="{B2B1A8BA-1855-4ABA-B2A9-EB2735719E5C}" srcId="{0A268904-7D81-4590-A7F0-0ACBC77B408A}" destId="{6DCB2FD4-EDAA-416D-BC87-FB302BC680B3}" srcOrd="5" destOrd="0" parTransId="{456B34D9-E127-43E4-B2DA-8731F904B010}" sibTransId="{CD4978ED-7CF8-4987-82A1-AE3799586D78}"/>
    <dgm:cxn modelId="{4C56A3C3-A350-46DE-B7B4-A1DD5F3E659C}" type="presOf" srcId="{EB85590C-CECA-48F2-A384-9DE7755EB26C}" destId="{40FC4C23-48BA-48DB-856F-BD4F1332DDA1}" srcOrd="0" destOrd="0" presId="urn:microsoft.com/office/officeart/2005/8/layout/list1"/>
    <dgm:cxn modelId="{F0B2ACC3-B571-4569-83FE-1399118ABB18}" srcId="{0A268904-7D81-4590-A7F0-0ACBC77B408A}" destId="{351CA4D3-1047-44EE-8BBD-AFACDC1A8C62}" srcOrd="7" destOrd="0" parTransId="{3EE2B478-6EFB-43F3-847C-DCEADD7196A2}" sibTransId="{AF2A982B-573B-459F-9CD3-9054249CB297}"/>
    <dgm:cxn modelId="{4A2F42C5-3C7E-4A1D-9D31-AA6CEBFD4B4A}" type="presOf" srcId="{0C883636-74CB-44F9-B377-D3B4E591CB56}" destId="{DB4DA8A7-8139-4466-8293-DC9919DD9358}" srcOrd="0" destOrd="6" presId="urn:microsoft.com/office/officeart/2005/8/layout/list1"/>
    <dgm:cxn modelId="{8D0B30CA-56AC-4EFA-BCA9-588D86B95A2B}" type="presOf" srcId="{6DCB2FD4-EDAA-416D-BC87-FB302BC680B3}" destId="{DB4DA8A7-8139-4466-8293-DC9919DD9358}" srcOrd="0" destOrd="5" presId="urn:microsoft.com/office/officeart/2005/8/layout/list1"/>
    <dgm:cxn modelId="{FE646BCF-5710-414A-8FB4-7BEA4F8CDCC1}" type="presOf" srcId="{A9DF82D5-94D7-4462-92DE-86CFD78778BD}" destId="{DB4DA8A7-8139-4466-8293-DC9919DD9358}" srcOrd="0" destOrd="8" presId="urn:microsoft.com/office/officeart/2005/8/layout/list1"/>
    <dgm:cxn modelId="{A4E89BD2-58C2-4DBB-8067-DCA038CE7AF3}" srcId="{0A268904-7D81-4590-A7F0-0ACBC77B408A}" destId="{DAC555A7-121B-468E-BB3B-3F2478FDE775}" srcOrd="3" destOrd="0" parTransId="{17FF0E1C-670C-4ACD-98AE-49136A3329B1}" sibTransId="{3056A820-ED4B-4455-A720-3833174D0142}"/>
    <dgm:cxn modelId="{DA6968D3-8102-4CA0-83F5-14CFB5138206}" type="presOf" srcId="{852AB6FF-3B9E-4E11-9465-4694DFCFBB61}" destId="{DB4DA8A7-8139-4466-8293-DC9919DD9358}" srcOrd="0" destOrd="0" presId="urn:microsoft.com/office/officeart/2005/8/layout/list1"/>
    <dgm:cxn modelId="{1102B0D3-6771-4C74-BD98-6404818BDBED}" srcId="{0A268904-7D81-4590-A7F0-0ACBC77B408A}" destId="{51A2360F-D28D-45EF-A10B-E418C61DAA15}" srcOrd="1" destOrd="0" parTransId="{13662333-6B44-4B40-A255-C8133951D4C5}" sibTransId="{745DAE0E-9286-41C5-B81C-4EB105C0471A}"/>
    <dgm:cxn modelId="{3354A3D6-666C-4609-AB48-2E1F67CF3A99}" type="presOf" srcId="{CB3D3421-5B03-4C4C-AF8F-D01800FE7AD2}" destId="{DB4DA8A7-8139-4466-8293-DC9919DD9358}" srcOrd="0" destOrd="4" presId="urn:microsoft.com/office/officeart/2005/8/layout/list1"/>
    <dgm:cxn modelId="{3562AAD9-8177-4311-B6AA-74CD869DCA85}" srcId="{0A268904-7D81-4590-A7F0-0ACBC77B408A}" destId="{A9DF82D5-94D7-4462-92DE-86CFD78778BD}" srcOrd="8" destOrd="0" parTransId="{4EFA44A4-938B-4A32-88AA-3F68CC27C731}" sibTransId="{FD515264-358B-4082-BB6C-84A8C4400B73}"/>
    <dgm:cxn modelId="{A1D3FAE0-D864-4D7A-BB5B-1A1AD925C633}" srcId="{EB85590C-CECA-48F2-A384-9DE7755EB26C}" destId="{0A268904-7D81-4590-A7F0-0ACBC77B408A}" srcOrd="0" destOrd="0" parTransId="{ABAEB734-960E-4F98-8FE6-5D430366BF1C}" sibTransId="{A619383B-B333-4AC2-A0C0-9E9AE4CF31B1}"/>
    <dgm:cxn modelId="{1BF78838-6078-49DD-B594-1F35CF79783E}" type="presParOf" srcId="{40FC4C23-48BA-48DB-856F-BD4F1332DDA1}" destId="{1C653288-82D4-4438-A62B-B170371250B4}" srcOrd="0" destOrd="0" presId="urn:microsoft.com/office/officeart/2005/8/layout/list1"/>
    <dgm:cxn modelId="{1D1D9B9A-F23F-457D-BF05-4B8B1FD630AE}" type="presParOf" srcId="{1C653288-82D4-4438-A62B-B170371250B4}" destId="{019587B2-A9A5-4516-AF43-D803C1DA4126}" srcOrd="0" destOrd="0" presId="urn:microsoft.com/office/officeart/2005/8/layout/list1"/>
    <dgm:cxn modelId="{D3887E19-3D67-4991-90FC-38037FEFAC23}" type="presParOf" srcId="{1C653288-82D4-4438-A62B-B170371250B4}" destId="{DCD7EC98-FFE8-4E69-8A3D-98B96D2A65BF}" srcOrd="1" destOrd="0" presId="urn:microsoft.com/office/officeart/2005/8/layout/list1"/>
    <dgm:cxn modelId="{ACF47C5B-AA1F-4E6D-B186-A1A61FF22644}" type="presParOf" srcId="{40FC4C23-48BA-48DB-856F-BD4F1332DDA1}" destId="{039D1383-B518-430C-A013-C1937C441787}" srcOrd="1" destOrd="0" presId="urn:microsoft.com/office/officeart/2005/8/layout/list1"/>
    <dgm:cxn modelId="{9CD970D8-8051-43EF-8635-2C5ED81F603F}" type="presParOf" srcId="{40FC4C23-48BA-48DB-856F-BD4F1332DDA1}" destId="{DB4DA8A7-8139-4466-8293-DC9919DD9358}"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B85590C-CECA-48F2-A384-9DE7755EB26C}"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s-ES"/>
        </a:p>
      </dgm:t>
    </dgm:pt>
    <dgm:pt modelId="{0A268904-7D81-4590-A7F0-0ACBC77B408A}">
      <dgm:prSet phldrT="[Text]" custT="1"/>
      <dgm:spPr>
        <a:solidFill>
          <a:schemeClr val="accent1">
            <a:lumMod val="75000"/>
          </a:schemeClr>
        </a:solidFill>
      </dgm:spPr>
      <dgm:t>
        <a:bodyPr/>
        <a:lstStyle/>
        <a:p>
          <a:pPr algn="ctr"/>
          <a:r>
            <a:rPr lang="ca-ES" sz="2000" dirty="0">
              <a:solidFill>
                <a:schemeClr val="bg1"/>
              </a:solidFill>
              <a:latin typeface="Atkinson Hyperlegible" pitchFamily="2" charset="0"/>
            </a:rPr>
            <a:t>Serveis Transversals</a:t>
          </a:r>
          <a:endParaRPr lang="es-ES" sz="2000" dirty="0">
            <a:solidFill>
              <a:schemeClr val="bg1"/>
            </a:solidFill>
            <a:latin typeface="Atkinson Hyperlegible" pitchFamily="2" charset="0"/>
          </a:endParaRPr>
        </a:p>
      </dgm:t>
    </dgm:pt>
    <dgm:pt modelId="{ABAEB734-960E-4F98-8FE6-5D430366BF1C}" type="parTrans" cxnId="{A1D3FAE0-D864-4D7A-BB5B-1A1AD925C633}">
      <dgm:prSet/>
      <dgm:spPr/>
      <dgm:t>
        <a:bodyPr/>
        <a:lstStyle/>
        <a:p>
          <a:endParaRPr lang="es-ES"/>
        </a:p>
      </dgm:t>
    </dgm:pt>
    <dgm:pt modelId="{A619383B-B333-4AC2-A0C0-9E9AE4CF31B1}" type="sibTrans" cxnId="{A1D3FAE0-D864-4D7A-BB5B-1A1AD925C633}">
      <dgm:prSet/>
      <dgm:spPr/>
      <dgm:t>
        <a:bodyPr/>
        <a:lstStyle/>
        <a:p>
          <a:endParaRPr lang="es-ES"/>
        </a:p>
      </dgm:t>
    </dgm:pt>
    <dgm:pt modelId="{CAE78673-535B-4A14-B6C3-4CF73239971D}">
      <dgm:prSet/>
      <dgm:spPr/>
      <dgm:t>
        <a:bodyPr/>
        <a:lstStyle/>
        <a:p>
          <a:pPr>
            <a:lnSpc>
              <a:spcPct val="90000"/>
            </a:lnSpc>
            <a:spcAft>
              <a:spcPct val="15000"/>
            </a:spcAft>
          </a:pPr>
          <a:endParaRPr lang="es-ES" sz="1700" dirty="0"/>
        </a:p>
      </dgm:t>
    </dgm:pt>
    <dgm:pt modelId="{DDA1B00F-20EC-4C27-B0F0-C4803420EFA0}" type="parTrans" cxnId="{2E3017E6-A9CE-459A-8FDE-EA3E935C81CA}">
      <dgm:prSet/>
      <dgm:spPr/>
      <dgm:t>
        <a:bodyPr/>
        <a:lstStyle/>
        <a:p>
          <a:endParaRPr lang="es-ES"/>
        </a:p>
      </dgm:t>
    </dgm:pt>
    <dgm:pt modelId="{7BF58961-2D9C-4B9C-9D46-90230E51D20B}" type="sibTrans" cxnId="{2E3017E6-A9CE-459A-8FDE-EA3E935C81CA}">
      <dgm:prSet/>
      <dgm:spPr/>
      <dgm:t>
        <a:bodyPr/>
        <a:lstStyle/>
        <a:p>
          <a:endParaRPr lang="es-ES"/>
        </a:p>
      </dgm:t>
    </dgm:pt>
    <dgm:pt modelId="{51A2360F-D28D-45EF-A10B-E418C61DAA15}">
      <dgm:prSet phldrT="[Text]" custT="1"/>
      <dgm:spPr/>
      <dgm:t>
        <a:bodyPr/>
        <a:lstStyle/>
        <a:p>
          <a:pPr>
            <a:lnSpc>
              <a:spcPct val="100000"/>
            </a:lnSpc>
            <a:spcAft>
              <a:spcPts val="0"/>
            </a:spcAft>
          </a:pPr>
          <a:r>
            <a:rPr lang="nb-NO" sz="1400" dirty="0">
              <a:latin typeface="Atkinson Hyperlegible" pitchFamily="2" charset="0"/>
            </a:rPr>
            <a:t>Servei de Gestió i RRHH</a:t>
          </a:r>
          <a:endParaRPr lang="es-ES" sz="1400" dirty="0">
            <a:latin typeface="Atkinson Hyperlegible" pitchFamily="2" charset="0"/>
          </a:endParaRPr>
        </a:p>
      </dgm:t>
    </dgm:pt>
    <dgm:pt modelId="{13662333-6B44-4B40-A255-C8133951D4C5}" type="parTrans" cxnId="{1102B0D3-6771-4C74-BD98-6404818BDBED}">
      <dgm:prSet/>
      <dgm:spPr/>
      <dgm:t>
        <a:bodyPr/>
        <a:lstStyle/>
        <a:p>
          <a:endParaRPr lang="es-ES"/>
        </a:p>
      </dgm:t>
    </dgm:pt>
    <dgm:pt modelId="{745DAE0E-9286-41C5-B81C-4EB105C0471A}" type="sibTrans" cxnId="{1102B0D3-6771-4C74-BD98-6404818BDBED}">
      <dgm:prSet/>
      <dgm:spPr/>
      <dgm:t>
        <a:bodyPr/>
        <a:lstStyle/>
        <a:p>
          <a:endParaRPr lang="es-ES"/>
        </a:p>
      </dgm:t>
    </dgm:pt>
    <dgm:pt modelId="{F25EF64C-B569-4DCA-AC24-B7927E499068}">
      <dgm:prSet custT="1"/>
      <dgm:spPr/>
      <dgm:t>
        <a:bodyPr/>
        <a:lstStyle/>
        <a:p>
          <a:pPr>
            <a:lnSpc>
              <a:spcPct val="100000"/>
            </a:lnSpc>
            <a:spcAft>
              <a:spcPts val="0"/>
            </a:spcAft>
          </a:pPr>
          <a:r>
            <a:rPr lang="ca-ES" sz="1400" noProof="1">
              <a:latin typeface="Atkinson Hyperlegible" pitchFamily="2" charset="0"/>
            </a:rPr>
            <a:t>Servei de Comunicació</a:t>
          </a:r>
        </a:p>
      </dgm:t>
    </dgm:pt>
    <dgm:pt modelId="{3593C53A-44D0-4922-8068-DD02132BDD2E}" type="parTrans" cxnId="{B6EA8BEA-CEDA-4AE6-9269-2E776E76EBA2}">
      <dgm:prSet/>
      <dgm:spPr/>
      <dgm:t>
        <a:bodyPr/>
        <a:lstStyle/>
        <a:p>
          <a:endParaRPr lang="es-ES"/>
        </a:p>
      </dgm:t>
    </dgm:pt>
    <dgm:pt modelId="{76631097-DD1D-4935-8F16-5541AA4AC525}" type="sibTrans" cxnId="{B6EA8BEA-CEDA-4AE6-9269-2E776E76EBA2}">
      <dgm:prSet/>
      <dgm:spPr/>
      <dgm:t>
        <a:bodyPr/>
        <a:lstStyle/>
        <a:p>
          <a:endParaRPr lang="es-ES"/>
        </a:p>
      </dgm:t>
    </dgm:pt>
    <dgm:pt modelId="{A0F04ACC-1A53-4293-879D-8A293D9BCBF3}">
      <dgm:prSet custT="1"/>
      <dgm:spPr/>
      <dgm:t>
        <a:bodyPr/>
        <a:lstStyle/>
        <a:p>
          <a:pPr>
            <a:lnSpc>
              <a:spcPct val="100000"/>
            </a:lnSpc>
            <a:spcAft>
              <a:spcPts val="0"/>
            </a:spcAft>
          </a:pPr>
          <a:r>
            <a:rPr lang="ca-ES" sz="1400" noProof="1">
              <a:latin typeface="Atkinson Hyperlegible" pitchFamily="2" charset="0"/>
            </a:rPr>
            <a:t>Servei d’Innovació Metodològica</a:t>
          </a:r>
        </a:p>
      </dgm:t>
    </dgm:pt>
    <dgm:pt modelId="{62452BE0-F927-4642-9D6A-434895BA29DF}" type="parTrans" cxnId="{15074EAD-6EA4-4352-9A7C-308EC08BD218}">
      <dgm:prSet/>
      <dgm:spPr/>
      <dgm:t>
        <a:bodyPr/>
        <a:lstStyle/>
        <a:p>
          <a:endParaRPr lang="es-ES"/>
        </a:p>
      </dgm:t>
    </dgm:pt>
    <dgm:pt modelId="{E0E92480-E2B5-462A-A885-DF9B3633F78C}" type="sibTrans" cxnId="{15074EAD-6EA4-4352-9A7C-308EC08BD218}">
      <dgm:prSet/>
      <dgm:spPr/>
      <dgm:t>
        <a:bodyPr/>
        <a:lstStyle/>
        <a:p>
          <a:endParaRPr lang="es-ES"/>
        </a:p>
      </dgm:t>
    </dgm:pt>
    <dgm:pt modelId="{D770E0B3-9A71-4376-B67C-6D9DF5C57AAE}">
      <dgm:prSet custT="1"/>
      <dgm:spPr/>
      <dgm:t>
        <a:bodyPr/>
        <a:lstStyle/>
        <a:p>
          <a:pPr>
            <a:lnSpc>
              <a:spcPct val="100000"/>
            </a:lnSpc>
            <a:spcAft>
              <a:spcPts val="0"/>
            </a:spcAft>
          </a:pPr>
          <a:r>
            <a:rPr lang="ca-ES" sz="1400" noProof="1">
              <a:latin typeface="Atkinson Hyperlegible" pitchFamily="2" charset="0"/>
            </a:rPr>
            <a:t>Servei de Cartografia</a:t>
          </a:r>
        </a:p>
      </dgm:t>
    </dgm:pt>
    <dgm:pt modelId="{8797EEA0-584F-48DB-B434-2E4FB092ADA3}" type="parTrans" cxnId="{7033B2E8-8885-4E5F-AA3B-974077E19FDD}">
      <dgm:prSet/>
      <dgm:spPr/>
      <dgm:t>
        <a:bodyPr/>
        <a:lstStyle/>
        <a:p>
          <a:endParaRPr lang="es-ES"/>
        </a:p>
      </dgm:t>
    </dgm:pt>
    <dgm:pt modelId="{54B0C331-3449-44D5-913F-DFFA87D55916}" type="sibTrans" cxnId="{7033B2E8-8885-4E5F-AA3B-974077E19FDD}">
      <dgm:prSet/>
      <dgm:spPr/>
      <dgm:t>
        <a:bodyPr/>
        <a:lstStyle/>
        <a:p>
          <a:endParaRPr lang="es-ES"/>
        </a:p>
      </dgm:t>
    </dgm:pt>
    <dgm:pt modelId="{5C3D1494-4165-4A11-BFA5-BCBA7BE1F91B}">
      <dgm:prSet custT="1"/>
      <dgm:spPr/>
      <dgm:t>
        <a:bodyPr/>
        <a:lstStyle/>
        <a:p>
          <a:pPr>
            <a:lnSpc>
              <a:spcPct val="100000"/>
            </a:lnSpc>
            <a:spcAft>
              <a:spcPts val="0"/>
            </a:spcAft>
          </a:pPr>
          <a:r>
            <a:rPr lang="ca-ES" sz="1400" noProof="1">
              <a:latin typeface="Atkinson Hyperlegible" pitchFamily="2" charset="0"/>
            </a:rPr>
            <a:t>Servei de Gestió de Projectes</a:t>
          </a:r>
        </a:p>
      </dgm:t>
    </dgm:pt>
    <dgm:pt modelId="{4AED2329-149D-49B2-BE9C-3B2A806AF2AD}" type="parTrans" cxnId="{1B4DDAEF-CDD5-45A4-B331-9AF77EA07C47}">
      <dgm:prSet/>
      <dgm:spPr/>
      <dgm:t>
        <a:bodyPr/>
        <a:lstStyle/>
        <a:p>
          <a:endParaRPr lang="es-ES"/>
        </a:p>
      </dgm:t>
    </dgm:pt>
    <dgm:pt modelId="{14CB1713-D0BF-40DC-AABC-E51B76806AE9}" type="sibTrans" cxnId="{1B4DDAEF-CDD5-45A4-B331-9AF77EA07C47}">
      <dgm:prSet/>
      <dgm:spPr/>
      <dgm:t>
        <a:bodyPr/>
        <a:lstStyle/>
        <a:p>
          <a:endParaRPr lang="es-ES"/>
        </a:p>
      </dgm:t>
    </dgm:pt>
    <dgm:pt modelId="{4533D49A-1D52-499A-886F-BF4C04DE5753}">
      <dgm:prSet phldrT="[Text]" custT="1"/>
      <dgm:spPr/>
      <dgm:t>
        <a:bodyPr/>
        <a:lstStyle/>
        <a:p>
          <a:pPr>
            <a:lnSpc>
              <a:spcPct val="90000"/>
            </a:lnSpc>
            <a:spcAft>
              <a:spcPct val="15000"/>
            </a:spcAft>
          </a:pPr>
          <a:endParaRPr lang="es-ES" sz="1600" dirty="0">
            <a:latin typeface="Atkinson Hyperlegible" pitchFamily="2" charset="0"/>
          </a:endParaRPr>
        </a:p>
      </dgm:t>
    </dgm:pt>
    <dgm:pt modelId="{AD216B79-C238-48CD-B422-4053B0285916}" type="parTrans" cxnId="{8AC8C36F-E517-462F-9642-F74E7A94E6F7}">
      <dgm:prSet/>
      <dgm:spPr/>
      <dgm:t>
        <a:bodyPr/>
        <a:lstStyle/>
        <a:p>
          <a:endParaRPr lang="es-ES"/>
        </a:p>
      </dgm:t>
    </dgm:pt>
    <dgm:pt modelId="{6D3018B9-17A3-4C71-8125-6F6811B6E00A}" type="sibTrans" cxnId="{8AC8C36F-E517-462F-9642-F74E7A94E6F7}">
      <dgm:prSet/>
      <dgm:spPr/>
      <dgm:t>
        <a:bodyPr/>
        <a:lstStyle/>
        <a:p>
          <a:endParaRPr lang="es-ES"/>
        </a:p>
      </dgm:t>
    </dgm:pt>
    <dgm:pt modelId="{7ECCCC13-83BF-45D2-83B2-B782137B7E93}">
      <dgm:prSet custT="1"/>
      <dgm:spPr/>
      <dgm:t>
        <a:bodyPr/>
        <a:lstStyle/>
        <a:p>
          <a:pPr>
            <a:lnSpc>
              <a:spcPct val="100000"/>
            </a:lnSpc>
            <a:spcAft>
              <a:spcPts val="0"/>
            </a:spcAft>
          </a:pPr>
          <a:r>
            <a:rPr lang="ca-ES" sz="1400" noProof="1">
              <a:latin typeface="Atkinson Hyperlegible" pitchFamily="2" charset="0"/>
            </a:rPr>
            <a:t>Servei d'Estadística</a:t>
          </a:r>
        </a:p>
      </dgm:t>
    </dgm:pt>
    <dgm:pt modelId="{C5C00F79-6A01-4927-9EBB-D5C260FA2044}" type="parTrans" cxnId="{8EAD4461-2BE3-4478-86FE-217E6F975255}">
      <dgm:prSet/>
      <dgm:spPr/>
      <dgm:t>
        <a:bodyPr/>
        <a:lstStyle/>
        <a:p>
          <a:endParaRPr lang="es-ES"/>
        </a:p>
      </dgm:t>
    </dgm:pt>
    <dgm:pt modelId="{1F0B0D04-302A-4C61-B90A-4FEB3D062849}" type="sibTrans" cxnId="{8EAD4461-2BE3-4478-86FE-217E6F975255}">
      <dgm:prSet/>
      <dgm:spPr/>
      <dgm:t>
        <a:bodyPr/>
        <a:lstStyle/>
        <a:p>
          <a:endParaRPr lang="es-ES"/>
        </a:p>
      </dgm:t>
    </dgm:pt>
    <dgm:pt modelId="{C9967E8E-E7F9-4795-9E40-8DAF183E08C2}">
      <dgm:prSet custT="1"/>
      <dgm:spPr/>
      <dgm:t>
        <a:bodyPr/>
        <a:lstStyle/>
        <a:p>
          <a:pPr>
            <a:lnSpc>
              <a:spcPct val="100000"/>
            </a:lnSpc>
            <a:spcAft>
              <a:spcPts val="0"/>
            </a:spcAft>
          </a:pPr>
          <a:r>
            <a:rPr lang="ca-ES" sz="1400" noProof="1">
              <a:latin typeface="Atkinson Hyperlegible" pitchFamily="2" charset="0"/>
            </a:rPr>
            <a:t>Servei d'Informàtica</a:t>
          </a:r>
        </a:p>
      </dgm:t>
    </dgm:pt>
    <dgm:pt modelId="{C9AF5F0F-1EEB-4568-B018-877D4B09F4C6}" type="parTrans" cxnId="{71839F16-0DAF-4BBF-B566-589107E5F9F8}">
      <dgm:prSet/>
      <dgm:spPr/>
      <dgm:t>
        <a:bodyPr/>
        <a:lstStyle/>
        <a:p>
          <a:endParaRPr lang="es-ES"/>
        </a:p>
      </dgm:t>
    </dgm:pt>
    <dgm:pt modelId="{8396A180-D910-4ACD-B85F-647C3E7FBCBB}" type="sibTrans" cxnId="{71839F16-0DAF-4BBF-B566-589107E5F9F8}">
      <dgm:prSet/>
      <dgm:spPr/>
      <dgm:t>
        <a:bodyPr/>
        <a:lstStyle/>
        <a:p>
          <a:endParaRPr lang="es-ES"/>
        </a:p>
      </dgm:t>
    </dgm:pt>
    <dgm:pt modelId="{48284402-3188-4696-BBAD-25C01E794F01}">
      <dgm:prSet custT="1"/>
      <dgm:spPr/>
      <dgm:t>
        <a:bodyPr/>
        <a:lstStyle/>
        <a:p>
          <a:pPr>
            <a:lnSpc>
              <a:spcPct val="100000"/>
            </a:lnSpc>
            <a:spcAft>
              <a:spcPts val="0"/>
            </a:spcAft>
          </a:pPr>
          <a:r>
            <a:rPr lang="ca-ES" sz="1400" noProof="1">
              <a:latin typeface="Atkinson Hyperlegible" pitchFamily="2" charset="0"/>
            </a:rPr>
            <a:t>Servei de Treball de Camp</a:t>
          </a:r>
        </a:p>
      </dgm:t>
    </dgm:pt>
    <dgm:pt modelId="{6E734189-586E-4C6F-9E6D-1CB19ACB7314}" type="parTrans" cxnId="{6CC41FD9-504F-4F55-B5CA-18BFC2EA43D0}">
      <dgm:prSet/>
      <dgm:spPr/>
      <dgm:t>
        <a:bodyPr/>
        <a:lstStyle/>
        <a:p>
          <a:endParaRPr lang="es-ES"/>
        </a:p>
      </dgm:t>
    </dgm:pt>
    <dgm:pt modelId="{22EB74BC-38EF-4365-8E96-9F80E43501E3}" type="sibTrans" cxnId="{6CC41FD9-504F-4F55-B5CA-18BFC2EA43D0}">
      <dgm:prSet/>
      <dgm:spPr/>
      <dgm:t>
        <a:bodyPr/>
        <a:lstStyle/>
        <a:p>
          <a:endParaRPr lang="es-ES"/>
        </a:p>
      </dgm:t>
    </dgm:pt>
    <dgm:pt modelId="{40FC4C23-48BA-48DB-856F-BD4F1332DDA1}" type="pres">
      <dgm:prSet presAssocID="{EB85590C-CECA-48F2-A384-9DE7755EB26C}" presName="linear" presStyleCnt="0">
        <dgm:presLayoutVars>
          <dgm:dir/>
          <dgm:animLvl val="lvl"/>
          <dgm:resizeHandles val="exact"/>
        </dgm:presLayoutVars>
      </dgm:prSet>
      <dgm:spPr/>
    </dgm:pt>
    <dgm:pt modelId="{1C653288-82D4-4438-A62B-B170371250B4}" type="pres">
      <dgm:prSet presAssocID="{0A268904-7D81-4590-A7F0-0ACBC77B408A}" presName="parentLin" presStyleCnt="0"/>
      <dgm:spPr/>
    </dgm:pt>
    <dgm:pt modelId="{019587B2-A9A5-4516-AF43-D803C1DA4126}" type="pres">
      <dgm:prSet presAssocID="{0A268904-7D81-4590-A7F0-0ACBC77B408A}" presName="parentLeftMargin" presStyleLbl="node1" presStyleIdx="0" presStyleCnt="1"/>
      <dgm:spPr/>
    </dgm:pt>
    <dgm:pt modelId="{DCD7EC98-FFE8-4E69-8A3D-98B96D2A65BF}" type="pres">
      <dgm:prSet presAssocID="{0A268904-7D81-4590-A7F0-0ACBC77B408A}" presName="parentText" presStyleLbl="node1" presStyleIdx="0" presStyleCnt="1" custScaleX="133253" custScaleY="373740" custLinFactNeighborX="-39628" custLinFactNeighborY="30424">
        <dgm:presLayoutVars>
          <dgm:chMax val="0"/>
          <dgm:bulletEnabled val="1"/>
        </dgm:presLayoutVars>
      </dgm:prSet>
      <dgm:spPr/>
    </dgm:pt>
    <dgm:pt modelId="{039D1383-B518-430C-A013-C1937C441787}" type="pres">
      <dgm:prSet presAssocID="{0A268904-7D81-4590-A7F0-0ACBC77B408A}" presName="negativeSpace" presStyleCnt="0"/>
      <dgm:spPr/>
    </dgm:pt>
    <dgm:pt modelId="{DB4DA8A7-8139-4466-8293-DC9919DD9358}" type="pres">
      <dgm:prSet presAssocID="{0A268904-7D81-4590-A7F0-0ACBC77B408A}" presName="childText" presStyleLbl="conFgAcc1" presStyleIdx="0" presStyleCnt="1" custScaleY="104690" custLinFactY="1835" custLinFactNeighborX="-391" custLinFactNeighborY="100000">
        <dgm:presLayoutVars>
          <dgm:bulletEnabled val="1"/>
        </dgm:presLayoutVars>
      </dgm:prSet>
      <dgm:spPr/>
    </dgm:pt>
  </dgm:ptLst>
  <dgm:cxnLst>
    <dgm:cxn modelId="{3AEB9707-5F18-4C79-9FBE-A3426260DD8C}" type="presOf" srcId="{0A268904-7D81-4590-A7F0-0ACBC77B408A}" destId="{019587B2-A9A5-4516-AF43-D803C1DA4126}" srcOrd="0" destOrd="0" presId="urn:microsoft.com/office/officeart/2005/8/layout/list1"/>
    <dgm:cxn modelId="{71839F16-0DAF-4BBF-B566-589107E5F9F8}" srcId="{0A268904-7D81-4590-A7F0-0ACBC77B408A}" destId="{C9967E8E-E7F9-4795-9E40-8DAF183E08C2}" srcOrd="7" destOrd="0" parTransId="{C9AF5F0F-1EEB-4568-B018-877D4B09F4C6}" sibTransId="{8396A180-D910-4ACD-B85F-647C3E7FBCBB}"/>
    <dgm:cxn modelId="{A2406218-6D4F-4E87-AF89-B80B7DA4A079}" type="presOf" srcId="{4533D49A-1D52-499A-886F-BF4C04DE5753}" destId="{DB4DA8A7-8139-4466-8293-DC9919DD9358}" srcOrd="0" destOrd="0" presId="urn:microsoft.com/office/officeart/2005/8/layout/list1"/>
    <dgm:cxn modelId="{28F75F22-1E6E-4109-B9C2-17507FE55BE6}" type="presOf" srcId="{51A2360F-D28D-45EF-A10B-E418C61DAA15}" destId="{DB4DA8A7-8139-4466-8293-DC9919DD9358}" srcOrd="0" destOrd="1" presId="urn:microsoft.com/office/officeart/2005/8/layout/list1"/>
    <dgm:cxn modelId="{4D9BF95E-40F9-4632-BB48-9DC184A24A46}" type="presOf" srcId="{CAE78673-535B-4A14-B6C3-4CF73239971D}" destId="{DB4DA8A7-8139-4466-8293-DC9919DD9358}" srcOrd="0" destOrd="9" presId="urn:microsoft.com/office/officeart/2005/8/layout/list1"/>
    <dgm:cxn modelId="{8EAD4461-2BE3-4478-86FE-217E6F975255}" srcId="{0A268904-7D81-4590-A7F0-0ACBC77B408A}" destId="{7ECCCC13-83BF-45D2-83B2-B782137B7E93}" srcOrd="6" destOrd="0" parTransId="{C5C00F79-6A01-4927-9EBB-D5C260FA2044}" sibTransId="{1F0B0D04-302A-4C61-B90A-4FEB3D062849}"/>
    <dgm:cxn modelId="{8475836F-B55C-41E2-9207-21A2EB6E7538}" type="presOf" srcId="{7ECCCC13-83BF-45D2-83B2-B782137B7E93}" destId="{DB4DA8A7-8139-4466-8293-DC9919DD9358}" srcOrd="0" destOrd="6" presId="urn:microsoft.com/office/officeart/2005/8/layout/list1"/>
    <dgm:cxn modelId="{8AC8C36F-E517-462F-9642-F74E7A94E6F7}" srcId="{0A268904-7D81-4590-A7F0-0ACBC77B408A}" destId="{4533D49A-1D52-499A-886F-BF4C04DE5753}" srcOrd="0" destOrd="0" parTransId="{AD216B79-C238-48CD-B422-4053B0285916}" sibTransId="{6D3018B9-17A3-4C71-8125-6F6811B6E00A}"/>
    <dgm:cxn modelId="{67855A53-18AA-4051-8D31-F7ED8BFFCCB8}" type="presOf" srcId="{F25EF64C-B569-4DCA-AC24-B7927E499068}" destId="{DB4DA8A7-8139-4466-8293-DC9919DD9358}" srcOrd="0" destOrd="2" presId="urn:microsoft.com/office/officeart/2005/8/layout/list1"/>
    <dgm:cxn modelId="{DB8E2F7F-D4FB-4B51-A5E9-B6BC37663276}" type="presOf" srcId="{A0F04ACC-1A53-4293-879D-8A293D9BCBF3}" destId="{DB4DA8A7-8139-4466-8293-DC9919DD9358}" srcOrd="0" destOrd="3" presId="urn:microsoft.com/office/officeart/2005/8/layout/list1"/>
    <dgm:cxn modelId="{E3652080-D596-43A9-8BE5-D7CF77B34583}" type="presOf" srcId="{5C3D1494-4165-4A11-BFA5-BCBA7BE1F91B}" destId="{DB4DA8A7-8139-4466-8293-DC9919DD9358}" srcOrd="0" destOrd="4" presId="urn:microsoft.com/office/officeart/2005/8/layout/list1"/>
    <dgm:cxn modelId="{A1EECA83-04F4-4129-AF05-A7AC0C0A1CDB}" type="presOf" srcId="{0A268904-7D81-4590-A7F0-0ACBC77B408A}" destId="{DCD7EC98-FFE8-4E69-8A3D-98B96D2A65BF}" srcOrd="1" destOrd="0" presId="urn:microsoft.com/office/officeart/2005/8/layout/list1"/>
    <dgm:cxn modelId="{15074EAD-6EA4-4352-9A7C-308EC08BD218}" srcId="{0A268904-7D81-4590-A7F0-0ACBC77B408A}" destId="{A0F04ACC-1A53-4293-879D-8A293D9BCBF3}" srcOrd="3" destOrd="0" parTransId="{62452BE0-F927-4642-9D6A-434895BA29DF}" sibTransId="{E0E92480-E2B5-462A-A885-DF9B3633F78C}"/>
    <dgm:cxn modelId="{49D7CABB-A6B2-4762-B2EF-B49824D360D4}" type="presOf" srcId="{C9967E8E-E7F9-4795-9E40-8DAF183E08C2}" destId="{DB4DA8A7-8139-4466-8293-DC9919DD9358}" srcOrd="0" destOrd="7" presId="urn:microsoft.com/office/officeart/2005/8/layout/list1"/>
    <dgm:cxn modelId="{4C56A3C3-A350-46DE-B7B4-A1DD5F3E659C}" type="presOf" srcId="{EB85590C-CECA-48F2-A384-9DE7755EB26C}" destId="{40FC4C23-48BA-48DB-856F-BD4F1332DDA1}" srcOrd="0" destOrd="0" presId="urn:microsoft.com/office/officeart/2005/8/layout/list1"/>
    <dgm:cxn modelId="{1102B0D3-6771-4C74-BD98-6404818BDBED}" srcId="{0A268904-7D81-4590-A7F0-0ACBC77B408A}" destId="{51A2360F-D28D-45EF-A10B-E418C61DAA15}" srcOrd="1" destOrd="0" parTransId="{13662333-6B44-4B40-A255-C8133951D4C5}" sibTransId="{745DAE0E-9286-41C5-B81C-4EB105C0471A}"/>
    <dgm:cxn modelId="{6CC41FD9-504F-4F55-B5CA-18BFC2EA43D0}" srcId="{0A268904-7D81-4590-A7F0-0ACBC77B408A}" destId="{48284402-3188-4696-BBAD-25C01E794F01}" srcOrd="8" destOrd="0" parTransId="{6E734189-586E-4C6F-9E6D-1CB19ACB7314}" sibTransId="{22EB74BC-38EF-4365-8E96-9F80E43501E3}"/>
    <dgm:cxn modelId="{C3DAAFDE-5362-4E61-8CB3-CE9017CADDA5}" type="presOf" srcId="{48284402-3188-4696-BBAD-25C01E794F01}" destId="{DB4DA8A7-8139-4466-8293-DC9919DD9358}" srcOrd="0" destOrd="8" presId="urn:microsoft.com/office/officeart/2005/8/layout/list1"/>
    <dgm:cxn modelId="{A1D3FAE0-D864-4D7A-BB5B-1A1AD925C633}" srcId="{EB85590C-CECA-48F2-A384-9DE7755EB26C}" destId="{0A268904-7D81-4590-A7F0-0ACBC77B408A}" srcOrd="0" destOrd="0" parTransId="{ABAEB734-960E-4F98-8FE6-5D430366BF1C}" sibTransId="{A619383B-B333-4AC2-A0C0-9E9AE4CF31B1}"/>
    <dgm:cxn modelId="{2E3017E6-A9CE-459A-8FDE-EA3E935C81CA}" srcId="{0A268904-7D81-4590-A7F0-0ACBC77B408A}" destId="{CAE78673-535B-4A14-B6C3-4CF73239971D}" srcOrd="9" destOrd="0" parTransId="{DDA1B00F-20EC-4C27-B0F0-C4803420EFA0}" sibTransId="{7BF58961-2D9C-4B9C-9D46-90230E51D20B}"/>
    <dgm:cxn modelId="{7033B2E8-8885-4E5F-AA3B-974077E19FDD}" srcId="{0A268904-7D81-4590-A7F0-0ACBC77B408A}" destId="{D770E0B3-9A71-4376-B67C-6D9DF5C57AAE}" srcOrd="5" destOrd="0" parTransId="{8797EEA0-584F-48DB-B434-2E4FB092ADA3}" sibTransId="{54B0C331-3449-44D5-913F-DFFA87D55916}"/>
    <dgm:cxn modelId="{B6EA8BEA-CEDA-4AE6-9269-2E776E76EBA2}" srcId="{0A268904-7D81-4590-A7F0-0ACBC77B408A}" destId="{F25EF64C-B569-4DCA-AC24-B7927E499068}" srcOrd="2" destOrd="0" parTransId="{3593C53A-44D0-4922-8068-DD02132BDD2E}" sibTransId="{76631097-DD1D-4935-8F16-5541AA4AC525}"/>
    <dgm:cxn modelId="{1B4DDAEF-CDD5-45A4-B331-9AF77EA07C47}" srcId="{0A268904-7D81-4590-A7F0-0ACBC77B408A}" destId="{5C3D1494-4165-4A11-BFA5-BCBA7BE1F91B}" srcOrd="4" destOrd="0" parTransId="{4AED2329-149D-49B2-BE9C-3B2A806AF2AD}" sibTransId="{14CB1713-D0BF-40DC-AABC-E51B76806AE9}"/>
    <dgm:cxn modelId="{2954FBF2-162E-460F-BE5B-498AC323CFCF}" type="presOf" srcId="{D770E0B3-9A71-4376-B67C-6D9DF5C57AAE}" destId="{DB4DA8A7-8139-4466-8293-DC9919DD9358}" srcOrd="0" destOrd="5" presId="urn:microsoft.com/office/officeart/2005/8/layout/list1"/>
    <dgm:cxn modelId="{1BF78838-6078-49DD-B594-1F35CF79783E}" type="presParOf" srcId="{40FC4C23-48BA-48DB-856F-BD4F1332DDA1}" destId="{1C653288-82D4-4438-A62B-B170371250B4}" srcOrd="0" destOrd="0" presId="urn:microsoft.com/office/officeart/2005/8/layout/list1"/>
    <dgm:cxn modelId="{1D1D9B9A-F23F-457D-BF05-4B8B1FD630AE}" type="presParOf" srcId="{1C653288-82D4-4438-A62B-B170371250B4}" destId="{019587B2-A9A5-4516-AF43-D803C1DA4126}" srcOrd="0" destOrd="0" presId="urn:microsoft.com/office/officeart/2005/8/layout/list1"/>
    <dgm:cxn modelId="{D3887E19-3D67-4991-90FC-38037FEFAC23}" type="presParOf" srcId="{1C653288-82D4-4438-A62B-B170371250B4}" destId="{DCD7EC98-FFE8-4E69-8A3D-98B96D2A65BF}" srcOrd="1" destOrd="0" presId="urn:microsoft.com/office/officeart/2005/8/layout/list1"/>
    <dgm:cxn modelId="{ACF47C5B-AA1F-4E6D-B186-A1A61FF22644}" type="presParOf" srcId="{40FC4C23-48BA-48DB-856F-BD4F1332DDA1}" destId="{039D1383-B518-430C-A013-C1937C441787}" srcOrd="1" destOrd="0" presId="urn:microsoft.com/office/officeart/2005/8/layout/list1"/>
    <dgm:cxn modelId="{9CD970D8-8051-43EF-8635-2C5ED81F603F}" type="presParOf" srcId="{40FC4C23-48BA-48DB-856F-BD4F1332DDA1}" destId="{DB4DA8A7-8139-4466-8293-DC9919DD9358}" srcOrd="2"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4DA8A7-8139-4466-8293-DC9919DD9358}">
      <dsp:nvSpPr>
        <dsp:cNvPr id="0" name=""/>
        <dsp:cNvSpPr/>
      </dsp:nvSpPr>
      <dsp:spPr>
        <a:xfrm>
          <a:off x="0" y="1365542"/>
          <a:ext cx="4960228" cy="2565982"/>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4969" tIns="249936" rIns="384969" bIns="113792" numCol="1" spcCol="1270" anchor="t" anchorCtr="0">
          <a:noAutofit/>
        </a:bodyPr>
        <a:lstStyle/>
        <a:p>
          <a:pPr marL="171450" lvl="1" indent="-171450" algn="l" defTabSz="711200">
            <a:lnSpc>
              <a:spcPct val="90000"/>
            </a:lnSpc>
            <a:spcBef>
              <a:spcPct val="0"/>
            </a:spcBef>
            <a:spcAft>
              <a:spcPts val="0"/>
            </a:spcAft>
            <a:buChar char="•"/>
          </a:pPr>
          <a:endParaRPr lang="es-ES" sz="1600" kern="1200" dirty="0">
            <a:latin typeface="Atkinson Hyperlegible" pitchFamily="2" charset="0"/>
          </a:endParaRPr>
        </a:p>
        <a:p>
          <a:pPr marL="114300" lvl="1" indent="-114300" algn="l" defTabSz="622300">
            <a:lnSpc>
              <a:spcPct val="90000"/>
            </a:lnSpc>
            <a:spcBef>
              <a:spcPct val="0"/>
            </a:spcBef>
            <a:spcAft>
              <a:spcPts val="0"/>
            </a:spcAft>
            <a:buChar char="•"/>
          </a:pPr>
          <a:r>
            <a:rPr lang="es-ES" sz="1400" kern="1200" dirty="0">
              <a:latin typeface="Atkinson Hyperlegible" pitchFamily="2" charset="0"/>
            </a:rPr>
            <a:t>Àrea de </a:t>
          </a:r>
          <a:r>
            <a:rPr lang="ca-ES" sz="1400" kern="1200" noProof="1">
              <a:latin typeface="Atkinson Hyperlegible" pitchFamily="2" charset="0"/>
            </a:rPr>
            <a:t>Cohesió Social i Urbana</a:t>
          </a:r>
        </a:p>
        <a:p>
          <a:pPr marL="114300" lvl="1" indent="-114300" algn="l" defTabSz="622300">
            <a:lnSpc>
              <a:spcPct val="90000"/>
            </a:lnSpc>
            <a:spcBef>
              <a:spcPct val="0"/>
            </a:spcBef>
            <a:spcAft>
              <a:spcPts val="0"/>
            </a:spcAft>
            <a:buChar char="•"/>
          </a:pPr>
          <a:r>
            <a:rPr lang="ca-ES" sz="1400" kern="1200" noProof="1">
              <a:latin typeface="Atkinson Hyperlegible" pitchFamily="2" charset="0"/>
            </a:rPr>
            <a:t>Àrea de Convivència i Seguretat Urbana</a:t>
          </a:r>
        </a:p>
        <a:p>
          <a:pPr marL="114300" lvl="1" indent="-114300" algn="l" defTabSz="622300">
            <a:lnSpc>
              <a:spcPct val="90000"/>
            </a:lnSpc>
            <a:spcBef>
              <a:spcPct val="0"/>
            </a:spcBef>
            <a:spcAft>
              <a:spcPts val="0"/>
            </a:spcAft>
            <a:buChar char="•"/>
          </a:pPr>
          <a:r>
            <a:rPr lang="ca-ES" sz="1400" kern="1200" noProof="1">
              <a:latin typeface="Atkinson Hyperlegible" pitchFamily="2" charset="0"/>
            </a:rPr>
            <a:t>Àrea de Drets Socials i Polítiques Públiques</a:t>
          </a:r>
        </a:p>
        <a:p>
          <a:pPr marL="114300" lvl="1" indent="-114300" algn="l" defTabSz="622300">
            <a:lnSpc>
              <a:spcPct val="90000"/>
            </a:lnSpc>
            <a:spcBef>
              <a:spcPct val="0"/>
            </a:spcBef>
            <a:spcAft>
              <a:spcPts val="0"/>
            </a:spcAft>
            <a:buChar char="•"/>
          </a:pPr>
          <a:r>
            <a:rPr lang="ca-ES" sz="1400" kern="1200" noProof="1">
              <a:latin typeface="Atkinson Hyperlegible" pitchFamily="2" charset="0"/>
            </a:rPr>
            <a:t>Àrea d'Economia Regional i Urbana</a:t>
          </a:r>
        </a:p>
        <a:p>
          <a:pPr marL="114300" lvl="1" indent="-114300" algn="l" defTabSz="622300">
            <a:lnSpc>
              <a:spcPct val="90000"/>
            </a:lnSpc>
            <a:spcBef>
              <a:spcPct val="0"/>
            </a:spcBef>
            <a:spcAft>
              <a:spcPts val="0"/>
            </a:spcAft>
            <a:buChar char="•"/>
          </a:pPr>
          <a:r>
            <a:rPr lang="ca-ES" sz="1400" kern="1200" noProof="1">
              <a:latin typeface="Atkinson Hyperlegible" pitchFamily="2" charset="0"/>
            </a:rPr>
            <a:t>Àrea de Mobilitat</a:t>
          </a:r>
        </a:p>
        <a:p>
          <a:pPr marL="114300" lvl="1" indent="-114300" algn="l" defTabSz="622300">
            <a:lnSpc>
              <a:spcPct val="90000"/>
            </a:lnSpc>
            <a:spcBef>
              <a:spcPct val="0"/>
            </a:spcBef>
            <a:spcAft>
              <a:spcPts val="0"/>
            </a:spcAft>
            <a:buChar char="•"/>
          </a:pPr>
          <a:r>
            <a:rPr lang="ca-ES" sz="1400" kern="1200" noProof="1">
              <a:latin typeface="Atkinson Hyperlegible" pitchFamily="2" charset="0"/>
            </a:rPr>
            <a:t>Àrea de Sostenibilitat Urbana, Ecologia i Territori</a:t>
          </a:r>
        </a:p>
        <a:p>
          <a:pPr marL="114300" lvl="1" indent="-114300" algn="l" defTabSz="622300">
            <a:lnSpc>
              <a:spcPct val="90000"/>
            </a:lnSpc>
            <a:spcBef>
              <a:spcPct val="0"/>
            </a:spcBef>
            <a:spcAft>
              <a:spcPts val="0"/>
            </a:spcAft>
            <a:buChar char="•"/>
          </a:pPr>
          <a:r>
            <a:rPr lang="ca-ES" sz="1400" kern="1200" noProof="1">
              <a:latin typeface="Atkinson Hyperlegible" pitchFamily="2" charset="0"/>
            </a:rPr>
            <a:t>Àrea de Governança i Innovació Pública</a:t>
          </a:r>
        </a:p>
        <a:p>
          <a:pPr marL="114300" lvl="1" indent="-114300" algn="l" defTabSz="622300">
            <a:lnSpc>
              <a:spcPct val="90000"/>
            </a:lnSpc>
            <a:spcBef>
              <a:spcPct val="0"/>
            </a:spcBef>
            <a:spcAft>
              <a:spcPts val="0"/>
            </a:spcAft>
            <a:buChar char="•"/>
          </a:pPr>
          <a:r>
            <a:rPr lang="ca-ES" sz="1400" kern="1200" noProof="1">
              <a:latin typeface=" Atkinson Hyperlegible"/>
            </a:rPr>
            <a:t>Observatori Metropolità de l'Habitatge</a:t>
          </a:r>
        </a:p>
        <a:p>
          <a:pPr marL="114300" lvl="1" indent="-114300" algn="l" defTabSz="622300">
            <a:lnSpc>
              <a:spcPct val="90000"/>
            </a:lnSpc>
            <a:spcBef>
              <a:spcPct val="0"/>
            </a:spcBef>
            <a:spcAft>
              <a:spcPts val="0"/>
            </a:spcAft>
            <a:buChar char="•"/>
          </a:pPr>
          <a:r>
            <a:rPr lang="ca-ES" sz="1400" kern="1200" noProof="1">
              <a:latin typeface=" Atkinson Hyperlegible"/>
            </a:rPr>
            <a:t>Institut Infància i Adolescència </a:t>
          </a:r>
        </a:p>
      </dsp:txBody>
      <dsp:txXfrm>
        <a:off x="0" y="1365542"/>
        <a:ext cx="4960228" cy="2565982"/>
      </dsp:txXfrm>
    </dsp:sp>
    <dsp:sp modelId="{DCD7EC98-FFE8-4E69-8A3D-98B96D2A65BF}">
      <dsp:nvSpPr>
        <dsp:cNvPr id="0" name=""/>
        <dsp:cNvSpPr/>
      </dsp:nvSpPr>
      <dsp:spPr>
        <a:xfrm>
          <a:off x="150093" y="42083"/>
          <a:ext cx="4622238" cy="1588373"/>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1239" tIns="0" rIns="131239" bIns="0" numCol="1" spcCol="1270" anchor="ctr" anchorCtr="0">
          <a:noAutofit/>
        </a:bodyPr>
        <a:lstStyle/>
        <a:p>
          <a:pPr marL="0" lvl="0" indent="0" algn="ctr" defTabSz="889000">
            <a:lnSpc>
              <a:spcPct val="90000"/>
            </a:lnSpc>
            <a:spcBef>
              <a:spcPct val="0"/>
            </a:spcBef>
            <a:spcAft>
              <a:spcPct val="35000"/>
            </a:spcAft>
            <a:buNone/>
          </a:pPr>
          <a:r>
            <a:rPr lang="ca-ES" sz="2000" kern="1200" dirty="0">
              <a:solidFill>
                <a:schemeClr val="bg1"/>
              </a:solidFill>
              <a:latin typeface="Atkinson Hyperlegible" pitchFamily="2" charset="0"/>
            </a:rPr>
            <a:t>Àrees Temàtiques i Unitats</a:t>
          </a:r>
          <a:endParaRPr lang="es-ES" sz="2000" kern="1200" dirty="0">
            <a:solidFill>
              <a:schemeClr val="bg1"/>
            </a:solidFill>
            <a:latin typeface="Atkinson Hyperlegible" pitchFamily="2" charset="0"/>
          </a:endParaRPr>
        </a:p>
      </dsp:txBody>
      <dsp:txXfrm>
        <a:off x="227631" y="119621"/>
        <a:ext cx="4467162" cy="14332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4DA8A7-8139-4466-8293-DC9919DD9358}">
      <dsp:nvSpPr>
        <dsp:cNvPr id="0" name=""/>
        <dsp:cNvSpPr/>
      </dsp:nvSpPr>
      <dsp:spPr>
        <a:xfrm>
          <a:off x="0" y="1440247"/>
          <a:ext cx="3820035" cy="2770097"/>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6477" tIns="291592" rIns="296477" bIns="113792" numCol="1" spcCol="1270" anchor="t" anchorCtr="0">
          <a:noAutofit/>
        </a:bodyPr>
        <a:lstStyle/>
        <a:p>
          <a:pPr marL="171450" lvl="1" indent="-171450" algn="l" defTabSz="711200">
            <a:lnSpc>
              <a:spcPct val="90000"/>
            </a:lnSpc>
            <a:spcBef>
              <a:spcPct val="0"/>
            </a:spcBef>
            <a:spcAft>
              <a:spcPct val="15000"/>
            </a:spcAft>
            <a:buChar char="•"/>
          </a:pPr>
          <a:endParaRPr lang="es-ES" sz="1600" kern="1200" dirty="0">
            <a:latin typeface="Atkinson Hyperlegible" pitchFamily="2" charset="0"/>
          </a:endParaRPr>
        </a:p>
        <a:p>
          <a:pPr marL="114300" lvl="1" indent="-114300" algn="l" defTabSz="622300">
            <a:lnSpc>
              <a:spcPct val="100000"/>
            </a:lnSpc>
            <a:spcBef>
              <a:spcPct val="0"/>
            </a:spcBef>
            <a:spcAft>
              <a:spcPts val="0"/>
            </a:spcAft>
            <a:buChar char="•"/>
          </a:pPr>
          <a:r>
            <a:rPr lang="nb-NO" sz="1400" kern="1200" dirty="0">
              <a:latin typeface="Atkinson Hyperlegible" pitchFamily="2" charset="0"/>
            </a:rPr>
            <a:t>Servei de Gestió i RRHH</a:t>
          </a:r>
          <a:endParaRPr lang="es-ES" sz="1400" kern="1200" dirty="0">
            <a:latin typeface="Atkinson Hyperlegible" pitchFamily="2" charset="0"/>
          </a:endParaRPr>
        </a:p>
        <a:p>
          <a:pPr marL="114300" lvl="1" indent="-114300" algn="l" defTabSz="622300">
            <a:lnSpc>
              <a:spcPct val="100000"/>
            </a:lnSpc>
            <a:spcBef>
              <a:spcPct val="0"/>
            </a:spcBef>
            <a:spcAft>
              <a:spcPts val="0"/>
            </a:spcAft>
            <a:buChar char="•"/>
          </a:pPr>
          <a:r>
            <a:rPr lang="ca-ES" sz="1400" kern="1200" noProof="1">
              <a:latin typeface="Atkinson Hyperlegible" pitchFamily="2" charset="0"/>
            </a:rPr>
            <a:t>Servei de Comunicació</a:t>
          </a:r>
        </a:p>
        <a:p>
          <a:pPr marL="114300" lvl="1" indent="-114300" algn="l" defTabSz="622300">
            <a:lnSpc>
              <a:spcPct val="100000"/>
            </a:lnSpc>
            <a:spcBef>
              <a:spcPct val="0"/>
            </a:spcBef>
            <a:spcAft>
              <a:spcPts val="0"/>
            </a:spcAft>
            <a:buChar char="•"/>
          </a:pPr>
          <a:r>
            <a:rPr lang="ca-ES" sz="1400" kern="1200" noProof="1">
              <a:latin typeface="Atkinson Hyperlegible" pitchFamily="2" charset="0"/>
            </a:rPr>
            <a:t>Servei d’Innovació Metodològica</a:t>
          </a:r>
        </a:p>
        <a:p>
          <a:pPr marL="114300" lvl="1" indent="-114300" algn="l" defTabSz="622300">
            <a:lnSpc>
              <a:spcPct val="100000"/>
            </a:lnSpc>
            <a:spcBef>
              <a:spcPct val="0"/>
            </a:spcBef>
            <a:spcAft>
              <a:spcPts val="0"/>
            </a:spcAft>
            <a:buChar char="•"/>
          </a:pPr>
          <a:r>
            <a:rPr lang="ca-ES" sz="1400" kern="1200" noProof="1">
              <a:latin typeface="Atkinson Hyperlegible" pitchFamily="2" charset="0"/>
            </a:rPr>
            <a:t>Servei de Gestió de Projectes</a:t>
          </a:r>
        </a:p>
        <a:p>
          <a:pPr marL="114300" lvl="1" indent="-114300" algn="l" defTabSz="622300">
            <a:lnSpc>
              <a:spcPct val="100000"/>
            </a:lnSpc>
            <a:spcBef>
              <a:spcPct val="0"/>
            </a:spcBef>
            <a:spcAft>
              <a:spcPts val="0"/>
            </a:spcAft>
            <a:buChar char="•"/>
          </a:pPr>
          <a:r>
            <a:rPr lang="ca-ES" sz="1400" kern="1200" noProof="1">
              <a:latin typeface="Atkinson Hyperlegible" pitchFamily="2" charset="0"/>
            </a:rPr>
            <a:t>Servei de Cartografia</a:t>
          </a:r>
        </a:p>
        <a:p>
          <a:pPr marL="114300" lvl="1" indent="-114300" algn="l" defTabSz="622300">
            <a:lnSpc>
              <a:spcPct val="100000"/>
            </a:lnSpc>
            <a:spcBef>
              <a:spcPct val="0"/>
            </a:spcBef>
            <a:spcAft>
              <a:spcPts val="0"/>
            </a:spcAft>
            <a:buChar char="•"/>
          </a:pPr>
          <a:r>
            <a:rPr lang="ca-ES" sz="1400" kern="1200" noProof="1">
              <a:latin typeface="Atkinson Hyperlegible" pitchFamily="2" charset="0"/>
            </a:rPr>
            <a:t>Servei d'Estadística</a:t>
          </a:r>
        </a:p>
        <a:p>
          <a:pPr marL="114300" lvl="1" indent="-114300" algn="l" defTabSz="622300">
            <a:lnSpc>
              <a:spcPct val="100000"/>
            </a:lnSpc>
            <a:spcBef>
              <a:spcPct val="0"/>
            </a:spcBef>
            <a:spcAft>
              <a:spcPts val="0"/>
            </a:spcAft>
            <a:buChar char="•"/>
          </a:pPr>
          <a:r>
            <a:rPr lang="ca-ES" sz="1400" kern="1200" noProof="1">
              <a:latin typeface="Atkinson Hyperlegible" pitchFamily="2" charset="0"/>
            </a:rPr>
            <a:t>Servei d'Informàtica</a:t>
          </a:r>
        </a:p>
        <a:p>
          <a:pPr marL="114300" lvl="1" indent="-114300" algn="l" defTabSz="622300">
            <a:lnSpc>
              <a:spcPct val="100000"/>
            </a:lnSpc>
            <a:spcBef>
              <a:spcPct val="0"/>
            </a:spcBef>
            <a:spcAft>
              <a:spcPts val="0"/>
            </a:spcAft>
            <a:buChar char="•"/>
          </a:pPr>
          <a:r>
            <a:rPr lang="ca-ES" sz="1400" kern="1200" noProof="1">
              <a:latin typeface="Atkinson Hyperlegible" pitchFamily="2" charset="0"/>
            </a:rPr>
            <a:t>Servei de Treball de Camp</a:t>
          </a:r>
        </a:p>
        <a:p>
          <a:pPr marL="171450" lvl="1" indent="-171450" algn="l" defTabSz="755650">
            <a:lnSpc>
              <a:spcPct val="90000"/>
            </a:lnSpc>
            <a:spcBef>
              <a:spcPct val="0"/>
            </a:spcBef>
            <a:spcAft>
              <a:spcPct val="15000"/>
            </a:spcAft>
            <a:buChar char="•"/>
          </a:pPr>
          <a:endParaRPr lang="es-ES" sz="1700" kern="1200" dirty="0"/>
        </a:p>
      </dsp:txBody>
      <dsp:txXfrm>
        <a:off x="0" y="1440247"/>
        <a:ext cx="3820035" cy="2770097"/>
      </dsp:txXfrm>
    </dsp:sp>
    <dsp:sp modelId="{DCD7EC98-FFE8-4E69-8A3D-98B96D2A65BF}">
      <dsp:nvSpPr>
        <dsp:cNvPr id="0" name=""/>
        <dsp:cNvSpPr/>
      </dsp:nvSpPr>
      <dsp:spPr>
        <a:xfrm>
          <a:off x="115198" y="176883"/>
          <a:ext cx="3559738" cy="1544592"/>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072" tIns="0" rIns="101072" bIns="0" numCol="1" spcCol="1270" anchor="ctr" anchorCtr="0">
          <a:noAutofit/>
        </a:bodyPr>
        <a:lstStyle/>
        <a:p>
          <a:pPr marL="0" lvl="0" indent="0" algn="ctr" defTabSz="889000">
            <a:lnSpc>
              <a:spcPct val="90000"/>
            </a:lnSpc>
            <a:spcBef>
              <a:spcPct val="0"/>
            </a:spcBef>
            <a:spcAft>
              <a:spcPct val="35000"/>
            </a:spcAft>
            <a:buNone/>
          </a:pPr>
          <a:r>
            <a:rPr lang="ca-ES" sz="2000" kern="1200" dirty="0">
              <a:solidFill>
                <a:schemeClr val="bg1"/>
              </a:solidFill>
              <a:latin typeface="Atkinson Hyperlegible" pitchFamily="2" charset="0"/>
            </a:rPr>
            <a:t>Serveis Transversals</a:t>
          </a:r>
          <a:endParaRPr lang="es-ES" sz="2000" kern="1200" dirty="0">
            <a:solidFill>
              <a:schemeClr val="bg1"/>
            </a:solidFill>
            <a:latin typeface="Atkinson Hyperlegible" pitchFamily="2" charset="0"/>
          </a:endParaRPr>
        </a:p>
      </dsp:txBody>
      <dsp:txXfrm>
        <a:off x="190599" y="252284"/>
        <a:ext cx="3408936" cy="139379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0.01695</cdr:x>
      <cdr:y>0</cdr:y>
    </cdr:from>
    <cdr:to>
      <cdr:x>0.34746</cdr:x>
      <cdr:y>0.06034</cdr:y>
    </cdr:to>
    <cdr:sp macro="" textlink="">
      <cdr:nvSpPr>
        <cdr:cNvPr id="3" name="CuadroTexto 2">
          <a:extLst xmlns:a="http://schemas.openxmlformats.org/drawingml/2006/main">
            <a:ext uri="{FF2B5EF4-FFF2-40B4-BE49-F238E27FC236}">
              <a16:creationId xmlns:a16="http://schemas.microsoft.com/office/drawing/2014/main" id="{D9FE21A8-4EA7-3D2C-D96E-9A553EB84280}"/>
            </a:ext>
          </a:extLst>
        </cdr:cNvPr>
        <cdr:cNvSpPr txBox="1"/>
      </cdr:nvSpPr>
      <cdr:spPr>
        <a:xfrm xmlns:a="http://schemas.openxmlformats.org/drawingml/2006/main">
          <a:off x="203200" y="-536021"/>
          <a:ext cx="3962418" cy="35557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ca-ES" sz="1800" b="1" dirty="0">
              <a:latin typeface="Atkinson Hyperlegible" pitchFamily="50" charset="0"/>
            </a:rPr>
            <a:t>Dimensions principals de l’activitat de l’IERMB</a:t>
          </a:r>
        </a:p>
        <a:p xmlns:a="http://schemas.openxmlformats.org/drawingml/2006/main">
          <a:endParaRPr lang="ca-ES" sz="1800" dirty="0">
            <a:latin typeface="Atkinson Hyperlegible" pitchFamily="50"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4304295" cy="341224"/>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5626395" y="0"/>
            <a:ext cx="4304295" cy="341224"/>
          </a:xfrm>
          <a:prstGeom prst="rect">
            <a:avLst/>
          </a:prstGeom>
        </p:spPr>
        <p:txBody>
          <a:bodyPr vert="horz" lIns="91440" tIns="45720" rIns="91440" bIns="45720" rtlCol="0"/>
          <a:lstStyle>
            <a:lvl1pPr algn="r">
              <a:defRPr sz="1200"/>
            </a:lvl1pPr>
          </a:lstStyle>
          <a:p>
            <a:fld id="{77F1AC5C-5F14-B243-85DE-851C34E1E02C}" type="datetimeFigureOut">
              <a:rPr lang="es-ES_tradnl" smtClean="0"/>
              <a:t>04/12/2023</a:t>
            </a:fld>
            <a:endParaRPr lang="es-ES_tradnl"/>
          </a:p>
        </p:txBody>
      </p:sp>
      <p:sp>
        <p:nvSpPr>
          <p:cNvPr id="4" name="Marcador de imagen de diapositiva 3"/>
          <p:cNvSpPr>
            <a:spLocks noGrp="1" noRot="1" noChangeAspect="1"/>
          </p:cNvSpPr>
          <p:nvPr>
            <p:ph type="sldImg" idx="2"/>
          </p:nvPr>
        </p:nvSpPr>
        <p:spPr>
          <a:xfrm>
            <a:off x="2927350" y="850900"/>
            <a:ext cx="4078288" cy="2293938"/>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993299" y="3272909"/>
            <a:ext cx="7946390" cy="2677835"/>
          </a:xfrm>
          <a:prstGeom prst="rect">
            <a:avLst/>
          </a:prstGeom>
        </p:spPr>
        <p:txBody>
          <a:bodyPr vert="horz" lIns="91440" tIns="45720" rIns="91440" bIns="45720" rtlCol="0"/>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6" name="Marcador de pie de página 5"/>
          <p:cNvSpPr>
            <a:spLocks noGrp="1"/>
          </p:cNvSpPr>
          <p:nvPr>
            <p:ph type="ftr" sz="quarter" idx="4"/>
          </p:nvPr>
        </p:nvSpPr>
        <p:spPr>
          <a:xfrm>
            <a:off x="0" y="6459627"/>
            <a:ext cx="4304295" cy="341223"/>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5626395" y="6459627"/>
            <a:ext cx="4304295" cy="341223"/>
          </a:xfrm>
          <a:prstGeom prst="rect">
            <a:avLst/>
          </a:prstGeom>
        </p:spPr>
        <p:txBody>
          <a:bodyPr vert="horz" lIns="91440" tIns="45720" rIns="91440" bIns="45720" rtlCol="0" anchor="b"/>
          <a:lstStyle>
            <a:lvl1pPr algn="r">
              <a:defRPr sz="1200"/>
            </a:lvl1pPr>
          </a:lstStyle>
          <a:p>
            <a:fld id="{9635ECFD-BB1D-D34D-850A-6C06867D6375}" type="slidenum">
              <a:rPr lang="es-ES_tradnl" smtClean="0"/>
              <a:t>‹Nº›</a:t>
            </a:fld>
            <a:endParaRPr lang="es-ES_tradnl"/>
          </a:p>
        </p:txBody>
      </p:sp>
    </p:spTree>
    <p:extLst>
      <p:ext uri="{BB962C8B-B14F-4D97-AF65-F5344CB8AC3E}">
        <p14:creationId xmlns:p14="http://schemas.microsoft.com/office/powerpoint/2010/main" val="8335708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es-ES" dirty="0"/>
          </a:p>
        </p:txBody>
      </p:sp>
      <p:sp>
        <p:nvSpPr>
          <p:cNvPr id="4" name="Contenidor de número de diapositiva 3"/>
          <p:cNvSpPr>
            <a:spLocks noGrp="1"/>
          </p:cNvSpPr>
          <p:nvPr>
            <p:ph type="sldNum" sz="quarter" idx="5"/>
          </p:nvPr>
        </p:nvSpPr>
        <p:spPr/>
        <p:txBody>
          <a:bodyPr/>
          <a:lstStyle/>
          <a:p>
            <a:fld id="{9635ECFD-BB1D-D34D-850A-6C06867D6375}" type="slidenum">
              <a:rPr lang="es-ES_tradnl" smtClean="0"/>
              <a:t>5</a:t>
            </a:fld>
            <a:endParaRPr lang="es-ES_tradnl"/>
          </a:p>
        </p:txBody>
      </p:sp>
    </p:spTree>
    <p:extLst>
      <p:ext uri="{BB962C8B-B14F-4D97-AF65-F5344CB8AC3E}">
        <p14:creationId xmlns:p14="http://schemas.microsoft.com/office/powerpoint/2010/main" val="2250787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635ECFD-BB1D-D34D-850A-6C06867D6375}" type="slidenum">
              <a:rPr lang="es-ES_tradnl" smtClean="0"/>
              <a:t>6</a:t>
            </a:fld>
            <a:endParaRPr lang="es-ES_tradnl"/>
          </a:p>
        </p:txBody>
      </p:sp>
    </p:spTree>
    <p:extLst>
      <p:ext uri="{BB962C8B-B14F-4D97-AF65-F5344CB8AC3E}">
        <p14:creationId xmlns:p14="http://schemas.microsoft.com/office/powerpoint/2010/main" val="2550789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ol">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ca-ES"/>
              <a:t>Feu clic aquí per editar l'estil</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a-ES"/>
              <a:t>Feu clic aquí per editar l'estil de subtítols del patró</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‹Nº›</a:t>
            </a:fld>
            <a:endParaRPr lang="en-US" dirty="0"/>
          </a:p>
        </p:txBody>
      </p:sp>
    </p:spTree>
    <p:extLst>
      <p:ext uri="{BB962C8B-B14F-4D97-AF65-F5344CB8AC3E}">
        <p14:creationId xmlns:p14="http://schemas.microsoft.com/office/powerpoint/2010/main" val="3316327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ol i text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a-ES"/>
              <a:t>Feu clic aquí per editar l'estil</a:t>
            </a:r>
            <a:endParaRPr lang="en-US" dirty="0"/>
          </a:p>
        </p:txBody>
      </p:sp>
      <p:sp>
        <p:nvSpPr>
          <p:cNvPr id="3" name="Vertical Text Placeholder 2"/>
          <p:cNvSpPr>
            <a:spLocks noGrp="1"/>
          </p:cNvSpPr>
          <p:nvPr>
            <p:ph type="body" orient="vert" idx="1"/>
          </p:nvPr>
        </p:nvSpPr>
        <p:spPr/>
        <p:txBody>
          <a:bodyPr vert="eaVert"/>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‹Nº›</a:t>
            </a:fld>
            <a:endParaRPr lang="en-US" dirty="0"/>
          </a:p>
        </p:txBody>
      </p:sp>
    </p:spTree>
    <p:extLst>
      <p:ext uri="{BB962C8B-B14F-4D97-AF65-F5344CB8AC3E}">
        <p14:creationId xmlns:p14="http://schemas.microsoft.com/office/powerpoint/2010/main" val="287038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ol vertical i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ca-ES"/>
              <a:t>Feu clic aquí per editar l'estil</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‹Nº›</a:t>
            </a:fld>
            <a:endParaRPr lang="en-US" dirty="0"/>
          </a:p>
        </p:txBody>
      </p:sp>
    </p:spTree>
    <p:extLst>
      <p:ext uri="{BB962C8B-B14F-4D97-AF65-F5344CB8AC3E}">
        <p14:creationId xmlns:p14="http://schemas.microsoft.com/office/powerpoint/2010/main" val="29888211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ortada A">
    <p:bg>
      <p:bgRef idx="1001">
        <a:schemeClr val="bg2"/>
      </p:bgRef>
    </p:bg>
    <p:spTree>
      <p:nvGrpSpPr>
        <p:cNvPr id="1" name=""/>
        <p:cNvGrpSpPr/>
        <p:nvPr/>
      </p:nvGrpSpPr>
      <p:grpSpPr>
        <a:xfrm>
          <a:off x="0" y="0"/>
          <a:ext cx="0" cy="0"/>
          <a:chOff x="0" y="0"/>
          <a:chExt cx="0" cy="0"/>
        </a:xfrm>
      </p:grpSpPr>
      <p:cxnSp>
        <p:nvCxnSpPr>
          <p:cNvPr id="17" name="Conector recto 16"/>
          <p:cNvCxnSpPr/>
          <p:nvPr userDrawn="1"/>
        </p:nvCxnSpPr>
        <p:spPr>
          <a:xfrm>
            <a:off x="441766" y="6361052"/>
            <a:ext cx="0" cy="496948"/>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cxnSp>
        <p:nvCxnSpPr>
          <p:cNvPr id="8" name="Conector recto 7"/>
          <p:cNvCxnSpPr/>
          <p:nvPr userDrawn="1"/>
        </p:nvCxnSpPr>
        <p:spPr>
          <a:xfrm>
            <a:off x="441766" y="2870522"/>
            <a:ext cx="1147" cy="1597306"/>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12" name="Título 1"/>
          <p:cNvSpPr>
            <a:spLocks noGrp="1"/>
          </p:cNvSpPr>
          <p:nvPr>
            <p:ph type="ctrTitle" hasCustomPrompt="1"/>
          </p:nvPr>
        </p:nvSpPr>
        <p:spPr>
          <a:xfrm>
            <a:off x="525209" y="2781854"/>
            <a:ext cx="5246941" cy="863668"/>
          </a:xfrm>
          <a:prstGeom prst="rect">
            <a:avLst/>
          </a:prstGeom>
        </p:spPr>
        <p:txBody>
          <a:bodyPr lIns="0">
            <a:noAutofit/>
          </a:bodyPr>
          <a:lstStyle>
            <a:lvl1pPr>
              <a:defRPr>
                <a:solidFill>
                  <a:schemeClr val="tx1"/>
                </a:solidFill>
              </a:defRPr>
            </a:lvl1pPr>
          </a:lstStyle>
          <a:p>
            <a:r>
              <a:rPr lang="es-ES_tradnl" err="1"/>
              <a:t>Títol</a:t>
            </a:r>
            <a:r>
              <a:rPr lang="es-ES_tradnl"/>
              <a:t> de la </a:t>
            </a:r>
            <a:br>
              <a:rPr lang="es-ES_tradnl"/>
            </a:br>
            <a:r>
              <a:rPr lang="es-ES_tradnl" err="1"/>
              <a:t>presentació</a:t>
            </a:r>
            <a:endParaRPr lang="es-ES_tradnl" sz="2000"/>
          </a:p>
        </p:txBody>
      </p:sp>
      <p:sp>
        <p:nvSpPr>
          <p:cNvPr id="6" name="Marcador de texto 5"/>
          <p:cNvSpPr>
            <a:spLocks noGrp="1"/>
          </p:cNvSpPr>
          <p:nvPr>
            <p:ph type="body" sz="quarter" idx="10" hasCustomPrompt="1"/>
          </p:nvPr>
        </p:nvSpPr>
        <p:spPr>
          <a:xfrm>
            <a:off x="524080" y="3906655"/>
            <a:ext cx="5248070" cy="561174"/>
          </a:xfrm>
          <a:prstGeom prst="rect">
            <a:avLst/>
          </a:prstGeom>
        </p:spPr>
        <p:txBody>
          <a:bodyPr lIns="0"/>
          <a:lstStyle>
            <a:lvl1pPr>
              <a:lnSpc>
                <a:spcPts val="1500"/>
              </a:lnSpc>
              <a:defRPr sz="2200">
                <a:solidFill>
                  <a:schemeClr val="tx1"/>
                </a:solidFill>
              </a:defRPr>
            </a:lvl1pPr>
          </a:lstStyle>
          <a:p>
            <a:pPr lvl="0"/>
            <a:r>
              <a:rPr lang="es-ES_tradnl" err="1"/>
              <a:t>Subtítol</a:t>
            </a:r>
            <a:endParaRPr lang="es-ES_tradnl"/>
          </a:p>
        </p:txBody>
      </p:sp>
      <p:sp>
        <p:nvSpPr>
          <p:cNvPr id="15" name="Marcador de imagen 14"/>
          <p:cNvSpPr>
            <a:spLocks noGrp="1"/>
          </p:cNvSpPr>
          <p:nvPr>
            <p:ph type="pic" sz="quarter" idx="11" hasCustomPrompt="1"/>
          </p:nvPr>
        </p:nvSpPr>
        <p:spPr>
          <a:xfrm>
            <a:off x="3549559" y="6351442"/>
            <a:ext cx="2838084" cy="381620"/>
          </a:xfrm>
          <a:prstGeom prst="rect">
            <a:avLst/>
          </a:prstGeom>
        </p:spPr>
        <p:txBody>
          <a:bodyPr lIns="0" tIns="0" rIns="90000"/>
          <a:lstStyle>
            <a:lvl1pPr>
              <a:defRPr sz="1000" i="1">
                <a:solidFill>
                  <a:schemeClr val="tx1"/>
                </a:solidFill>
              </a:defRPr>
            </a:lvl1pPr>
          </a:lstStyle>
          <a:p>
            <a:r>
              <a:rPr lang="es-ES_tradnl" err="1"/>
              <a:t>Espai</a:t>
            </a:r>
            <a:r>
              <a:rPr lang="es-ES_tradnl"/>
              <a:t> per </a:t>
            </a:r>
            <a:r>
              <a:rPr lang="es-ES_tradnl" err="1"/>
              <a:t>logotips</a:t>
            </a:r>
            <a:r>
              <a:rPr lang="es-ES_tradnl"/>
              <a:t> o </a:t>
            </a:r>
            <a:r>
              <a:rPr lang="es-ES_tradnl" err="1"/>
              <a:t>peu</a:t>
            </a:r>
            <a:r>
              <a:rPr lang="es-ES_tradnl"/>
              <a:t> de </a:t>
            </a:r>
            <a:r>
              <a:rPr lang="es-ES_tradnl" err="1"/>
              <a:t>pàgina</a:t>
            </a:r>
            <a:r>
              <a:rPr lang="es-ES_tradnl"/>
              <a:t>, si no </a:t>
            </a:r>
            <a:r>
              <a:rPr lang="es-ES_tradnl" err="1"/>
              <a:t>n’hi</a:t>
            </a:r>
            <a:r>
              <a:rPr lang="es-ES_tradnl"/>
              <a:t> ha, cal eliminar la barra vertical</a:t>
            </a:r>
          </a:p>
        </p:txBody>
      </p:sp>
      <p:cxnSp>
        <p:nvCxnSpPr>
          <p:cNvPr id="20" name="Conector recto 19"/>
          <p:cNvCxnSpPr/>
          <p:nvPr userDrawn="1"/>
        </p:nvCxnSpPr>
        <p:spPr>
          <a:xfrm>
            <a:off x="3461296" y="6361052"/>
            <a:ext cx="0" cy="496948"/>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pic>
        <p:nvPicPr>
          <p:cNvPr id="18" name="Imagen 17"/>
          <p:cNvPicPr>
            <a:picLocks noChangeAspect="1"/>
          </p:cNvPicPr>
          <p:nvPr userDrawn="1"/>
        </p:nvPicPr>
        <p:blipFill>
          <a:blip r:embed="rId2"/>
          <a:stretch>
            <a:fillRect/>
          </a:stretch>
        </p:blipFill>
        <p:spPr>
          <a:xfrm>
            <a:off x="442913" y="441325"/>
            <a:ext cx="1958400" cy="523266"/>
          </a:xfrm>
          <a:prstGeom prst="rect">
            <a:avLst/>
          </a:prstGeom>
        </p:spPr>
      </p:pic>
      <p:pic>
        <p:nvPicPr>
          <p:cNvPr id="21" name="Imagen 20"/>
          <p:cNvPicPr>
            <a:picLocks noChangeAspect="1"/>
          </p:cNvPicPr>
          <p:nvPr userDrawn="1"/>
        </p:nvPicPr>
        <p:blipFill>
          <a:blip r:embed="rId3"/>
          <a:stretch>
            <a:fillRect/>
          </a:stretch>
        </p:blipFill>
        <p:spPr>
          <a:xfrm>
            <a:off x="6692900" y="0"/>
            <a:ext cx="5499100" cy="6869574"/>
          </a:xfrm>
          <a:prstGeom prst="rect">
            <a:avLst/>
          </a:prstGeom>
        </p:spPr>
      </p:pic>
      <p:sp>
        <p:nvSpPr>
          <p:cNvPr id="24" name="Marcador de texto 8"/>
          <p:cNvSpPr>
            <a:spLocks noGrp="1"/>
          </p:cNvSpPr>
          <p:nvPr>
            <p:ph type="body" sz="quarter" idx="23" hasCustomPrompt="1"/>
          </p:nvPr>
        </p:nvSpPr>
        <p:spPr>
          <a:xfrm>
            <a:off x="525209" y="6351442"/>
            <a:ext cx="2827591" cy="235847"/>
          </a:xfrm>
          <a:prstGeom prst="rect">
            <a:avLst/>
          </a:prstGeom>
        </p:spPr>
        <p:txBody>
          <a:bodyPr wrap="square" lIns="0" tIns="0" rIns="0" bIns="0" anchor="t" anchorCtr="0"/>
          <a:lstStyle>
            <a:lvl1pPr>
              <a:defRPr sz="800">
                <a:solidFill>
                  <a:schemeClr val="tx1"/>
                </a:solidFill>
              </a:defRPr>
            </a:lvl1pPr>
          </a:lstStyle>
          <a:p>
            <a:pPr lvl="0"/>
            <a:r>
              <a:rPr lang="es-ES_tradnl"/>
              <a:t>DATA / PEU DE PÀGINA (MAJÚSCULES)</a:t>
            </a:r>
          </a:p>
        </p:txBody>
      </p:sp>
    </p:spTree>
    <p:extLst>
      <p:ext uri="{BB962C8B-B14F-4D97-AF65-F5344CB8AC3E}">
        <p14:creationId xmlns:p14="http://schemas.microsoft.com/office/powerpoint/2010/main" val="1534060916"/>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En blanc - interior">
    <p:spTree>
      <p:nvGrpSpPr>
        <p:cNvPr id="1" name=""/>
        <p:cNvGrpSpPr/>
        <p:nvPr/>
      </p:nvGrpSpPr>
      <p:grpSpPr>
        <a:xfrm>
          <a:off x="0" y="0"/>
          <a:ext cx="0" cy="0"/>
          <a:chOff x="0" y="0"/>
          <a:chExt cx="0" cy="0"/>
        </a:xfrm>
      </p:grpSpPr>
      <p:cxnSp>
        <p:nvCxnSpPr>
          <p:cNvPr id="9" name="Conector recto 8"/>
          <p:cNvCxnSpPr/>
          <p:nvPr userDrawn="1"/>
        </p:nvCxnSpPr>
        <p:spPr>
          <a:xfrm>
            <a:off x="441766" y="6361052"/>
            <a:ext cx="0" cy="496948"/>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cxnSp>
        <p:nvCxnSpPr>
          <p:cNvPr id="10" name="Conector recto 9"/>
          <p:cNvCxnSpPr/>
          <p:nvPr userDrawn="1"/>
        </p:nvCxnSpPr>
        <p:spPr>
          <a:xfrm>
            <a:off x="2901521" y="6361052"/>
            <a:ext cx="0" cy="496948"/>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11" name="Marcador de texto 8"/>
          <p:cNvSpPr>
            <a:spLocks noGrp="1"/>
          </p:cNvSpPr>
          <p:nvPr>
            <p:ph type="body" sz="quarter" idx="13" hasCustomPrompt="1"/>
          </p:nvPr>
        </p:nvSpPr>
        <p:spPr>
          <a:xfrm>
            <a:off x="6542713" y="6351721"/>
            <a:ext cx="4124325" cy="210312"/>
          </a:xfrm>
          <a:prstGeom prst="rect">
            <a:avLst/>
          </a:prstGeom>
        </p:spPr>
        <p:txBody>
          <a:bodyPr wrap="square" lIns="0" tIns="0" rIns="0" bIns="0" anchor="t" anchorCtr="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_tradnl"/>
              <a:t>TÍTOL SECCIÓ (MAJÚSCULES)</a:t>
            </a:r>
          </a:p>
        </p:txBody>
      </p:sp>
      <p:sp>
        <p:nvSpPr>
          <p:cNvPr id="12" name="Marcador de texto 8"/>
          <p:cNvSpPr>
            <a:spLocks noGrp="1"/>
          </p:cNvSpPr>
          <p:nvPr>
            <p:ph type="body" sz="quarter" idx="23" hasCustomPrompt="1"/>
          </p:nvPr>
        </p:nvSpPr>
        <p:spPr>
          <a:xfrm>
            <a:off x="3014423" y="6351721"/>
            <a:ext cx="3333559" cy="210312"/>
          </a:xfrm>
          <a:prstGeom prst="rect">
            <a:avLst/>
          </a:prstGeom>
        </p:spPr>
        <p:txBody>
          <a:bodyPr wrap="square" lIns="0" tIns="0" rIns="0" bIns="0" anchor="t" anchorCtr="0"/>
          <a:lstStyle>
            <a:lvl1pPr>
              <a:defRPr sz="800">
                <a:solidFill>
                  <a:schemeClr val="tx1"/>
                </a:solidFill>
              </a:defRPr>
            </a:lvl1pPr>
          </a:lstStyle>
          <a:p>
            <a:pPr lvl="0"/>
            <a:r>
              <a:rPr lang="es-ES_tradnl" dirty="0"/>
              <a:t>TÍTOL PRESENTACIÓ (MAJÚSCULES)</a:t>
            </a:r>
          </a:p>
        </p:txBody>
      </p:sp>
      <p:sp>
        <p:nvSpPr>
          <p:cNvPr id="13" name="CuadroTexto 12"/>
          <p:cNvSpPr txBox="1"/>
          <p:nvPr userDrawn="1"/>
        </p:nvSpPr>
        <p:spPr>
          <a:xfrm>
            <a:off x="11170023" y="6342139"/>
            <a:ext cx="466164" cy="215444"/>
          </a:xfrm>
          <a:prstGeom prst="rect">
            <a:avLst/>
          </a:prstGeom>
          <a:noFill/>
        </p:spPr>
        <p:txBody>
          <a:bodyPr wrap="square" lIns="0" tIns="0" rIns="0" bIns="0" rtlCol="0">
            <a:noAutofit/>
          </a:bodyPr>
          <a:lstStyle/>
          <a:p>
            <a:pPr algn="r"/>
            <a:fld id="{412CE337-0BF1-B44A-98AA-62C21B036D00}" type="slidenum">
              <a:rPr lang="es-ES_tradnl" sz="800" smtClean="0">
                <a:solidFill>
                  <a:schemeClr val="tx1"/>
                </a:solidFill>
              </a:rPr>
              <a:t>‹Nº›</a:t>
            </a:fld>
            <a:endParaRPr lang="es-ES_tradnl" sz="800">
              <a:solidFill>
                <a:schemeClr val="tx1"/>
              </a:solidFill>
            </a:endParaRPr>
          </a:p>
        </p:txBody>
      </p:sp>
      <p:cxnSp>
        <p:nvCxnSpPr>
          <p:cNvPr id="14" name="Conector recto 13"/>
          <p:cNvCxnSpPr/>
          <p:nvPr userDrawn="1"/>
        </p:nvCxnSpPr>
        <p:spPr>
          <a:xfrm>
            <a:off x="11749088" y="6361052"/>
            <a:ext cx="0" cy="496948"/>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cxnSp>
        <p:nvCxnSpPr>
          <p:cNvPr id="15" name="Conector recto 14"/>
          <p:cNvCxnSpPr/>
          <p:nvPr userDrawn="1"/>
        </p:nvCxnSpPr>
        <p:spPr>
          <a:xfrm>
            <a:off x="6419850" y="6361052"/>
            <a:ext cx="0" cy="496948"/>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pic>
        <p:nvPicPr>
          <p:cNvPr id="17" name="Imagen 16"/>
          <p:cNvPicPr>
            <a:picLocks noChangeAspect="1"/>
          </p:cNvPicPr>
          <p:nvPr userDrawn="1"/>
        </p:nvPicPr>
        <p:blipFill>
          <a:blip r:embed="rId2"/>
          <a:stretch>
            <a:fillRect/>
          </a:stretch>
        </p:blipFill>
        <p:spPr>
          <a:xfrm>
            <a:off x="523596" y="6361052"/>
            <a:ext cx="1000221" cy="267250"/>
          </a:xfrm>
          <a:prstGeom prst="rect">
            <a:avLst/>
          </a:prstGeom>
        </p:spPr>
      </p:pic>
    </p:spTree>
    <p:extLst>
      <p:ext uri="{BB962C8B-B14F-4D97-AF65-F5344CB8AC3E}">
        <p14:creationId xmlns:p14="http://schemas.microsoft.com/office/powerpoint/2010/main" val="2714575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ítol + subtítol + text">
    <p:spTree>
      <p:nvGrpSpPr>
        <p:cNvPr id="1" name=""/>
        <p:cNvGrpSpPr/>
        <p:nvPr/>
      </p:nvGrpSpPr>
      <p:grpSpPr>
        <a:xfrm>
          <a:off x="0" y="0"/>
          <a:ext cx="0" cy="0"/>
          <a:chOff x="0" y="0"/>
          <a:chExt cx="0" cy="0"/>
        </a:xfrm>
      </p:grpSpPr>
      <p:sp>
        <p:nvSpPr>
          <p:cNvPr id="29" name="Title 1"/>
          <p:cNvSpPr>
            <a:spLocks noGrp="1"/>
          </p:cNvSpPr>
          <p:nvPr>
            <p:ph type="title" hasCustomPrompt="1"/>
          </p:nvPr>
        </p:nvSpPr>
        <p:spPr>
          <a:xfrm>
            <a:off x="442913" y="441325"/>
            <a:ext cx="8028425" cy="357187"/>
          </a:xfrm>
          <a:prstGeom prst="rect">
            <a:avLst/>
          </a:prstGeom>
        </p:spPr>
        <p:txBody>
          <a:bodyPr lIns="0" tIns="0" rIns="0" bIns="0"/>
          <a:lstStyle>
            <a:lvl1pPr>
              <a:defRPr sz="3200"/>
            </a:lvl1pPr>
          </a:lstStyle>
          <a:p>
            <a:r>
              <a:rPr lang="es-ES_tradnl" err="1"/>
              <a:t>Títol</a:t>
            </a:r>
            <a:endParaRPr lang="en-US"/>
          </a:p>
        </p:txBody>
      </p:sp>
      <p:sp>
        <p:nvSpPr>
          <p:cNvPr id="4" name="Marcador de texto 3"/>
          <p:cNvSpPr>
            <a:spLocks noGrp="1"/>
          </p:cNvSpPr>
          <p:nvPr>
            <p:ph type="body" sz="quarter" idx="25" hasCustomPrompt="1"/>
          </p:nvPr>
        </p:nvSpPr>
        <p:spPr>
          <a:xfrm>
            <a:off x="441765" y="920279"/>
            <a:ext cx="8029573" cy="397614"/>
          </a:xfrm>
          <a:prstGeom prst="rect">
            <a:avLst/>
          </a:prstGeom>
        </p:spPr>
        <p:txBody>
          <a:bodyPr lIns="0" tIns="0" rIns="0" bIns="0"/>
          <a:lstStyle>
            <a:lvl1pPr>
              <a:defRPr sz="2400"/>
            </a:lvl1pPr>
          </a:lstStyle>
          <a:p>
            <a:pPr lvl="0"/>
            <a:r>
              <a:rPr lang="es-ES_tradnl" err="1"/>
              <a:t>Subtítol</a:t>
            </a:r>
            <a:endParaRPr lang="es-ES_tradnl"/>
          </a:p>
        </p:txBody>
      </p:sp>
      <p:sp>
        <p:nvSpPr>
          <p:cNvPr id="44" name="Marcador de texto 3"/>
          <p:cNvSpPr>
            <a:spLocks noGrp="1"/>
          </p:cNvSpPr>
          <p:nvPr>
            <p:ph type="body" sz="quarter" idx="21" hasCustomPrompt="1"/>
          </p:nvPr>
        </p:nvSpPr>
        <p:spPr>
          <a:xfrm>
            <a:off x="450216" y="1700214"/>
            <a:ext cx="5321934" cy="4075554"/>
          </a:xfrm>
          <a:prstGeom prst="rect">
            <a:avLst/>
          </a:prstGeom>
        </p:spPr>
        <p:txBody>
          <a:bodyPr lIns="0" tIns="0" rIns="0" bIns="0" anchor="b" anchorCtr="0">
            <a:noAutofit/>
          </a:bodyPr>
          <a:lstStyle>
            <a:lvl1pPr>
              <a:lnSpc>
                <a:spcPct val="100000"/>
              </a:lnSpc>
              <a:spcBef>
                <a:spcPts val="400"/>
              </a:spcBef>
              <a:spcAft>
                <a:spcPts val="1200"/>
              </a:spcAft>
              <a:defRPr sz="1500" baseline="0">
                <a:solidFill>
                  <a:schemeClr val="tx1"/>
                </a:solidFill>
              </a:defRPr>
            </a:lvl1pPr>
          </a:lstStyle>
          <a:p>
            <a:pPr lvl="0"/>
            <a:r>
              <a:rPr lang="es-ES_tradnl"/>
              <a:t>Posar aquí el </a:t>
            </a:r>
            <a:r>
              <a:rPr lang="es-ES_tradnl" err="1"/>
              <a:t>text</a:t>
            </a:r>
            <a:endParaRPr lang="es-ES_tradnl"/>
          </a:p>
        </p:txBody>
      </p:sp>
      <p:sp>
        <p:nvSpPr>
          <p:cNvPr id="45" name="Marcador de texto 3"/>
          <p:cNvSpPr>
            <a:spLocks noGrp="1"/>
          </p:cNvSpPr>
          <p:nvPr>
            <p:ph type="body" sz="quarter" idx="24" hasCustomPrompt="1"/>
          </p:nvPr>
        </p:nvSpPr>
        <p:spPr>
          <a:xfrm>
            <a:off x="6419850" y="1700214"/>
            <a:ext cx="5329238" cy="4075554"/>
          </a:xfrm>
          <a:prstGeom prst="rect">
            <a:avLst/>
          </a:prstGeom>
        </p:spPr>
        <p:txBody>
          <a:bodyPr lIns="0" tIns="0" rIns="0" bIns="0" anchor="b" anchorCtr="0">
            <a:noAutofit/>
          </a:bodyPr>
          <a:lstStyle>
            <a:lvl1pPr>
              <a:lnSpc>
                <a:spcPct val="100000"/>
              </a:lnSpc>
              <a:spcBef>
                <a:spcPts val="400"/>
              </a:spcBef>
              <a:spcAft>
                <a:spcPts val="1200"/>
              </a:spcAft>
              <a:defRPr sz="1500" baseline="0">
                <a:solidFill>
                  <a:schemeClr val="tx1"/>
                </a:solidFill>
              </a:defRPr>
            </a:lvl1pPr>
          </a:lstStyle>
          <a:p>
            <a:pPr lvl="0"/>
            <a:r>
              <a:rPr lang="es-ES_tradnl"/>
              <a:t>Posar aquí el </a:t>
            </a:r>
            <a:r>
              <a:rPr lang="es-ES_tradnl" err="1"/>
              <a:t>text</a:t>
            </a:r>
            <a:endParaRPr lang="es-ES_tradnl"/>
          </a:p>
        </p:txBody>
      </p:sp>
      <p:cxnSp>
        <p:nvCxnSpPr>
          <p:cNvPr id="13" name="Conector recto 12"/>
          <p:cNvCxnSpPr/>
          <p:nvPr userDrawn="1"/>
        </p:nvCxnSpPr>
        <p:spPr>
          <a:xfrm>
            <a:off x="441766" y="6361052"/>
            <a:ext cx="0" cy="496948"/>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cxnSp>
        <p:nvCxnSpPr>
          <p:cNvPr id="14" name="Conector recto 13"/>
          <p:cNvCxnSpPr/>
          <p:nvPr userDrawn="1"/>
        </p:nvCxnSpPr>
        <p:spPr>
          <a:xfrm>
            <a:off x="2901521" y="6361052"/>
            <a:ext cx="0" cy="496948"/>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15" name="Marcador de texto 8"/>
          <p:cNvSpPr>
            <a:spLocks noGrp="1"/>
          </p:cNvSpPr>
          <p:nvPr>
            <p:ph type="body" sz="quarter" idx="13" hasCustomPrompt="1"/>
          </p:nvPr>
        </p:nvSpPr>
        <p:spPr>
          <a:xfrm>
            <a:off x="6542713" y="6351721"/>
            <a:ext cx="4124325" cy="210312"/>
          </a:xfrm>
          <a:prstGeom prst="rect">
            <a:avLst/>
          </a:prstGeom>
        </p:spPr>
        <p:txBody>
          <a:bodyPr wrap="square" lIns="0" tIns="0" rIns="0" bIns="0" anchor="t" anchorCtr="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_tradnl"/>
              <a:t>TÍTOL SECCIÓ (MAJÚSCULES)</a:t>
            </a:r>
          </a:p>
        </p:txBody>
      </p:sp>
      <p:sp>
        <p:nvSpPr>
          <p:cNvPr id="17" name="Marcador de texto 8"/>
          <p:cNvSpPr>
            <a:spLocks noGrp="1"/>
          </p:cNvSpPr>
          <p:nvPr>
            <p:ph type="body" sz="quarter" idx="23" hasCustomPrompt="1"/>
          </p:nvPr>
        </p:nvSpPr>
        <p:spPr>
          <a:xfrm>
            <a:off x="3014423" y="6351721"/>
            <a:ext cx="3333559" cy="210312"/>
          </a:xfrm>
          <a:prstGeom prst="rect">
            <a:avLst/>
          </a:prstGeom>
        </p:spPr>
        <p:txBody>
          <a:bodyPr wrap="square" lIns="0" tIns="0" rIns="0" bIns="0" anchor="t" anchorCtr="0"/>
          <a:lstStyle>
            <a:lvl1pPr>
              <a:defRPr sz="800">
                <a:solidFill>
                  <a:schemeClr val="tx1"/>
                </a:solidFill>
              </a:defRPr>
            </a:lvl1pPr>
          </a:lstStyle>
          <a:p>
            <a:pPr lvl="0"/>
            <a:r>
              <a:rPr lang="es-ES_tradnl"/>
              <a:t>TÍTOL PRESENTACIÓ (MAJÚSCULES)</a:t>
            </a:r>
          </a:p>
        </p:txBody>
      </p:sp>
      <p:sp>
        <p:nvSpPr>
          <p:cNvPr id="18" name="CuadroTexto 17"/>
          <p:cNvSpPr txBox="1"/>
          <p:nvPr userDrawn="1"/>
        </p:nvSpPr>
        <p:spPr>
          <a:xfrm>
            <a:off x="11170023" y="6342139"/>
            <a:ext cx="466164" cy="215444"/>
          </a:xfrm>
          <a:prstGeom prst="rect">
            <a:avLst/>
          </a:prstGeom>
          <a:noFill/>
        </p:spPr>
        <p:txBody>
          <a:bodyPr wrap="square" lIns="0" tIns="0" rIns="0" bIns="0" rtlCol="0">
            <a:noAutofit/>
          </a:bodyPr>
          <a:lstStyle/>
          <a:p>
            <a:pPr algn="r"/>
            <a:fld id="{412CE337-0BF1-B44A-98AA-62C21B036D00}" type="slidenum">
              <a:rPr lang="es-ES_tradnl" sz="800" smtClean="0">
                <a:solidFill>
                  <a:schemeClr val="tx1"/>
                </a:solidFill>
              </a:rPr>
              <a:t>‹Nº›</a:t>
            </a:fld>
            <a:endParaRPr lang="es-ES_tradnl" sz="800">
              <a:solidFill>
                <a:schemeClr val="tx1"/>
              </a:solidFill>
            </a:endParaRPr>
          </a:p>
        </p:txBody>
      </p:sp>
      <p:cxnSp>
        <p:nvCxnSpPr>
          <p:cNvPr id="19" name="Conector recto 18"/>
          <p:cNvCxnSpPr/>
          <p:nvPr userDrawn="1"/>
        </p:nvCxnSpPr>
        <p:spPr>
          <a:xfrm>
            <a:off x="11749088" y="6361052"/>
            <a:ext cx="0" cy="496948"/>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cxnSp>
        <p:nvCxnSpPr>
          <p:cNvPr id="20" name="Conector recto 19"/>
          <p:cNvCxnSpPr/>
          <p:nvPr userDrawn="1"/>
        </p:nvCxnSpPr>
        <p:spPr>
          <a:xfrm>
            <a:off x="6419850" y="6361052"/>
            <a:ext cx="0" cy="496948"/>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pic>
        <p:nvPicPr>
          <p:cNvPr id="21" name="Imagen 20"/>
          <p:cNvPicPr>
            <a:picLocks noChangeAspect="1"/>
          </p:cNvPicPr>
          <p:nvPr userDrawn="1"/>
        </p:nvPicPr>
        <p:blipFill>
          <a:blip r:embed="rId2"/>
          <a:stretch>
            <a:fillRect/>
          </a:stretch>
        </p:blipFill>
        <p:spPr>
          <a:xfrm>
            <a:off x="523596" y="6361052"/>
            <a:ext cx="1000221" cy="267250"/>
          </a:xfrm>
          <a:prstGeom prst="rect">
            <a:avLst/>
          </a:prstGeom>
        </p:spPr>
      </p:pic>
    </p:spTree>
    <p:extLst>
      <p:ext uri="{BB962C8B-B14F-4D97-AF65-F5344CB8AC3E}">
        <p14:creationId xmlns:p14="http://schemas.microsoft.com/office/powerpoint/2010/main" val="32586246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ítol + destacat + text">
    <p:spTree>
      <p:nvGrpSpPr>
        <p:cNvPr id="1" name=""/>
        <p:cNvGrpSpPr/>
        <p:nvPr/>
      </p:nvGrpSpPr>
      <p:grpSpPr>
        <a:xfrm>
          <a:off x="0" y="0"/>
          <a:ext cx="0" cy="0"/>
          <a:chOff x="0" y="0"/>
          <a:chExt cx="0" cy="0"/>
        </a:xfrm>
      </p:grpSpPr>
      <p:sp>
        <p:nvSpPr>
          <p:cNvPr id="25" name="Title 1"/>
          <p:cNvSpPr>
            <a:spLocks noGrp="1"/>
          </p:cNvSpPr>
          <p:nvPr>
            <p:ph type="title" hasCustomPrompt="1"/>
          </p:nvPr>
        </p:nvSpPr>
        <p:spPr>
          <a:xfrm>
            <a:off x="442913" y="441325"/>
            <a:ext cx="8028425" cy="357187"/>
          </a:xfrm>
          <a:prstGeom prst="rect">
            <a:avLst/>
          </a:prstGeom>
        </p:spPr>
        <p:txBody>
          <a:bodyPr lIns="0" tIns="0" rIns="0" bIns="0"/>
          <a:lstStyle>
            <a:lvl1pPr>
              <a:defRPr sz="3200"/>
            </a:lvl1pPr>
          </a:lstStyle>
          <a:p>
            <a:r>
              <a:rPr lang="es-ES_tradnl" err="1"/>
              <a:t>Títol</a:t>
            </a:r>
            <a:endParaRPr lang="en-US"/>
          </a:p>
        </p:txBody>
      </p:sp>
      <p:sp>
        <p:nvSpPr>
          <p:cNvPr id="31" name="Marcador de texto 3"/>
          <p:cNvSpPr>
            <a:spLocks noGrp="1"/>
          </p:cNvSpPr>
          <p:nvPr>
            <p:ph type="body" sz="quarter" idx="21" hasCustomPrompt="1"/>
          </p:nvPr>
        </p:nvSpPr>
        <p:spPr>
          <a:xfrm>
            <a:off x="450216" y="1700214"/>
            <a:ext cx="5321934" cy="4075554"/>
          </a:xfrm>
          <a:prstGeom prst="rect">
            <a:avLst/>
          </a:prstGeom>
        </p:spPr>
        <p:txBody>
          <a:bodyPr lIns="0" tIns="0" rIns="0" bIns="0" anchor="b" anchorCtr="0"/>
          <a:lstStyle>
            <a:lvl1pPr>
              <a:lnSpc>
                <a:spcPts val="2100"/>
              </a:lnSpc>
              <a:spcBef>
                <a:spcPts val="400"/>
              </a:spcBef>
              <a:spcAft>
                <a:spcPts val="2000"/>
              </a:spcAft>
              <a:defRPr sz="2000" baseline="0">
                <a:solidFill>
                  <a:schemeClr val="tx1"/>
                </a:solidFill>
              </a:defRPr>
            </a:lvl1pPr>
          </a:lstStyle>
          <a:p>
            <a:pPr lvl="0"/>
            <a:r>
              <a:rPr lang="es-ES_tradnl"/>
              <a:t>Posar aquí el </a:t>
            </a:r>
            <a:r>
              <a:rPr lang="es-ES_tradnl" err="1"/>
              <a:t>text</a:t>
            </a:r>
            <a:r>
              <a:rPr lang="es-ES_tradnl"/>
              <a:t> </a:t>
            </a:r>
            <a:r>
              <a:rPr lang="es-ES_tradnl" err="1"/>
              <a:t>destacat</a:t>
            </a:r>
            <a:endParaRPr lang="es-ES_tradnl"/>
          </a:p>
        </p:txBody>
      </p:sp>
      <p:sp>
        <p:nvSpPr>
          <p:cNvPr id="39" name="Marcador de texto 3"/>
          <p:cNvSpPr>
            <a:spLocks noGrp="1"/>
          </p:cNvSpPr>
          <p:nvPr>
            <p:ph type="body" sz="quarter" idx="25" hasCustomPrompt="1"/>
          </p:nvPr>
        </p:nvSpPr>
        <p:spPr>
          <a:xfrm>
            <a:off x="441765" y="920279"/>
            <a:ext cx="8029573" cy="397614"/>
          </a:xfrm>
          <a:prstGeom prst="rect">
            <a:avLst/>
          </a:prstGeom>
        </p:spPr>
        <p:txBody>
          <a:bodyPr lIns="0" tIns="0" rIns="0" bIns="0"/>
          <a:lstStyle>
            <a:lvl1pPr>
              <a:defRPr sz="2400"/>
            </a:lvl1pPr>
          </a:lstStyle>
          <a:p>
            <a:pPr lvl="0"/>
            <a:r>
              <a:rPr lang="es-ES_tradnl" err="1"/>
              <a:t>Subtítol</a:t>
            </a:r>
            <a:endParaRPr lang="es-ES_tradnl"/>
          </a:p>
        </p:txBody>
      </p:sp>
      <p:sp>
        <p:nvSpPr>
          <p:cNvPr id="40" name="Marcador de texto 3"/>
          <p:cNvSpPr>
            <a:spLocks noGrp="1"/>
          </p:cNvSpPr>
          <p:nvPr>
            <p:ph type="body" sz="quarter" idx="24" hasCustomPrompt="1"/>
          </p:nvPr>
        </p:nvSpPr>
        <p:spPr>
          <a:xfrm>
            <a:off x="6419850" y="1700214"/>
            <a:ext cx="5315778" cy="4075554"/>
          </a:xfrm>
          <a:prstGeom prst="rect">
            <a:avLst/>
          </a:prstGeom>
        </p:spPr>
        <p:txBody>
          <a:bodyPr lIns="0" tIns="0" rIns="0" bIns="0" anchor="b" anchorCtr="0">
            <a:noAutofit/>
          </a:bodyPr>
          <a:lstStyle>
            <a:lvl1pPr>
              <a:lnSpc>
                <a:spcPct val="100000"/>
              </a:lnSpc>
              <a:spcBef>
                <a:spcPts val="400"/>
              </a:spcBef>
              <a:spcAft>
                <a:spcPts val="1200"/>
              </a:spcAft>
              <a:defRPr sz="1500" baseline="0">
                <a:solidFill>
                  <a:schemeClr val="tx1"/>
                </a:solidFill>
              </a:defRPr>
            </a:lvl1pPr>
          </a:lstStyle>
          <a:p>
            <a:pPr lvl="0"/>
            <a:r>
              <a:rPr lang="es-ES_tradnl"/>
              <a:t>Posar aquí el </a:t>
            </a:r>
            <a:r>
              <a:rPr lang="es-ES_tradnl" err="1"/>
              <a:t>text</a:t>
            </a:r>
            <a:endParaRPr lang="es-ES_tradnl"/>
          </a:p>
        </p:txBody>
      </p:sp>
      <p:cxnSp>
        <p:nvCxnSpPr>
          <p:cNvPr id="13" name="Conector recto 12"/>
          <p:cNvCxnSpPr/>
          <p:nvPr userDrawn="1"/>
        </p:nvCxnSpPr>
        <p:spPr>
          <a:xfrm>
            <a:off x="441766" y="6361052"/>
            <a:ext cx="0" cy="496948"/>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cxnSp>
        <p:nvCxnSpPr>
          <p:cNvPr id="14" name="Conector recto 13"/>
          <p:cNvCxnSpPr/>
          <p:nvPr userDrawn="1"/>
        </p:nvCxnSpPr>
        <p:spPr>
          <a:xfrm>
            <a:off x="2901521" y="6361052"/>
            <a:ext cx="0" cy="496948"/>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15" name="Marcador de texto 8"/>
          <p:cNvSpPr>
            <a:spLocks noGrp="1"/>
          </p:cNvSpPr>
          <p:nvPr>
            <p:ph type="body" sz="quarter" idx="13" hasCustomPrompt="1"/>
          </p:nvPr>
        </p:nvSpPr>
        <p:spPr>
          <a:xfrm>
            <a:off x="6542713" y="6351721"/>
            <a:ext cx="4124325" cy="210312"/>
          </a:xfrm>
          <a:prstGeom prst="rect">
            <a:avLst/>
          </a:prstGeom>
        </p:spPr>
        <p:txBody>
          <a:bodyPr wrap="square" lIns="0" tIns="0" rIns="0" bIns="0" anchor="t" anchorCtr="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_tradnl"/>
              <a:t>TÍTOL SECCIÓ (MAJÚSCULES)</a:t>
            </a:r>
          </a:p>
        </p:txBody>
      </p:sp>
      <p:sp>
        <p:nvSpPr>
          <p:cNvPr id="16" name="Marcador de texto 8"/>
          <p:cNvSpPr>
            <a:spLocks noGrp="1"/>
          </p:cNvSpPr>
          <p:nvPr>
            <p:ph type="body" sz="quarter" idx="23" hasCustomPrompt="1"/>
          </p:nvPr>
        </p:nvSpPr>
        <p:spPr>
          <a:xfrm>
            <a:off x="3014423" y="6351721"/>
            <a:ext cx="3333559" cy="210312"/>
          </a:xfrm>
          <a:prstGeom prst="rect">
            <a:avLst/>
          </a:prstGeom>
        </p:spPr>
        <p:txBody>
          <a:bodyPr wrap="square" lIns="0" tIns="0" rIns="0" bIns="0" anchor="t" anchorCtr="0"/>
          <a:lstStyle>
            <a:lvl1pPr>
              <a:defRPr sz="800">
                <a:solidFill>
                  <a:schemeClr val="tx1"/>
                </a:solidFill>
              </a:defRPr>
            </a:lvl1pPr>
          </a:lstStyle>
          <a:p>
            <a:pPr lvl="0"/>
            <a:r>
              <a:rPr lang="es-ES_tradnl"/>
              <a:t>TÍTOL PRESENTACIÓ (MAJÚSCULES)</a:t>
            </a:r>
          </a:p>
        </p:txBody>
      </p:sp>
      <p:sp>
        <p:nvSpPr>
          <p:cNvPr id="17" name="CuadroTexto 16"/>
          <p:cNvSpPr txBox="1"/>
          <p:nvPr userDrawn="1"/>
        </p:nvSpPr>
        <p:spPr>
          <a:xfrm>
            <a:off x="11170023" y="6342139"/>
            <a:ext cx="466164" cy="215444"/>
          </a:xfrm>
          <a:prstGeom prst="rect">
            <a:avLst/>
          </a:prstGeom>
          <a:noFill/>
        </p:spPr>
        <p:txBody>
          <a:bodyPr wrap="square" lIns="0" tIns="0" rIns="0" bIns="0" rtlCol="0">
            <a:noAutofit/>
          </a:bodyPr>
          <a:lstStyle/>
          <a:p>
            <a:pPr algn="r"/>
            <a:fld id="{412CE337-0BF1-B44A-98AA-62C21B036D00}" type="slidenum">
              <a:rPr lang="es-ES_tradnl" sz="800" smtClean="0">
                <a:solidFill>
                  <a:schemeClr val="tx1"/>
                </a:solidFill>
              </a:rPr>
              <a:t>‹Nº›</a:t>
            </a:fld>
            <a:endParaRPr lang="es-ES_tradnl" sz="800">
              <a:solidFill>
                <a:schemeClr val="tx1"/>
              </a:solidFill>
            </a:endParaRPr>
          </a:p>
        </p:txBody>
      </p:sp>
      <p:cxnSp>
        <p:nvCxnSpPr>
          <p:cNvPr id="19" name="Conector recto 18"/>
          <p:cNvCxnSpPr/>
          <p:nvPr userDrawn="1"/>
        </p:nvCxnSpPr>
        <p:spPr>
          <a:xfrm>
            <a:off x="11749088" y="6361052"/>
            <a:ext cx="0" cy="496948"/>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cxnSp>
        <p:nvCxnSpPr>
          <p:cNvPr id="20" name="Conector recto 19"/>
          <p:cNvCxnSpPr/>
          <p:nvPr userDrawn="1"/>
        </p:nvCxnSpPr>
        <p:spPr>
          <a:xfrm>
            <a:off x="6419850" y="6361052"/>
            <a:ext cx="0" cy="496948"/>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pic>
        <p:nvPicPr>
          <p:cNvPr id="21" name="Imagen 20"/>
          <p:cNvPicPr>
            <a:picLocks noChangeAspect="1"/>
          </p:cNvPicPr>
          <p:nvPr userDrawn="1"/>
        </p:nvPicPr>
        <p:blipFill>
          <a:blip r:embed="rId2"/>
          <a:stretch>
            <a:fillRect/>
          </a:stretch>
        </p:blipFill>
        <p:spPr>
          <a:xfrm>
            <a:off x="523596" y="6361052"/>
            <a:ext cx="1000221" cy="267250"/>
          </a:xfrm>
          <a:prstGeom prst="rect">
            <a:avLst/>
          </a:prstGeom>
        </p:spPr>
      </p:pic>
    </p:spTree>
    <p:extLst>
      <p:ext uri="{BB962C8B-B14F-4D97-AF65-F5344CB8AC3E}">
        <p14:creationId xmlns:p14="http://schemas.microsoft.com/office/powerpoint/2010/main" val="33106876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ext + imatge esquerra">
    <p:spTree>
      <p:nvGrpSpPr>
        <p:cNvPr id="1" name=""/>
        <p:cNvGrpSpPr/>
        <p:nvPr/>
      </p:nvGrpSpPr>
      <p:grpSpPr>
        <a:xfrm>
          <a:off x="0" y="0"/>
          <a:ext cx="0" cy="0"/>
          <a:chOff x="0" y="0"/>
          <a:chExt cx="0" cy="0"/>
        </a:xfrm>
      </p:grpSpPr>
      <p:sp>
        <p:nvSpPr>
          <p:cNvPr id="28" name="Title 1"/>
          <p:cNvSpPr>
            <a:spLocks noGrp="1"/>
          </p:cNvSpPr>
          <p:nvPr>
            <p:ph type="title" hasCustomPrompt="1"/>
          </p:nvPr>
        </p:nvSpPr>
        <p:spPr>
          <a:xfrm>
            <a:off x="6419850" y="441325"/>
            <a:ext cx="5329238" cy="1258888"/>
          </a:xfrm>
          <a:prstGeom prst="rect">
            <a:avLst/>
          </a:prstGeom>
        </p:spPr>
        <p:txBody>
          <a:bodyPr lIns="0" tIns="0" rIns="0" bIns="0"/>
          <a:lstStyle>
            <a:lvl1pPr>
              <a:defRPr sz="3200">
                <a:solidFill>
                  <a:schemeClr val="tx2"/>
                </a:solidFill>
              </a:defRPr>
            </a:lvl1pPr>
          </a:lstStyle>
          <a:p>
            <a:r>
              <a:rPr lang="es-ES_tradnl" err="1"/>
              <a:t>Títol</a:t>
            </a:r>
            <a:endParaRPr lang="en-US"/>
          </a:p>
        </p:txBody>
      </p:sp>
      <p:sp>
        <p:nvSpPr>
          <p:cNvPr id="30" name="Marcador de imagen 8"/>
          <p:cNvSpPr>
            <a:spLocks noGrp="1"/>
          </p:cNvSpPr>
          <p:nvPr>
            <p:ph type="pic" sz="quarter" idx="13" hasCustomPrompt="1"/>
          </p:nvPr>
        </p:nvSpPr>
        <p:spPr>
          <a:xfrm>
            <a:off x="441765" y="441325"/>
            <a:ext cx="5474589" cy="5334443"/>
          </a:xfrm>
          <a:prstGeom prst="rect">
            <a:avLst/>
          </a:prstGeom>
        </p:spPr>
        <p:txBody>
          <a:bodyPr anchor="ctr" anchorCtr="1"/>
          <a:lstStyle>
            <a:lvl1pPr>
              <a:defRPr sz="1000" i="1">
                <a:solidFill>
                  <a:schemeClr val="tx1"/>
                </a:solidFill>
              </a:defRPr>
            </a:lvl1pPr>
          </a:lstStyle>
          <a:p>
            <a:r>
              <a:rPr lang="es-ES_tradnl"/>
              <a:t>Arrastrar aquí la </a:t>
            </a:r>
            <a:r>
              <a:rPr lang="es-ES_tradnl" err="1"/>
              <a:t>imatge</a:t>
            </a:r>
            <a:endParaRPr lang="es-ES_tradnl"/>
          </a:p>
        </p:txBody>
      </p:sp>
      <p:sp>
        <p:nvSpPr>
          <p:cNvPr id="37" name="Marcador de texto 3"/>
          <p:cNvSpPr>
            <a:spLocks noGrp="1"/>
          </p:cNvSpPr>
          <p:nvPr>
            <p:ph type="body" sz="quarter" idx="24" hasCustomPrompt="1"/>
          </p:nvPr>
        </p:nvSpPr>
        <p:spPr>
          <a:xfrm>
            <a:off x="6419850" y="2652460"/>
            <a:ext cx="5315778" cy="3163063"/>
          </a:xfrm>
          <a:prstGeom prst="rect">
            <a:avLst/>
          </a:prstGeom>
        </p:spPr>
        <p:txBody>
          <a:bodyPr lIns="0" tIns="0" rIns="0" bIns="0" anchor="b" anchorCtr="0">
            <a:noAutofit/>
          </a:bodyPr>
          <a:lstStyle>
            <a:lvl1pPr>
              <a:lnSpc>
                <a:spcPct val="100000"/>
              </a:lnSpc>
              <a:spcBef>
                <a:spcPts val="400"/>
              </a:spcBef>
              <a:spcAft>
                <a:spcPts val="1200"/>
              </a:spcAft>
              <a:defRPr sz="1500" baseline="0">
                <a:solidFill>
                  <a:schemeClr val="tx1"/>
                </a:solidFill>
              </a:defRPr>
            </a:lvl1pPr>
          </a:lstStyle>
          <a:p>
            <a:pPr lvl="0"/>
            <a:r>
              <a:rPr lang="es-ES_tradnl"/>
              <a:t>Posar aquí el </a:t>
            </a:r>
            <a:r>
              <a:rPr lang="es-ES_tradnl" err="1"/>
              <a:t>text</a:t>
            </a:r>
            <a:endParaRPr lang="es-ES_tradnl"/>
          </a:p>
        </p:txBody>
      </p:sp>
      <p:cxnSp>
        <p:nvCxnSpPr>
          <p:cNvPr id="12" name="Conector recto 11"/>
          <p:cNvCxnSpPr/>
          <p:nvPr userDrawn="1"/>
        </p:nvCxnSpPr>
        <p:spPr>
          <a:xfrm>
            <a:off x="441766" y="6361052"/>
            <a:ext cx="0" cy="496948"/>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cxnSp>
        <p:nvCxnSpPr>
          <p:cNvPr id="13" name="Conector recto 12"/>
          <p:cNvCxnSpPr/>
          <p:nvPr userDrawn="1"/>
        </p:nvCxnSpPr>
        <p:spPr>
          <a:xfrm>
            <a:off x="2901521" y="6361052"/>
            <a:ext cx="0" cy="496948"/>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14" name="Marcador de texto 8"/>
          <p:cNvSpPr>
            <a:spLocks noGrp="1"/>
          </p:cNvSpPr>
          <p:nvPr>
            <p:ph type="body" sz="quarter" idx="25" hasCustomPrompt="1"/>
          </p:nvPr>
        </p:nvSpPr>
        <p:spPr>
          <a:xfrm>
            <a:off x="6542713" y="6351721"/>
            <a:ext cx="4124325" cy="210312"/>
          </a:xfrm>
          <a:prstGeom prst="rect">
            <a:avLst/>
          </a:prstGeom>
        </p:spPr>
        <p:txBody>
          <a:bodyPr wrap="square" lIns="0" tIns="0" rIns="0" bIns="0" anchor="t" anchorCtr="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_tradnl"/>
              <a:t>TÍTOL SECCIÓ (MAJÚSCULES)</a:t>
            </a:r>
          </a:p>
        </p:txBody>
      </p:sp>
      <p:sp>
        <p:nvSpPr>
          <p:cNvPr id="15" name="Marcador de texto 8"/>
          <p:cNvSpPr>
            <a:spLocks noGrp="1"/>
          </p:cNvSpPr>
          <p:nvPr>
            <p:ph type="body" sz="quarter" idx="23" hasCustomPrompt="1"/>
          </p:nvPr>
        </p:nvSpPr>
        <p:spPr>
          <a:xfrm>
            <a:off x="3014423" y="6351721"/>
            <a:ext cx="3333559" cy="210312"/>
          </a:xfrm>
          <a:prstGeom prst="rect">
            <a:avLst/>
          </a:prstGeom>
        </p:spPr>
        <p:txBody>
          <a:bodyPr wrap="square" lIns="0" tIns="0" rIns="0" bIns="0" anchor="t" anchorCtr="0"/>
          <a:lstStyle>
            <a:lvl1pPr>
              <a:defRPr sz="800">
                <a:solidFill>
                  <a:schemeClr val="tx1"/>
                </a:solidFill>
              </a:defRPr>
            </a:lvl1pPr>
          </a:lstStyle>
          <a:p>
            <a:pPr lvl="0"/>
            <a:r>
              <a:rPr lang="es-ES_tradnl"/>
              <a:t>TÍTOL PRESENTACIÓ (MAJÚSCULES)</a:t>
            </a:r>
          </a:p>
        </p:txBody>
      </p:sp>
      <p:sp>
        <p:nvSpPr>
          <p:cNvPr id="16" name="CuadroTexto 15"/>
          <p:cNvSpPr txBox="1"/>
          <p:nvPr userDrawn="1"/>
        </p:nvSpPr>
        <p:spPr>
          <a:xfrm>
            <a:off x="11170023" y="6342139"/>
            <a:ext cx="466164" cy="215444"/>
          </a:xfrm>
          <a:prstGeom prst="rect">
            <a:avLst/>
          </a:prstGeom>
          <a:noFill/>
        </p:spPr>
        <p:txBody>
          <a:bodyPr wrap="square" lIns="0" tIns="0" rIns="0" bIns="0" rtlCol="0">
            <a:noAutofit/>
          </a:bodyPr>
          <a:lstStyle/>
          <a:p>
            <a:pPr algn="r"/>
            <a:fld id="{412CE337-0BF1-B44A-98AA-62C21B036D00}" type="slidenum">
              <a:rPr lang="es-ES_tradnl" sz="800" smtClean="0">
                <a:solidFill>
                  <a:schemeClr val="tx1"/>
                </a:solidFill>
              </a:rPr>
              <a:t>‹Nº›</a:t>
            </a:fld>
            <a:endParaRPr lang="es-ES_tradnl" sz="800">
              <a:solidFill>
                <a:schemeClr val="tx1"/>
              </a:solidFill>
            </a:endParaRPr>
          </a:p>
        </p:txBody>
      </p:sp>
      <p:cxnSp>
        <p:nvCxnSpPr>
          <p:cNvPr id="17" name="Conector recto 16"/>
          <p:cNvCxnSpPr/>
          <p:nvPr userDrawn="1"/>
        </p:nvCxnSpPr>
        <p:spPr>
          <a:xfrm>
            <a:off x="11749088" y="6361052"/>
            <a:ext cx="0" cy="496948"/>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cxnSp>
        <p:nvCxnSpPr>
          <p:cNvPr id="18" name="Conector recto 17"/>
          <p:cNvCxnSpPr/>
          <p:nvPr userDrawn="1"/>
        </p:nvCxnSpPr>
        <p:spPr>
          <a:xfrm>
            <a:off x="6419850" y="6361052"/>
            <a:ext cx="0" cy="496948"/>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pic>
        <p:nvPicPr>
          <p:cNvPr id="19" name="Imagen 18"/>
          <p:cNvPicPr>
            <a:picLocks noChangeAspect="1"/>
          </p:cNvPicPr>
          <p:nvPr userDrawn="1"/>
        </p:nvPicPr>
        <p:blipFill>
          <a:blip r:embed="rId2"/>
          <a:stretch>
            <a:fillRect/>
          </a:stretch>
        </p:blipFill>
        <p:spPr>
          <a:xfrm>
            <a:off x="523596" y="6361052"/>
            <a:ext cx="1000221" cy="267250"/>
          </a:xfrm>
          <a:prstGeom prst="rect">
            <a:avLst/>
          </a:prstGeom>
        </p:spPr>
      </p:pic>
    </p:spTree>
    <p:extLst>
      <p:ext uri="{BB962C8B-B14F-4D97-AF65-F5344CB8AC3E}">
        <p14:creationId xmlns:p14="http://schemas.microsoft.com/office/powerpoint/2010/main" val="14503909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ítol + text">
    <p:spTree>
      <p:nvGrpSpPr>
        <p:cNvPr id="1" name=""/>
        <p:cNvGrpSpPr/>
        <p:nvPr/>
      </p:nvGrpSpPr>
      <p:grpSpPr>
        <a:xfrm>
          <a:off x="0" y="0"/>
          <a:ext cx="0" cy="0"/>
          <a:chOff x="0" y="0"/>
          <a:chExt cx="0" cy="0"/>
        </a:xfrm>
      </p:grpSpPr>
      <p:sp>
        <p:nvSpPr>
          <p:cNvPr id="26" name="Marcador de texto 3"/>
          <p:cNvSpPr>
            <a:spLocks noGrp="1"/>
          </p:cNvSpPr>
          <p:nvPr>
            <p:ph type="body" sz="quarter" idx="21" hasCustomPrompt="1"/>
          </p:nvPr>
        </p:nvSpPr>
        <p:spPr>
          <a:xfrm>
            <a:off x="450216" y="1700213"/>
            <a:ext cx="5321934" cy="4075555"/>
          </a:xfrm>
          <a:prstGeom prst="rect">
            <a:avLst/>
          </a:prstGeom>
        </p:spPr>
        <p:txBody>
          <a:bodyPr lIns="0" tIns="0" rIns="0" bIns="0" anchor="b" anchorCtr="0">
            <a:noAutofit/>
          </a:bodyPr>
          <a:lstStyle>
            <a:lvl1pPr>
              <a:lnSpc>
                <a:spcPct val="100000"/>
              </a:lnSpc>
              <a:spcBef>
                <a:spcPts val="400"/>
              </a:spcBef>
              <a:spcAft>
                <a:spcPts val="1200"/>
              </a:spcAft>
              <a:defRPr sz="1500" baseline="0">
                <a:solidFill>
                  <a:schemeClr val="tx1"/>
                </a:solidFill>
              </a:defRPr>
            </a:lvl1pPr>
          </a:lstStyle>
          <a:p>
            <a:pPr lvl="0"/>
            <a:r>
              <a:rPr lang="es-ES_tradnl"/>
              <a:t>Posar aquí el </a:t>
            </a:r>
            <a:r>
              <a:rPr lang="es-ES_tradnl" err="1"/>
              <a:t>text</a:t>
            </a:r>
            <a:endParaRPr lang="es-ES_tradnl"/>
          </a:p>
        </p:txBody>
      </p:sp>
      <p:sp>
        <p:nvSpPr>
          <p:cNvPr id="29" name="Title 1"/>
          <p:cNvSpPr>
            <a:spLocks noGrp="1"/>
          </p:cNvSpPr>
          <p:nvPr>
            <p:ph type="title" hasCustomPrompt="1"/>
          </p:nvPr>
        </p:nvSpPr>
        <p:spPr>
          <a:xfrm>
            <a:off x="442913" y="441325"/>
            <a:ext cx="8028425" cy="357187"/>
          </a:xfrm>
          <a:prstGeom prst="rect">
            <a:avLst/>
          </a:prstGeom>
        </p:spPr>
        <p:txBody>
          <a:bodyPr lIns="0" tIns="0" rIns="0" bIns="0"/>
          <a:lstStyle>
            <a:lvl1pPr>
              <a:defRPr sz="3200"/>
            </a:lvl1pPr>
          </a:lstStyle>
          <a:p>
            <a:r>
              <a:rPr lang="es-ES_tradnl" err="1"/>
              <a:t>Títol</a:t>
            </a:r>
            <a:endParaRPr lang="en-US"/>
          </a:p>
        </p:txBody>
      </p:sp>
      <p:sp>
        <p:nvSpPr>
          <p:cNvPr id="36" name="Marcador de texto 3"/>
          <p:cNvSpPr>
            <a:spLocks noGrp="1"/>
          </p:cNvSpPr>
          <p:nvPr>
            <p:ph type="body" sz="quarter" idx="24" hasCustomPrompt="1"/>
          </p:nvPr>
        </p:nvSpPr>
        <p:spPr>
          <a:xfrm>
            <a:off x="6419850" y="1700213"/>
            <a:ext cx="5315778" cy="4075555"/>
          </a:xfrm>
          <a:prstGeom prst="rect">
            <a:avLst/>
          </a:prstGeom>
        </p:spPr>
        <p:txBody>
          <a:bodyPr lIns="0" tIns="0" rIns="0" bIns="0" anchor="b" anchorCtr="0">
            <a:noAutofit/>
          </a:bodyPr>
          <a:lstStyle>
            <a:lvl1pPr>
              <a:lnSpc>
                <a:spcPct val="100000"/>
              </a:lnSpc>
              <a:spcBef>
                <a:spcPts val="400"/>
              </a:spcBef>
              <a:spcAft>
                <a:spcPts val="1200"/>
              </a:spcAft>
              <a:defRPr sz="1500" baseline="0">
                <a:solidFill>
                  <a:schemeClr val="tx1"/>
                </a:solidFill>
              </a:defRPr>
            </a:lvl1pPr>
          </a:lstStyle>
          <a:p>
            <a:pPr lvl="0"/>
            <a:r>
              <a:rPr lang="es-ES_tradnl"/>
              <a:t>Posar aquí el </a:t>
            </a:r>
            <a:r>
              <a:rPr lang="es-ES_tradnl" err="1"/>
              <a:t>text</a:t>
            </a:r>
            <a:endParaRPr lang="es-ES_tradnl"/>
          </a:p>
        </p:txBody>
      </p:sp>
      <p:cxnSp>
        <p:nvCxnSpPr>
          <p:cNvPr id="17" name="Conector recto 16"/>
          <p:cNvCxnSpPr/>
          <p:nvPr userDrawn="1"/>
        </p:nvCxnSpPr>
        <p:spPr>
          <a:xfrm>
            <a:off x="441766" y="6361052"/>
            <a:ext cx="0" cy="496948"/>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cxnSp>
        <p:nvCxnSpPr>
          <p:cNvPr id="18" name="Conector recto 17"/>
          <p:cNvCxnSpPr/>
          <p:nvPr userDrawn="1"/>
        </p:nvCxnSpPr>
        <p:spPr>
          <a:xfrm>
            <a:off x="2901521" y="6361052"/>
            <a:ext cx="0" cy="496948"/>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19" name="Marcador de texto 8"/>
          <p:cNvSpPr>
            <a:spLocks noGrp="1"/>
          </p:cNvSpPr>
          <p:nvPr>
            <p:ph type="body" sz="quarter" idx="13" hasCustomPrompt="1"/>
          </p:nvPr>
        </p:nvSpPr>
        <p:spPr>
          <a:xfrm>
            <a:off x="6542713" y="6351721"/>
            <a:ext cx="4124325" cy="210312"/>
          </a:xfrm>
          <a:prstGeom prst="rect">
            <a:avLst/>
          </a:prstGeom>
        </p:spPr>
        <p:txBody>
          <a:bodyPr wrap="square" lIns="0" tIns="0" rIns="0" bIns="0" anchor="t" anchorCtr="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_tradnl"/>
              <a:t>TÍTOL SECCIÓ (MAJÚSCULES)</a:t>
            </a:r>
          </a:p>
        </p:txBody>
      </p:sp>
      <p:sp>
        <p:nvSpPr>
          <p:cNvPr id="20" name="Marcador de texto 8"/>
          <p:cNvSpPr>
            <a:spLocks noGrp="1"/>
          </p:cNvSpPr>
          <p:nvPr>
            <p:ph type="body" sz="quarter" idx="23" hasCustomPrompt="1"/>
          </p:nvPr>
        </p:nvSpPr>
        <p:spPr>
          <a:xfrm>
            <a:off x="3014423" y="6351721"/>
            <a:ext cx="3333559" cy="210312"/>
          </a:xfrm>
          <a:prstGeom prst="rect">
            <a:avLst/>
          </a:prstGeom>
        </p:spPr>
        <p:txBody>
          <a:bodyPr wrap="square" lIns="0" tIns="0" rIns="0" bIns="0" anchor="t" anchorCtr="0"/>
          <a:lstStyle>
            <a:lvl1pPr>
              <a:defRPr sz="800">
                <a:solidFill>
                  <a:schemeClr val="tx1"/>
                </a:solidFill>
              </a:defRPr>
            </a:lvl1pPr>
          </a:lstStyle>
          <a:p>
            <a:pPr lvl="0"/>
            <a:r>
              <a:rPr lang="es-ES_tradnl"/>
              <a:t>TÍTOL PRESENTACIÓ (MAJÚSCULES)</a:t>
            </a:r>
          </a:p>
        </p:txBody>
      </p:sp>
      <p:sp>
        <p:nvSpPr>
          <p:cNvPr id="21" name="CuadroTexto 20"/>
          <p:cNvSpPr txBox="1"/>
          <p:nvPr userDrawn="1"/>
        </p:nvSpPr>
        <p:spPr>
          <a:xfrm>
            <a:off x="11170023" y="6342139"/>
            <a:ext cx="466164" cy="215444"/>
          </a:xfrm>
          <a:prstGeom prst="rect">
            <a:avLst/>
          </a:prstGeom>
          <a:noFill/>
        </p:spPr>
        <p:txBody>
          <a:bodyPr wrap="square" lIns="0" tIns="0" rIns="0" bIns="0" rtlCol="0">
            <a:noAutofit/>
          </a:bodyPr>
          <a:lstStyle/>
          <a:p>
            <a:pPr algn="r"/>
            <a:fld id="{412CE337-0BF1-B44A-98AA-62C21B036D00}" type="slidenum">
              <a:rPr lang="es-ES_tradnl" sz="800" smtClean="0">
                <a:solidFill>
                  <a:schemeClr val="tx1"/>
                </a:solidFill>
              </a:rPr>
              <a:t>‹Nº›</a:t>
            </a:fld>
            <a:endParaRPr lang="es-ES_tradnl" sz="800">
              <a:solidFill>
                <a:schemeClr val="tx1"/>
              </a:solidFill>
            </a:endParaRPr>
          </a:p>
        </p:txBody>
      </p:sp>
      <p:cxnSp>
        <p:nvCxnSpPr>
          <p:cNvPr id="22" name="Conector recto 21"/>
          <p:cNvCxnSpPr/>
          <p:nvPr userDrawn="1"/>
        </p:nvCxnSpPr>
        <p:spPr>
          <a:xfrm>
            <a:off x="11749088" y="6361052"/>
            <a:ext cx="0" cy="496948"/>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cxnSp>
        <p:nvCxnSpPr>
          <p:cNvPr id="23" name="Conector recto 22"/>
          <p:cNvCxnSpPr/>
          <p:nvPr userDrawn="1"/>
        </p:nvCxnSpPr>
        <p:spPr>
          <a:xfrm>
            <a:off x="6419850" y="6361052"/>
            <a:ext cx="0" cy="496948"/>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pic>
        <p:nvPicPr>
          <p:cNvPr id="24" name="Imagen 23"/>
          <p:cNvPicPr>
            <a:picLocks noChangeAspect="1"/>
          </p:cNvPicPr>
          <p:nvPr userDrawn="1"/>
        </p:nvPicPr>
        <p:blipFill>
          <a:blip r:embed="rId2"/>
          <a:stretch>
            <a:fillRect/>
          </a:stretch>
        </p:blipFill>
        <p:spPr>
          <a:xfrm>
            <a:off x="523596" y="6361052"/>
            <a:ext cx="1000221" cy="267250"/>
          </a:xfrm>
          <a:prstGeom prst="rect">
            <a:avLst/>
          </a:prstGeom>
        </p:spPr>
      </p:pic>
    </p:spTree>
    <p:extLst>
      <p:ext uri="{BB962C8B-B14F-4D97-AF65-F5344CB8AC3E}">
        <p14:creationId xmlns:p14="http://schemas.microsoft.com/office/powerpoint/2010/main" val="20725677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Portada B">
    <p:bg>
      <p:bgRef idx="1001">
        <a:schemeClr val="bg2"/>
      </p:bgRef>
    </p:bg>
    <p:spTree>
      <p:nvGrpSpPr>
        <p:cNvPr id="1" name=""/>
        <p:cNvGrpSpPr/>
        <p:nvPr/>
      </p:nvGrpSpPr>
      <p:grpSpPr>
        <a:xfrm>
          <a:off x="0" y="0"/>
          <a:ext cx="0" cy="0"/>
          <a:chOff x="0" y="0"/>
          <a:chExt cx="0" cy="0"/>
        </a:xfrm>
      </p:grpSpPr>
      <p:cxnSp>
        <p:nvCxnSpPr>
          <p:cNvPr id="17" name="Conector recto 16"/>
          <p:cNvCxnSpPr/>
          <p:nvPr userDrawn="1"/>
        </p:nvCxnSpPr>
        <p:spPr>
          <a:xfrm>
            <a:off x="441766" y="6361052"/>
            <a:ext cx="0" cy="496948"/>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cxnSp>
        <p:nvCxnSpPr>
          <p:cNvPr id="8" name="Conector recto 7"/>
          <p:cNvCxnSpPr/>
          <p:nvPr userDrawn="1"/>
        </p:nvCxnSpPr>
        <p:spPr>
          <a:xfrm>
            <a:off x="441766" y="2870522"/>
            <a:ext cx="1147" cy="1597306"/>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12" name="Título 1"/>
          <p:cNvSpPr>
            <a:spLocks noGrp="1"/>
          </p:cNvSpPr>
          <p:nvPr>
            <p:ph type="ctrTitle" hasCustomPrompt="1"/>
          </p:nvPr>
        </p:nvSpPr>
        <p:spPr>
          <a:xfrm>
            <a:off x="525209" y="2781854"/>
            <a:ext cx="5246941" cy="863668"/>
          </a:xfrm>
          <a:prstGeom prst="rect">
            <a:avLst/>
          </a:prstGeom>
        </p:spPr>
        <p:txBody>
          <a:bodyPr lIns="0">
            <a:noAutofit/>
          </a:bodyPr>
          <a:lstStyle>
            <a:lvl1pPr>
              <a:defRPr>
                <a:solidFill>
                  <a:schemeClr val="tx1"/>
                </a:solidFill>
              </a:defRPr>
            </a:lvl1pPr>
          </a:lstStyle>
          <a:p>
            <a:r>
              <a:rPr lang="es-ES_tradnl" err="1"/>
              <a:t>Títol</a:t>
            </a:r>
            <a:r>
              <a:rPr lang="es-ES_tradnl"/>
              <a:t> de la </a:t>
            </a:r>
            <a:br>
              <a:rPr lang="es-ES_tradnl"/>
            </a:br>
            <a:r>
              <a:rPr lang="es-ES_tradnl" err="1"/>
              <a:t>presentació</a:t>
            </a:r>
            <a:endParaRPr lang="es-ES_tradnl" sz="2000"/>
          </a:p>
        </p:txBody>
      </p:sp>
      <p:sp>
        <p:nvSpPr>
          <p:cNvPr id="6" name="Marcador de texto 5"/>
          <p:cNvSpPr>
            <a:spLocks noGrp="1"/>
          </p:cNvSpPr>
          <p:nvPr>
            <p:ph type="body" sz="quarter" idx="10" hasCustomPrompt="1"/>
          </p:nvPr>
        </p:nvSpPr>
        <p:spPr>
          <a:xfrm>
            <a:off x="524080" y="3906655"/>
            <a:ext cx="5248070" cy="561174"/>
          </a:xfrm>
          <a:prstGeom prst="rect">
            <a:avLst/>
          </a:prstGeom>
        </p:spPr>
        <p:txBody>
          <a:bodyPr lIns="0"/>
          <a:lstStyle>
            <a:lvl1pPr>
              <a:lnSpc>
                <a:spcPts val="1500"/>
              </a:lnSpc>
              <a:defRPr sz="2200">
                <a:solidFill>
                  <a:schemeClr val="tx1"/>
                </a:solidFill>
              </a:defRPr>
            </a:lvl1pPr>
          </a:lstStyle>
          <a:p>
            <a:pPr lvl="0"/>
            <a:r>
              <a:rPr lang="es-ES_tradnl" err="1"/>
              <a:t>Subtítol</a:t>
            </a:r>
            <a:endParaRPr lang="es-ES_tradnl"/>
          </a:p>
        </p:txBody>
      </p:sp>
      <p:sp>
        <p:nvSpPr>
          <p:cNvPr id="15" name="Marcador de imagen 14"/>
          <p:cNvSpPr>
            <a:spLocks noGrp="1"/>
          </p:cNvSpPr>
          <p:nvPr>
            <p:ph type="pic" sz="quarter" idx="11" hasCustomPrompt="1"/>
          </p:nvPr>
        </p:nvSpPr>
        <p:spPr>
          <a:xfrm>
            <a:off x="3549559" y="6351442"/>
            <a:ext cx="2838084" cy="381620"/>
          </a:xfrm>
          <a:prstGeom prst="rect">
            <a:avLst/>
          </a:prstGeom>
        </p:spPr>
        <p:txBody>
          <a:bodyPr lIns="0" tIns="0" rIns="90000"/>
          <a:lstStyle>
            <a:lvl1pPr>
              <a:defRPr sz="1000" i="1">
                <a:solidFill>
                  <a:schemeClr val="tx1"/>
                </a:solidFill>
              </a:defRPr>
            </a:lvl1pPr>
          </a:lstStyle>
          <a:p>
            <a:r>
              <a:rPr lang="es-ES_tradnl" err="1"/>
              <a:t>Espai</a:t>
            </a:r>
            <a:r>
              <a:rPr lang="es-ES_tradnl"/>
              <a:t> per </a:t>
            </a:r>
            <a:r>
              <a:rPr lang="es-ES_tradnl" err="1"/>
              <a:t>logotips</a:t>
            </a:r>
            <a:r>
              <a:rPr lang="es-ES_tradnl"/>
              <a:t> o </a:t>
            </a:r>
            <a:r>
              <a:rPr lang="es-ES_tradnl" err="1"/>
              <a:t>peu</a:t>
            </a:r>
            <a:r>
              <a:rPr lang="es-ES_tradnl"/>
              <a:t> de </a:t>
            </a:r>
            <a:r>
              <a:rPr lang="es-ES_tradnl" err="1"/>
              <a:t>pàgina</a:t>
            </a:r>
            <a:r>
              <a:rPr lang="es-ES_tradnl"/>
              <a:t>, si no </a:t>
            </a:r>
            <a:r>
              <a:rPr lang="es-ES_tradnl" err="1"/>
              <a:t>n’hi</a:t>
            </a:r>
            <a:r>
              <a:rPr lang="es-ES_tradnl"/>
              <a:t> ha, cal eliminar la barra vertical</a:t>
            </a:r>
          </a:p>
        </p:txBody>
      </p:sp>
      <p:cxnSp>
        <p:nvCxnSpPr>
          <p:cNvPr id="20" name="Conector recto 19"/>
          <p:cNvCxnSpPr/>
          <p:nvPr userDrawn="1"/>
        </p:nvCxnSpPr>
        <p:spPr>
          <a:xfrm>
            <a:off x="3461296" y="6361052"/>
            <a:ext cx="0" cy="496948"/>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pic>
        <p:nvPicPr>
          <p:cNvPr id="18" name="Imagen 17"/>
          <p:cNvPicPr>
            <a:picLocks noChangeAspect="1"/>
          </p:cNvPicPr>
          <p:nvPr userDrawn="1"/>
        </p:nvPicPr>
        <p:blipFill>
          <a:blip r:embed="rId2"/>
          <a:stretch>
            <a:fillRect/>
          </a:stretch>
        </p:blipFill>
        <p:spPr>
          <a:xfrm>
            <a:off x="442913" y="441325"/>
            <a:ext cx="1958400" cy="523266"/>
          </a:xfrm>
          <a:prstGeom prst="rect">
            <a:avLst/>
          </a:prstGeom>
        </p:spPr>
      </p:pic>
      <p:sp>
        <p:nvSpPr>
          <p:cNvPr id="24" name="Marcador de texto 8"/>
          <p:cNvSpPr>
            <a:spLocks noGrp="1"/>
          </p:cNvSpPr>
          <p:nvPr>
            <p:ph type="body" sz="quarter" idx="23" hasCustomPrompt="1"/>
          </p:nvPr>
        </p:nvSpPr>
        <p:spPr>
          <a:xfrm>
            <a:off x="525209" y="6351442"/>
            <a:ext cx="2827591" cy="235847"/>
          </a:xfrm>
          <a:prstGeom prst="rect">
            <a:avLst/>
          </a:prstGeom>
        </p:spPr>
        <p:txBody>
          <a:bodyPr wrap="square" lIns="0" tIns="0" rIns="0" bIns="0" anchor="t" anchorCtr="0"/>
          <a:lstStyle>
            <a:lvl1pPr>
              <a:defRPr sz="800">
                <a:solidFill>
                  <a:schemeClr val="tx1"/>
                </a:solidFill>
              </a:defRPr>
            </a:lvl1pPr>
          </a:lstStyle>
          <a:p>
            <a:pPr lvl="0"/>
            <a:r>
              <a:rPr lang="es-ES_tradnl"/>
              <a:t>DATA / PEU DE PÀGINA (MAJÚSCULES)</a:t>
            </a:r>
          </a:p>
        </p:txBody>
      </p:sp>
      <p:pic>
        <p:nvPicPr>
          <p:cNvPr id="2" name="Imagen 1"/>
          <p:cNvPicPr>
            <a:picLocks noChangeAspect="1"/>
          </p:cNvPicPr>
          <p:nvPr userDrawn="1"/>
        </p:nvPicPr>
        <p:blipFill>
          <a:blip r:embed="rId3"/>
          <a:stretch>
            <a:fillRect/>
          </a:stretch>
        </p:blipFill>
        <p:spPr>
          <a:xfrm>
            <a:off x="6692900" y="0"/>
            <a:ext cx="5499100" cy="6858000"/>
          </a:xfrm>
          <a:prstGeom prst="rect">
            <a:avLst/>
          </a:prstGeom>
        </p:spPr>
      </p:pic>
    </p:spTree>
    <p:extLst>
      <p:ext uri="{BB962C8B-B14F-4D97-AF65-F5344CB8AC3E}">
        <p14:creationId xmlns:p14="http://schemas.microsoft.com/office/powerpoint/2010/main" val="3092600367"/>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Imatge pantalla sencera fons lila">
    <p:bg>
      <p:bgRef idx="1001">
        <a:schemeClr val="bg2"/>
      </p:bgRef>
    </p:bg>
    <p:spTree>
      <p:nvGrpSpPr>
        <p:cNvPr id="1" name=""/>
        <p:cNvGrpSpPr/>
        <p:nvPr/>
      </p:nvGrpSpPr>
      <p:grpSpPr>
        <a:xfrm>
          <a:off x="0" y="0"/>
          <a:ext cx="0" cy="0"/>
          <a:chOff x="0" y="0"/>
          <a:chExt cx="0" cy="0"/>
        </a:xfrm>
      </p:grpSpPr>
      <p:sp>
        <p:nvSpPr>
          <p:cNvPr id="6" name="Marcador de imagen 5"/>
          <p:cNvSpPr>
            <a:spLocks noGrp="1"/>
          </p:cNvSpPr>
          <p:nvPr>
            <p:ph type="pic" sz="quarter" idx="12" hasCustomPrompt="1"/>
          </p:nvPr>
        </p:nvSpPr>
        <p:spPr>
          <a:xfrm>
            <a:off x="0" y="0"/>
            <a:ext cx="12192000" cy="6858000"/>
          </a:xfrm>
          <a:prstGeom prst="rect">
            <a:avLst/>
          </a:prstGeom>
        </p:spPr>
        <p:txBody>
          <a:bodyPr anchor="ctr" anchorCtr="1"/>
          <a:lstStyle>
            <a:lvl1pPr>
              <a:defRPr sz="1000" i="1">
                <a:solidFill>
                  <a:schemeClr val="tx1"/>
                </a:solidFill>
              </a:defRPr>
            </a:lvl1pPr>
          </a:lstStyle>
          <a:p>
            <a:r>
              <a:rPr lang="es-ES_tradnl"/>
              <a:t>Arrastrar aquí la </a:t>
            </a:r>
            <a:r>
              <a:rPr lang="es-ES_tradnl" err="1"/>
              <a:t>imatge</a:t>
            </a:r>
            <a:endParaRPr lang="es-ES_tradnl"/>
          </a:p>
        </p:txBody>
      </p:sp>
    </p:spTree>
    <p:extLst>
      <p:ext uri="{BB962C8B-B14F-4D97-AF65-F5344CB8AC3E}">
        <p14:creationId xmlns:p14="http://schemas.microsoft.com/office/powerpoint/2010/main" val="2971041924"/>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ol i object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a-ES"/>
              <a:t>Feu clic aquí per editar l'estil</a:t>
            </a:r>
            <a:endParaRPr lang="en-US" dirty="0"/>
          </a:p>
        </p:txBody>
      </p:sp>
      <p:sp>
        <p:nvSpPr>
          <p:cNvPr id="3" name="Content Placeholder 2"/>
          <p:cNvSpPr>
            <a:spLocks noGrp="1"/>
          </p:cNvSpPr>
          <p:nvPr>
            <p:ph idx="1"/>
          </p:nvPr>
        </p:nvSpPr>
        <p:spPr/>
        <p:txBody>
          <a:body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‹Nº›</a:t>
            </a:fld>
            <a:endParaRPr lang="en-US" dirty="0"/>
          </a:p>
        </p:txBody>
      </p:sp>
    </p:spTree>
    <p:extLst>
      <p:ext uri="{BB962C8B-B14F-4D97-AF65-F5344CB8AC3E}">
        <p14:creationId xmlns:p14="http://schemas.microsoft.com/office/powerpoint/2010/main" val="27206627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 imatges B">
    <p:spTree>
      <p:nvGrpSpPr>
        <p:cNvPr id="1" name=""/>
        <p:cNvGrpSpPr/>
        <p:nvPr/>
      </p:nvGrpSpPr>
      <p:grpSpPr>
        <a:xfrm>
          <a:off x="0" y="0"/>
          <a:ext cx="0" cy="0"/>
          <a:chOff x="0" y="0"/>
          <a:chExt cx="0" cy="0"/>
        </a:xfrm>
      </p:grpSpPr>
      <p:sp>
        <p:nvSpPr>
          <p:cNvPr id="26" name="Marcador de imagen 8"/>
          <p:cNvSpPr>
            <a:spLocks noGrp="1"/>
          </p:cNvSpPr>
          <p:nvPr>
            <p:ph type="pic" sz="quarter" idx="13" hasCustomPrompt="1"/>
          </p:nvPr>
        </p:nvSpPr>
        <p:spPr>
          <a:xfrm>
            <a:off x="441765" y="441325"/>
            <a:ext cx="7405869" cy="5334443"/>
          </a:xfrm>
          <a:prstGeom prst="rect">
            <a:avLst/>
          </a:prstGeom>
        </p:spPr>
        <p:txBody>
          <a:bodyPr anchor="ctr" anchorCtr="1"/>
          <a:lstStyle>
            <a:lvl1pPr>
              <a:defRPr sz="1000" i="1">
                <a:solidFill>
                  <a:schemeClr val="tx1"/>
                </a:solidFill>
              </a:defRPr>
            </a:lvl1pPr>
          </a:lstStyle>
          <a:p>
            <a:r>
              <a:rPr lang="es-ES_tradnl"/>
              <a:t>Arrastrar aquí la </a:t>
            </a:r>
            <a:r>
              <a:rPr lang="es-ES_tradnl" err="1"/>
              <a:t>imatge</a:t>
            </a:r>
            <a:endParaRPr lang="es-ES_tradnl"/>
          </a:p>
        </p:txBody>
      </p:sp>
      <p:sp>
        <p:nvSpPr>
          <p:cNvPr id="30" name="Marcador de imagen 8"/>
          <p:cNvSpPr>
            <a:spLocks noGrp="1"/>
          </p:cNvSpPr>
          <p:nvPr>
            <p:ph type="pic" sz="quarter" idx="18" hasCustomPrompt="1"/>
          </p:nvPr>
        </p:nvSpPr>
        <p:spPr>
          <a:xfrm>
            <a:off x="8205778" y="2668266"/>
            <a:ext cx="3543310" cy="3107502"/>
          </a:xfrm>
          <a:prstGeom prst="rect">
            <a:avLst/>
          </a:prstGeom>
        </p:spPr>
        <p:txBody>
          <a:bodyPr anchor="ctr" anchorCtr="1"/>
          <a:lstStyle>
            <a:lvl1pPr>
              <a:defRPr sz="1000" i="1">
                <a:solidFill>
                  <a:schemeClr val="tx1"/>
                </a:solidFill>
              </a:defRPr>
            </a:lvl1pPr>
          </a:lstStyle>
          <a:p>
            <a:r>
              <a:rPr lang="es-ES_tradnl"/>
              <a:t>Arrastrar aquí la </a:t>
            </a:r>
            <a:r>
              <a:rPr lang="es-ES_tradnl" err="1"/>
              <a:t>imatge</a:t>
            </a:r>
            <a:endParaRPr lang="es-ES_tradnl"/>
          </a:p>
        </p:txBody>
      </p:sp>
      <p:cxnSp>
        <p:nvCxnSpPr>
          <p:cNvPr id="11" name="Conector recto 10"/>
          <p:cNvCxnSpPr/>
          <p:nvPr userDrawn="1"/>
        </p:nvCxnSpPr>
        <p:spPr>
          <a:xfrm>
            <a:off x="441766" y="6361052"/>
            <a:ext cx="0" cy="496948"/>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cxnSp>
        <p:nvCxnSpPr>
          <p:cNvPr id="12" name="Conector recto 11"/>
          <p:cNvCxnSpPr/>
          <p:nvPr userDrawn="1"/>
        </p:nvCxnSpPr>
        <p:spPr>
          <a:xfrm>
            <a:off x="2901521" y="6361052"/>
            <a:ext cx="0" cy="496948"/>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13" name="Marcador de texto 8"/>
          <p:cNvSpPr>
            <a:spLocks noGrp="1"/>
          </p:cNvSpPr>
          <p:nvPr>
            <p:ph type="body" sz="quarter" idx="19" hasCustomPrompt="1"/>
          </p:nvPr>
        </p:nvSpPr>
        <p:spPr>
          <a:xfrm>
            <a:off x="6542713" y="6351721"/>
            <a:ext cx="4124325" cy="210312"/>
          </a:xfrm>
          <a:prstGeom prst="rect">
            <a:avLst/>
          </a:prstGeom>
        </p:spPr>
        <p:txBody>
          <a:bodyPr wrap="square" lIns="0" tIns="0" rIns="0" bIns="0" anchor="t" anchorCtr="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_tradnl"/>
              <a:t>TÍTOL SECCIÓ (MAJÚSCULES)</a:t>
            </a:r>
          </a:p>
        </p:txBody>
      </p:sp>
      <p:sp>
        <p:nvSpPr>
          <p:cNvPr id="14" name="Marcador de texto 8"/>
          <p:cNvSpPr>
            <a:spLocks noGrp="1"/>
          </p:cNvSpPr>
          <p:nvPr>
            <p:ph type="body" sz="quarter" idx="23" hasCustomPrompt="1"/>
          </p:nvPr>
        </p:nvSpPr>
        <p:spPr>
          <a:xfrm>
            <a:off x="3014423" y="6351721"/>
            <a:ext cx="3333559" cy="210312"/>
          </a:xfrm>
          <a:prstGeom prst="rect">
            <a:avLst/>
          </a:prstGeom>
        </p:spPr>
        <p:txBody>
          <a:bodyPr wrap="square" lIns="0" tIns="0" rIns="0" bIns="0" anchor="t" anchorCtr="0"/>
          <a:lstStyle>
            <a:lvl1pPr>
              <a:defRPr sz="800">
                <a:solidFill>
                  <a:schemeClr val="tx1"/>
                </a:solidFill>
              </a:defRPr>
            </a:lvl1pPr>
          </a:lstStyle>
          <a:p>
            <a:pPr lvl="0"/>
            <a:r>
              <a:rPr lang="es-ES_tradnl"/>
              <a:t>TÍTOL PRESENTACIÓ (MAJÚSCULES)</a:t>
            </a:r>
          </a:p>
        </p:txBody>
      </p:sp>
      <p:sp>
        <p:nvSpPr>
          <p:cNvPr id="15" name="CuadroTexto 14"/>
          <p:cNvSpPr txBox="1"/>
          <p:nvPr userDrawn="1"/>
        </p:nvSpPr>
        <p:spPr>
          <a:xfrm>
            <a:off x="11170023" y="6342139"/>
            <a:ext cx="466164" cy="215444"/>
          </a:xfrm>
          <a:prstGeom prst="rect">
            <a:avLst/>
          </a:prstGeom>
          <a:noFill/>
        </p:spPr>
        <p:txBody>
          <a:bodyPr wrap="square" lIns="0" tIns="0" rIns="0" bIns="0" rtlCol="0">
            <a:noAutofit/>
          </a:bodyPr>
          <a:lstStyle/>
          <a:p>
            <a:pPr algn="r"/>
            <a:fld id="{412CE337-0BF1-B44A-98AA-62C21B036D00}" type="slidenum">
              <a:rPr lang="es-ES_tradnl" sz="800" smtClean="0">
                <a:solidFill>
                  <a:schemeClr val="tx1"/>
                </a:solidFill>
              </a:rPr>
              <a:t>‹Nº›</a:t>
            </a:fld>
            <a:endParaRPr lang="es-ES_tradnl" sz="800">
              <a:solidFill>
                <a:schemeClr val="tx1"/>
              </a:solidFill>
            </a:endParaRPr>
          </a:p>
        </p:txBody>
      </p:sp>
      <p:cxnSp>
        <p:nvCxnSpPr>
          <p:cNvPr id="16" name="Conector recto 15"/>
          <p:cNvCxnSpPr/>
          <p:nvPr userDrawn="1"/>
        </p:nvCxnSpPr>
        <p:spPr>
          <a:xfrm>
            <a:off x="11749088" y="6361052"/>
            <a:ext cx="0" cy="496948"/>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cxnSp>
        <p:nvCxnSpPr>
          <p:cNvPr id="17" name="Conector recto 16"/>
          <p:cNvCxnSpPr/>
          <p:nvPr userDrawn="1"/>
        </p:nvCxnSpPr>
        <p:spPr>
          <a:xfrm>
            <a:off x="6419850" y="6361052"/>
            <a:ext cx="0" cy="496948"/>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pic>
        <p:nvPicPr>
          <p:cNvPr id="18" name="Imagen 17"/>
          <p:cNvPicPr>
            <a:picLocks noChangeAspect="1"/>
          </p:cNvPicPr>
          <p:nvPr userDrawn="1"/>
        </p:nvPicPr>
        <p:blipFill>
          <a:blip r:embed="rId2"/>
          <a:stretch>
            <a:fillRect/>
          </a:stretch>
        </p:blipFill>
        <p:spPr>
          <a:xfrm>
            <a:off x="523596" y="6361052"/>
            <a:ext cx="1000221" cy="267250"/>
          </a:xfrm>
          <a:prstGeom prst="rect">
            <a:avLst/>
          </a:prstGeom>
        </p:spPr>
      </p:pic>
    </p:spTree>
    <p:extLst>
      <p:ext uri="{BB962C8B-B14F-4D97-AF65-F5344CB8AC3E}">
        <p14:creationId xmlns:p14="http://schemas.microsoft.com/office/powerpoint/2010/main" val="27236727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ortada amb imatge">
    <p:bg>
      <p:bgRef idx="1001">
        <a:schemeClr val="bg2"/>
      </p:bgRef>
    </p:bg>
    <p:spTree>
      <p:nvGrpSpPr>
        <p:cNvPr id="1" name=""/>
        <p:cNvGrpSpPr/>
        <p:nvPr/>
      </p:nvGrpSpPr>
      <p:grpSpPr>
        <a:xfrm>
          <a:off x="0" y="0"/>
          <a:ext cx="0" cy="0"/>
          <a:chOff x="0" y="0"/>
          <a:chExt cx="0" cy="0"/>
        </a:xfrm>
      </p:grpSpPr>
      <p:sp>
        <p:nvSpPr>
          <p:cNvPr id="4" name="Marcador de imagen 3"/>
          <p:cNvSpPr>
            <a:spLocks noGrp="1"/>
          </p:cNvSpPr>
          <p:nvPr>
            <p:ph type="pic" sz="quarter" idx="24" hasCustomPrompt="1"/>
          </p:nvPr>
        </p:nvSpPr>
        <p:spPr>
          <a:xfrm>
            <a:off x="0" y="-609"/>
            <a:ext cx="12192000" cy="6858609"/>
          </a:xfrm>
          <a:prstGeom prst="rect">
            <a:avLst/>
          </a:prstGeom>
        </p:spPr>
        <p:txBody>
          <a:bodyPr anchor="ctr" anchorCtr="1"/>
          <a:lstStyle>
            <a:lvl1pPr>
              <a:defRPr sz="1000" i="1">
                <a:solidFill>
                  <a:schemeClr val="tx1"/>
                </a:solidFill>
              </a:defRPr>
            </a:lvl1pPr>
          </a:lstStyle>
          <a:p>
            <a:r>
              <a:rPr lang="es-ES_tradnl"/>
              <a:t>Arrastrar aquí la </a:t>
            </a:r>
            <a:r>
              <a:rPr lang="es-ES_tradnl" err="1"/>
              <a:t>imatge</a:t>
            </a:r>
            <a:endParaRPr lang="es-ES_tradnl"/>
          </a:p>
        </p:txBody>
      </p:sp>
      <p:cxnSp>
        <p:nvCxnSpPr>
          <p:cNvPr id="17" name="Conector recto 16"/>
          <p:cNvCxnSpPr/>
          <p:nvPr userDrawn="1"/>
        </p:nvCxnSpPr>
        <p:spPr>
          <a:xfrm>
            <a:off x="441766" y="6361052"/>
            <a:ext cx="0" cy="496948"/>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cxnSp>
        <p:nvCxnSpPr>
          <p:cNvPr id="8" name="Conector recto 7"/>
          <p:cNvCxnSpPr/>
          <p:nvPr userDrawn="1"/>
        </p:nvCxnSpPr>
        <p:spPr>
          <a:xfrm>
            <a:off x="441766" y="2870522"/>
            <a:ext cx="1147" cy="1597306"/>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12" name="Título 1"/>
          <p:cNvSpPr>
            <a:spLocks noGrp="1"/>
          </p:cNvSpPr>
          <p:nvPr>
            <p:ph type="ctrTitle" hasCustomPrompt="1"/>
          </p:nvPr>
        </p:nvSpPr>
        <p:spPr>
          <a:xfrm>
            <a:off x="525209" y="2781854"/>
            <a:ext cx="5246941" cy="863668"/>
          </a:xfrm>
          <a:prstGeom prst="rect">
            <a:avLst/>
          </a:prstGeom>
        </p:spPr>
        <p:txBody>
          <a:bodyPr lIns="0">
            <a:noAutofit/>
          </a:bodyPr>
          <a:lstStyle>
            <a:lvl1pPr>
              <a:defRPr>
                <a:solidFill>
                  <a:schemeClr val="tx1"/>
                </a:solidFill>
              </a:defRPr>
            </a:lvl1pPr>
          </a:lstStyle>
          <a:p>
            <a:r>
              <a:rPr lang="es-ES_tradnl" err="1"/>
              <a:t>Títol</a:t>
            </a:r>
            <a:r>
              <a:rPr lang="es-ES_tradnl"/>
              <a:t> de la </a:t>
            </a:r>
            <a:br>
              <a:rPr lang="es-ES_tradnl"/>
            </a:br>
            <a:r>
              <a:rPr lang="es-ES_tradnl" err="1"/>
              <a:t>presentació</a:t>
            </a:r>
            <a:endParaRPr lang="es-ES_tradnl" sz="2000"/>
          </a:p>
        </p:txBody>
      </p:sp>
      <p:sp>
        <p:nvSpPr>
          <p:cNvPr id="6" name="Marcador de texto 5"/>
          <p:cNvSpPr>
            <a:spLocks noGrp="1"/>
          </p:cNvSpPr>
          <p:nvPr>
            <p:ph type="body" sz="quarter" idx="10" hasCustomPrompt="1"/>
          </p:nvPr>
        </p:nvSpPr>
        <p:spPr>
          <a:xfrm>
            <a:off x="524080" y="3906655"/>
            <a:ext cx="5248070" cy="561174"/>
          </a:xfrm>
          <a:prstGeom prst="rect">
            <a:avLst/>
          </a:prstGeom>
        </p:spPr>
        <p:txBody>
          <a:bodyPr lIns="0"/>
          <a:lstStyle>
            <a:lvl1pPr>
              <a:lnSpc>
                <a:spcPts val="1500"/>
              </a:lnSpc>
              <a:defRPr sz="2200">
                <a:solidFill>
                  <a:schemeClr val="tx1"/>
                </a:solidFill>
              </a:defRPr>
            </a:lvl1pPr>
          </a:lstStyle>
          <a:p>
            <a:pPr lvl="0"/>
            <a:r>
              <a:rPr lang="es-ES_tradnl" err="1"/>
              <a:t>Subtítol</a:t>
            </a:r>
            <a:endParaRPr lang="es-ES_tradnl"/>
          </a:p>
        </p:txBody>
      </p:sp>
      <p:sp>
        <p:nvSpPr>
          <p:cNvPr id="15" name="Marcador de imagen 14"/>
          <p:cNvSpPr>
            <a:spLocks noGrp="1"/>
          </p:cNvSpPr>
          <p:nvPr>
            <p:ph type="pic" sz="quarter" idx="11" hasCustomPrompt="1"/>
          </p:nvPr>
        </p:nvSpPr>
        <p:spPr>
          <a:xfrm>
            <a:off x="3549559" y="6351442"/>
            <a:ext cx="2838084" cy="381620"/>
          </a:xfrm>
          <a:prstGeom prst="rect">
            <a:avLst/>
          </a:prstGeom>
        </p:spPr>
        <p:txBody>
          <a:bodyPr lIns="0" tIns="0" rIns="90000"/>
          <a:lstStyle>
            <a:lvl1pPr>
              <a:defRPr sz="1000" i="1">
                <a:solidFill>
                  <a:schemeClr val="tx1"/>
                </a:solidFill>
              </a:defRPr>
            </a:lvl1pPr>
          </a:lstStyle>
          <a:p>
            <a:r>
              <a:rPr lang="es-ES_tradnl" err="1"/>
              <a:t>Espai</a:t>
            </a:r>
            <a:r>
              <a:rPr lang="es-ES_tradnl"/>
              <a:t> per </a:t>
            </a:r>
            <a:r>
              <a:rPr lang="es-ES_tradnl" err="1"/>
              <a:t>logotips</a:t>
            </a:r>
            <a:r>
              <a:rPr lang="es-ES_tradnl"/>
              <a:t> o </a:t>
            </a:r>
            <a:r>
              <a:rPr lang="es-ES_tradnl" err="1"/>
              <a:t>peu</a:t>
            </a:r>
            <a:r>
              <a:rPr lang="es-ES_tradnl"/>
              <a:t> de </a:t>
            </a:r>
            <a:r>
              <a:rPr lang="es-ES_tradnl" err="1"/>
              <a:t>pàgina</a:t>
            </a:r>
            <a:r>
              <a:rPr lang="es-ES_tradnl"/>
              <a:t>, si no </a:t>
            </a:r>
            <a:r>
              <a:rPr lang="es-ES_tradnl" err="1"/>
              <a:t>n’hi</a:t>
            </a:r>
            <a:r>
              <a:rPr lang="es-ES_tradnl"/>
              <a:t> ha, cal eliminar la barra vertical</a:t>
            </a:r>
          </a:p>
        </p:txBody>
      </p:sp>
      <p:cxnSp>
        <p:nvCxnSpPr>
          <p:cNvPr id="20" name="Conector recto 19"/>
          <p:cNvCxnSpPr/>
          <p:nvPr userDrawn="1"/>
        </p:nvCxnSpPr>
        <p:spPr>
          <a:xfrm>
            <a:off x="3461296" y="6361052"/>
            <a:ext cx="0" cy="496948"/>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24" name="Marcador de texto 8"/>
          <p:cNvSpPr>
            <a:spLocks noGrp="1"/>
          </p:cNvSpPr>
          <p:nvPr>
            <p:ph type="body" sz="quarter" idx="23" hasCustomPrompt="1"/>
          </p:nvPr>
        </p:nvSpPr>
        <p:spPr>
          <a:xfrm>
            <a:off x="525209" y="6351442"/>
            <a:ext cx="2827591" cy="235847"/>
          </a:xfrm>
          <a:prstGeom prst="rect">
            <a:avLst/>
          </a:prstGeom>
        </p:spPr>
        <p:txBody>
          <a:bodyPr wrap="square" lIns="0" tIns="0" rIns="0" bIns="0" anchor="t" anchorCtr="0"/>
          <a:lstStyle>
            <a:lvl1pPr>
              <a:defRPr sz="800">
                <a:solidFill>
                  <a:schemeClr val="tx1"/>
                </a:solidFill>
              </a:defRPr>
            </a:lvl1pPr>
          </a:lstStyle>
          <a:p>
            <a:pPr lvl="0"/>
            <a:r>
              <a:rPr lang="es-ES_tradnl"/>
              <a:t>DATA / PEU DE PÀGINA (MAJÚSCULES)</a:t>
            </a:r>
          </a:p>
        </p:txBody>
      </p:sp>
      <p:pic>
        <p:nvPicPr>
          <p:cNvPr id="18" name="Imagen 17"/>
          <p:cNvPicPr>
            <a:picLocks noChangeAspect="1"/>
          </p:cNvPicPr>
          <p:nvPr userDrawn="1"/>
        </p:nvPicPr>
        <p:blipFill>
          <a:blip r:embed="rId2"/>
          <a:stretch>
            <a:fillRect/>
          </a:stretch>
        </p:blipFill>
        <p:spPr>
          <a:xfrm>
            <a:off x="442913" y="441325"/>
            <a:ext cx="1958400" cy="523266"/>
          </a:xfrm>
          <a:prstGeom prst="rect">
            <a:avLst/>
          </a:prstGeom>
        </p:spPr>
      </p:pic>
      <p:pic>
        <p:nvPicPr>
          <p:cNvPr id="2" name="Imagen 1"/>
          <p:cNvPicPr>
            <a:picLocks noChangeAspect="1"/>
          </p:cNvPicPr>
          <p:nvPr userDrawn="1"/>
        </p:nvPicPr>
        <p:blipFill>
          <a:blip r:embed="rId3"/>
          <a:stretch>
            <a:fillRect/>
          </a:stretch>
        </p:blipFill>
        <p:spPr>
          <a:xfrm>
            <a:off x="6692900" y="0"/>
            <a:ext cx="5499100" cy="6858000"/>
          </a:xfrm>
          <a:prstGeom prst="rect">
            <a:avLst/>
          </a:prstGeom>
        </p:spPr>
      </p:pic>
    </p:spTree>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ortada C">
    <p:bg>
      <p:bgRef idx="1001">
        <a:schemeClr val="bg1"/>
      </p:bgRef>
    </p:bg>
    <p:spTree>
      <p:nvGrpSpPr>
        <p:cNvPr id="1" name=""/>
        <p:cNvGrpSpPr/>
        <p:nvPr/>
      </p:nvGrpSpPr>
      <p:grpSpPr>
        <a:xfrm>
          <a:off x="0" y="0"/>
          <a:ext cx="0" cy="0"/>
          <a:chOff x="0" y="0"/>
          <a:chExt cx="0" cy="0"/>
        </a:xfrm>
      </p:grpSpPr>
      <p:cxnSp>
        <p:nvCxnSpPr>
          <p:cNvPr id="17" name="Conector recto 16"/>
          <p:cNvCxnSpPr/>
          <p:nvPr userDrawn="1"/>
        </p:nvCxnSpPr>
        <p:spPr>
          <a:xfrm>
            <a:off x="441766" y="6361052"/>
            <a:ext cx="0" cy="496948"/>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cxnSp>
        <p:nvCxnSpPr>
          <p:cNvPr id="8" name="Conector recto 7"/>
          <p:cNvCxnSpPr/>
          <p:nvPr userDrawn="1"/>
        </p:nvCxnSpPr>
        <p:spPr>
          <a:xfrm>
            <a:off x="441766" y="2870522"/>
            <a:ext cx="1147" cy="1597306"/>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12" name="Título 1"/>
          <p:cNvSpPr>
            <a:spLocks noGrp="1"/>
          </p:cNvSpPr>
          <p:nvPr>
            <p:ph type="ctrTitle" hasCustomPrompt="1"/>
          </p:nvPr>
        </p:nvSpPr>
        <p:spPr>
          <a:xfrm>
            <a:off x="525209" y="2781854"/>
            <a:ext cx="5246941" cy="863668"/>
          </a:xfrm>
          <a:prstGeom prst="rect">
            <a:avLst/>
          </a:prstGeom>
        </p:spPr>
        <p:txBody>
          <a:bodyPr lIns="0">
            <a:noAutofit/>
          </a:bodyPr>
          <a:lstStyle>
            <a:lvl1pPr>
              <a:defRPr>
                <a:solidFill>
                  <a:schemeClr val="tx1"/>
                </a:solidFill>
              </a:defRPr>
            </a:lvl1pPr>
          </a:lstStyle>
          <a:p>
            <a:r>
              <a:rPr lang="es-ES_tradnl" err="1"/>
              <a:t>Títol</a:t>
            </a:r>
            <a:r>
              <a:rPr lang="es-ES_tradnl"/>
              <a:t> de la </a:t>
            </a:r>
            <a:br>
              <a:rPr lang="es-ES_tradnl"/>
            </a:br>
            <a:r>
              <a:rPr lang="es-ES_tradnl" err="1"/>
              <a:t>presentació</a:t>
            </a:r>
            <a:endParaRPr lang="es-ES_tradnl" sz="2000"/>
          </a:p>
        </p:txBody>
      </p:sp>
      <p:sp>
        <p:nvSpPr>
          <p:cNvPr id="6" name="Marcador de texto 5"/>
          <p:cNvSpPr>
            <a:spLocks noGrp="1"/>
          </p:cNvSpPr>
          <p:nvPr>
            <p:ph type="body" sz="quarter" idx="10" hasCustomPrompt="1"/>
          </p:nvPr>
        </p:nvSpPr>
        <p:spPr>
          <a:xfrm>
            <a:off x="524080" y="3906655"/>
            <a:ext cx="5248070" cy="561174"/>
          </a:xfrm>
          <a:prstGeom prst="rect">
            <a:avLst/>
          </a:prstGeom>
        </p:spPr>
        <p:txBody>
          <a:bodyPr lIns="0"/>
          <a:lstStyle>
            <a:lvl1pPr>
              <a:lnSpc>
                <a:spcPts val="1500"/>
              </a:lnSpc>
              <a:defRPr sz="2200">
                <a:solidFill>
                  <a:schemeClr val="tx1"/>
                </a:solidFill>
              </a:defRPr>
            </a:lvl1pPr>
          </a:lstStyle>
          <a:p>
            <a:pPr lvl="0"/>
            <a:r>
              <a:rPr lang="es-ES_tradnl" err="1"/>
              <a:t>Subtítol</a:t>
            </a:r>
            <a:endParaRPr lang="es-ES_tradnl"/>
          </a:p>
        </p:txBody>
      </p:sp>
      <p:sp>
        <p:nvSpPr>
          <p:cNvPr id="15" name="Marcador de imagen 14"/>
          <p:cNvSpPr>
            <a:spLocks noGrp="1"/>
          </p:cNvSpPr>
          <p:nvPr>
            <p:ph type="pic" sz="quarter" idx="11" hasCustomPrompt="1"/>
          </p:nvPr>
        </p:nvSpPr>
        <p:spPr>
          <a:xfrm>
            <a:off x="3549559" y="6351442"/>
            <a:ext cx="2838084" cy="381620"/>
          </a:xfrm>
          <a:prstGeom prst="rect">
            <a:avLst/>
          </a:prstGeom>
        </p:spPr>
        <p:txBody>
          <a:bodyPr lIns="0" tIns="0" rIns="90000"/>
          <a:lstStyle>
            <a:lvl1pPr>
              <a:defRPr sz="1000" i="1">
                <a:solidFill>
                  <a:schemeClr val="tx1"/>
                </a:solidFill>
              </a:defRPr>
            </a:lvl1pPr>
          </a:lstStyle>
          <a:p>
            <a:r>
              <a:rPr lang="es-ES_tradnl" err="1"/>
              <a:t>Espai</a:t>
            </a:r>
            <a:r>
              <a:rPr lang="es-ES_tradnl"/>
              <a:t> per </a:t>
            </a:r>
            <a:r>
              <a:rPr lang="es-ES_tradnl" err="1"/>
              <a:t>logotips</a:t>
            </a:r>
            <a:r>
              <a:rPr lang="es-ES_tradnl"/>
              <a:t> o </a:t>
            </a:r>
            <a:r>
              <a:rPr lang="es-ES_tradnl" err="1"/>
              <a:t>peu</a:t>
            </a:r>
            <a:r>
              <a:rPr lang="es-ES_tradnl"/>
              <a:t> de </a:t>
            </a:r>
            <a:r>
              <a:rPr lang="es-ES_tradnl" err="1"/>
              <a:t>pàgina</a:t>
            </a:r>
            <a:r>
              <a:rPr lang="es-ES_tradnl"/>
              <a:t>, si no </a:t>
            </a:r>
            <a:r>
              <a:rPr lang="es-ES_tradnl" err="1"/>
              <a:t>n’hi</a:t>
            </a:r>
            <a:r>
              <a:rPr lang="es-ES_tradnl"/>
              <a:t> ha, cal eliminar la barra vertical</a:t>
            </a:r>
          </a:p>
        </p:txBody>
      </p:sp>
      <p:cxnSp>
        <p:nvCxnSpPr>
          <p:cNvPr id="20" name="Conector recto 19"/>
          <p:cNvCxnSpPr/>
          <p:nvPr userDrawn="1"/>
        </p:nvCxnSpPr>
        <p:spPr>
          <a:xfrm>
            <a:off x="3461296" y="6361052"/>
            <a:ext cx="0" cy="496948"/>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24" name="Marcador de texto 8"/>
          <p:cNvSpPr>
            <a:spLocks noGrp="1"/>
          </p:cNvSpPr>
          <p:nvPr>
            <p:ph type="body" sz="quarter" idx="23" hasCustomPrompt="1"/>
          </p:nvPr>
        </p:nvSpPr>
        <p:spPr>
          <a:xfrm>
            <a:off x="525209" y="6351442"/>
            <a:ext cx="2827591" cy="235847"/>
          </a:xfrm>
          <a:prstGeom prst="rect">
            <a:avLst/>
          </a:prstGeom>
        </p:spPr>
        <p:txBody>
          <a:bodyPr wrap="square" lIns="0" tIns="0" rIns="0" bIns="0" anchor="t" anchorCtr="0"/>
          <a:lstStyle>
            <a:lvl1pPr>
              <a:defRPr sz="800">
                <a:solidFill>
                  <a:schemeClr val="tx1"/>
                </a:solidFill>
              </a:defRPr>
            </a:lvl1pPr>
          </a:lstStyle>
          <a:p>
            <a:pPr lvl="0"/>
            <a:r>
              <a:rPr lang="es-ES_tradnl"/>
              <a:t>DATA / PEU DE PÀGINA (MAJÚSCULES)</a:t>
            </a:r>
          </a:p>
        </p:txBody>
      </p:sp>
      <p:pic>
        <p:nvPicPr>
          <p:cNvPr id="2" name="Imagen 1"/>
          <p:cNvPicPr>
            <a:picLocks noChangeAspect="1"/>
          </p:cNvPicPr>
          <p:nvPr userDrawn="1"/>
        </p:nvPicPr>
        <p:blipFill>
          <a:blip r:embed="rId2"/>
          <a:stretch>
            <a:fillRect/>
          </a:stretch>
        </p:blipFill>
        <p:spPr>
          <a:xfrm>
            <a:off x="6692900" y="0"/>
            <a:ext cx="5499100" cy="6858000"/>
          </a:xfrm>
          <a:prstGeom prst="rect">
            <a:avLst/>
          </a:prstGeom>
        </p:spPr>
      </p:pic>
      <p:pic>
        <p:nvPicPr>
          <p:cNvPr id="14" name="Imagen 13"/>
          <p:cNvPicPr>
            <a:picLocks noChangeAspect="1"/>
          </p:cNvPicPr>
          <p:nvPr userDrawn="1"/>
        </p:nvPicPr>
        <p:blipFill>
          <a:blip r:embed="rId3"/>
          <a:stretch>
            <a:fillRect/>
          </a:stretch>
        </p:blipFill>
        <p:spPr>
          <a:xfrm>
            <a:off x="441765" y="441325"/>
            <a:ext cx="1958400" cy="523266"/>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ubíndex B">
    <p:spTree>
      <p:nvGrpSpPr>
        <p:cNvPr id="1" name=""/>
        <p:cNvGrpSpPr/>
        <p:nvPr/>
      </p:nvGrpSpPr>
      <p:grpSpPr>
        <a:xfrm>
          <a:off x="0" y="0"/>
          <a:ext cx="0" cy="0"/>
          <a:chOff x="0" y="0"/>
          <a:chExt cx="0" cy="0"/>
        </a:xfrm>
      </p:grpSpPr>
      <p:cxnSp>
        <p:nvCxnSpPr>
          <p:cNvPr id="30" name="Conector recto 29"/>
          <p:cNvCxnSpPr/>
          <p:nvPr userDrawn="1"/>
        </p:nvCxnSpPr>
        <p:spPr>
          <a:xfrm>
            <a:off x="442913" y="1659446"/>
            <a:ext cx="0" cy="4115879"/>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69" name="Marcador de texto 36"/>
          <p:cNvSpPr>
            <a:spLocks noGrp="1"/>
          </p:cNvSpPr>
          <p:nvPr>
            <p:ph type="body" sz="quarter" idx="16" hasCustomPrompt="1"/>
          </p:nvPr>
        </p:nvSpPr>
        <p:spPr>
          <a:xfrm>
            <a:off x="573554" y="1700213"/>
            <a:ext cx="3460750" cy="717070"/>
          </a:xfrm>
          <a:prstGeom prst="rect">
            <a:avLst/>
          </a:prstGeom>
        </p:spPr>
        <p:txBody>
          <a:bodyPr lIns="0" tIns="0" rIns="0" bIns="0"/>
          <a:lstStyle>
            <a:lvl1pPr>
              <a:lnSpc>
                <a:spcPts val="2500"/>
              </a:lnSpc>
              <a:defRPr sz="2800" baseline="0">
                <a:solidFill>
                  <a:schemeClr val="tx1"/>
                </a:solidFill>
              </a:defRPr>
            </a:lvl1pPr>
          </a:lstStyle>
          <a:p>
            <a:pPr lvl="0"/>
            <a:r>
              <a:rPr lang="es-ES_tradnl"/>
              <a:t>01</a:t>
            </a:r>
          </a:p>
          <a:p>
            <a:pPr lvl="0"/>
            <a:r>
              <a:rPr lang="es-ES_tradnl" err="1"/>
              <a:t>Títol</a:t>
            </a:r>
            <a:r>
              <a:rPr lang="es-ES_tradnl"/>
              <a:t> de tema 1 </a:t>
            </a:r>
            <a:r>
              <a:rPr lang="es-ES_tradnl" err="1"/>
              <a:t>línia</a:t>
            </a:r>
            <a:endParaRPr lang="es-ES_tradnl"/>
          </a:p>
        </p:txBody>
      </p:sp>
      <p:cxnSp>
        <p:nvCxnSpPr>
          <p:cNvPr id="26" name="Conector recto 25"/>
          <p:cNvCxnSpPr/>
          <p:nvPr userDrawn="1"/>
        </p:nvCxnSpPr>
        <p:spPr>
          <a:xfrm>
            <a:off x="441766" y="6361052"/>
            <a:ext cx="0" cy="496948"/>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cxnSp>
        <p:nvCxnSpPr>
          <p:cNvPr id="27" name="Conector recto 26"/>
          <p:cNvCxnSpPr/>
          <p:nvPr userDrawn="1"/>
        </p:nvCxnSpPr>
        <p:spPr>
          <a:xfrm>
            <a:off x="2901521" y="6361052"/>
            <a:ext cx="0" cy="496948"/>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28" name="Marcador de texto 8"/>
          <p:cNvSpPr>
            <a:spLocks noGrp="1"/>
          </p:cNvSpPr>
          <p:nvPr>
            <p:ph type="body" sz="quarter" idx="13" hasCustomPrompt="1"/>
          </p:nvPr>
        </p:nvSpPr>
        <p:spPr>
          <a:xfrm>
            <a:off x="6542713" y="6351721"/>
            <a:ext cx="4124325" cy="210312"/>
          </a:xfrm>
          <a:prstGeom prst="rect">
            <a:avLst/>
          </a:prstGeom>
        </p:spPr>
        <p:txBody>
          <a:bodyPr wrap="square" lIns="0" tIns="0" rIns="0" bIns="0" anchor="t" anchorCtr="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_tradnl"/>
              <a:t>TÍTOL SECCIÓ (MAJÚSCULES)</a:t>
            </a:r>
          </a:p>
        </p:txBody>
      </p:sp>
      <p:sp>
        <p:nvSpPr>
          <p:cNvPr id="29" name="Marcador de texto 8"/>
          <p:cNvSpPr>
            <a:spLocks noGrp="1"/>
          </p:cNvSpPr>
          <p:nvPr>
            <p:ph type="body" sz="quarter" idx="29" hasCustomPrompt="1"/>
          </p:nvPr>
        </p:nvSpPr>
        <p:spPr>
          <a:xfrm>
            <a:off x="3014423" y="6351721"/>
            <a:ext cx="3333559" cy="210312"/>
          </a:xfrm>
          <a:prstGeom prst="rect">
            <a:avLst/>
          </a:prstGeom>
        </p:spPr>
        <p:txBody>
          <a:bodyPr wrap="square" lIns="0" tIns="0" rIns="0" bIns="0" anchor="t" anchorCtr="0"/>
          <a:lstStyle>
            <a:lvl1pPr>
              <a:defRPr sz="800">
                <a:solidFill>
                  <a:schemeClr val="tx1"/>
                </a:solidFill>
              </a:defRPr>
            </a:lvl1pPr>
          </a:lstStyle>
          <a:p>
            <a:pPr lvl="0"/>
            <a:r>
              <a:rPr lang="es-ES_tradnl"/>
              <a:t>TÍTOL PRESENTACIÓ (MAJÚSCULES)</a:t>
            </a:r>
          </a:p>
        </p:txBody>
      </p:sp>
      <p:sp>
        <p:nvSpPr>
          <p:cNvPr id="36" name="CuadroTexto 35"/>
          <p:cNvSpPr txBox="1"/>
          <p:nvPr userDrawn="1"/>
        </p:nvSpPr>
        <p:spPr>
          <a:xfrm>
            <a:off x="11170023" y="6342139"/>
            <a:ext cx="466164" cy="215444"/>
          </a:xfrm>
          <a:prstGeom prst="rect">
            <a:avLst/>
          </a:prstGeom>
          <a:noFill/>
        </p:spPr>
        <p:txBody>
          <a:bodyPr wrap="square" lIns="0" tIns="0" rIns="0" bIns="0" rtlCol="0">
            <a:noAutofit/>
          </a:bodyPr>
          <a:lstStyle/>
          <a:p>
            <a:pPr algn="r"/>
            <a:fld id="{412CE337-0BF1-B44A-98AA-62C21B036D00}" type="slidenum">
              <a:rPr lang="es-ES_tradnl" sz="800" smtClean="0">
                <a:solidFill>
                  <a:schemeClr val="tx1"/>
                </a:solidFill>
              </a:rPr>
              <a:t>‹Nº›</a:t>
            </a:fld>
            <a:endParaRPr lang="es-ES_tradnl" sz="800">
              <a:solidFill>
                <a:schemeClr val="tx1"/>
              </a:solidFill>
            </a:endParaRPr>
          </a:p>
        </p:txBody>
      </p:sp>
      <p:cxnSp>
        <p:nvCxnSpPr>
          <p:cNvPr id="37" name="Conector recto 36"/>
          <p:cNvCxnSpPr/>
          <p:nvPr userDrawn="1"/>
        </p:nvCxnSpPr>
        <p:spPr>
          <a:xfrm>
            <a:off x="11749088" y="6361052"/>
            <a:ext cx="0" cy="496948"/>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cxnSp>
        <p:nvCxnSpPr>
          <p:cNvPr id="39" name="Conector recto 38"/>
          <p:cNvCxnSpPr/>
          <p:nvPr userDrawn="1"/>
        </p:nvCxnSpPr>
        <p:spPr>
          <a:xfrm>
            <a:off x="6419850" y="6361052"/>
            <a:ext cx="0" cy="496948"/>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pic>
        <p:nvPicPr>
          <p:cNvPr id="41" name="Imagen 40"/>
          <p:cNvPicPr>
            <a:picLocks noChangeAspect="1"/>
          </p:cNvPicPr>
          <p:nvPr userDrawn="1"/>
        </p:nvPicPr>
        <p:blipFill>
          <a:blip r:embed="rId2"/>
          <a:stretch>
            <a:fillRect/>
          </a:stretch>
        </p:blipFill>
        <p:spPr>
          <a:xfrm>
            <a:off x="523596" y="6361052"/>
            <a:ext cx="1000221" cy="267250"/>
          </a:xfrm>
          <a:prstGeom prst="rect">
            <a:avLst/>
          </a:prstGeom>
        </p:spPr>
      </p:pic>
      <p:sp>
        <p:nvSpPr>
          <p:cNvPr id="68" name="Marcador de texto 36"/>
          <p:cNvSpPr>
            <a:spLocks noGrp="1"/>
          </p:cNvSpPr>
          <p:nvPr>
            <p:ph type="body" sz="quarter" idx="23" hasCustomPrompt="1"/>
          </p:nvPr>
        </p:nvSpPr>
        <p:spPr>
          <a:xfrm>
            <a:off x="573554" y="3237010"/>
            <a:ext cx="3460750" cy="864234"/>
          </a:xfrm>
          <a:prstGeom prst="rect">
            <a:avLst/>
          </a:prstGeom>
        </p:spPr>
        <p:txBody>
          <a:bodyPr lIns="0" tIns="72000" rIns="0" bIns="0"/>
          <a:lstStyle>
            <a:lvl1pPr>
              <a:lnSpc>
                <a:spcPts val="2100"/>
              </a:lnSpc>
              <a:defRPr sz="2000" baseline="0">
                <a:solidFill>
                  <a:schemeClr val="tx1"/>
                </a:solidFill>
              </a:defRPr>
            </a:lvl1pPr>
          </a:lstStyle>
          <a:p>
            <a:pPr lvl="0"/>
            <a:r>
              <a:rPr lang="es-ES_tradnl"/>
              <a:t>01.1</a:t>
            </a:r>
            <a:br>
              <a:rPr lang="es-ES_tradnl"/>
            </a:br>
            <a:r>
              <a:rPr lang="es-ES_tradnl" err="1"/>
              <a:t>Subtítol</a:t>
            </a:r>
            <a:r>
              <a:rPr lang="es-ES_tradnl"/>
              <a:t> </a:t>
            </a:r>
            <a:r>
              <a:rPr lang="es-ES_tradnl" err="1"/>
              <a:t>lorem</a:t>
            </a:r>
            <a:r>
              <a:rPr lang="es-ES_tradnl"/>
              <a:t> </a:t>
            </a:r>
            <a:r>
              <a:rPr lang="es-ES_tradnl" err="1"/>
              <a:t>ipsum</a:t>
            </a:r>
            <a:r>
              <a:rPr lang="es-ES_tradnl"/>
              <a:t> dolor </a:t>
            </a:r>
            <a:r>
              <a:rPr lang="es-ES_tradnl" err="1"/>
              <a:t>sit</a:t>
            </a:r>
            <a:r>
              <a:rPr lang="es-ES_tradnl"/>
              <a:t> </a:t>
            </a:r>
            <a:r>
              <a:rPr lang="es-ES_tradnl" err="1"/>
              <a:t>amet</a:t>
            </a:r>
            <a:r>
              <a:rPr lang="es-ES_tradnl"/>
              <a:t> </a:t>
            </a:r>
            <a:r>
              <a:rPr lang="es-ES_tradnl" err="1"/>
              <a:t>consecutur</a:t>
            </a:r>
            <a:endParaRPr lang="es-ES_tradnl"/>
          </a:p>
        </p:txBody>
      </p:sp>
      <p:sp>
        <p:nvSpPr>
          <p:cNvPr id="70" name="Marcador de texto 39"/>
          <p:cNvSpPr>
            <a:spLocks noGrp="1"/>
          </p:cNvSpPr>
          <p:nvPr>
            <p:ph type="body" sz="quarter" idx="24" hasCustomPrompt="1"/>
          </p:nvPr>
        </p:nvSpPr>
        <p:spPr>
          <a:xfrm>
            <a:off x="580280" y="4243312"/>
            <a:ext cx="1589179" cy="125199"/>
          </a:xfrm>
          <a:prstGeom prst="rect">
            <a:avLst/>
          </a:prstGeom>
        </p:spPr>
        <p:txBody>
          <a:bodyPr lIns="0" tIns="0" rIns="0" bIns="0"/>
          <a:lstStyle>
            <a:lvl1pPr>
              <a:defRPr sz="1100">
                <a:solidFill>
                  <a:schemeClr val="tx1"/>
                </a:solidFill>
              </a:defRPr>
            </a:lvl1pPr>
          </a:lstStyle>
          <a:p>
            <a:pPr lvl="0"/>
            <a:r>
              <a:rPr lang="es-ES_tradnl" err="1"/>
              <a:t>Pàg</a:t>
            </a:r>
            <a:r>
              <a:rPr lang="es-ES_tradnl"/>
              <a:t> X</a:t>
            </a:r>
          </a:p>
        </p:txBody>
      </p:sp>
      <p:sp>
        <p:nvSpPr>
          <p:cNvPr id="71" name="Marcador de texto 39"/>
          <p:cNvSpPr>
            <a:spLocks noGrp="1"/>
          </p:cNvSpPr>
          <p:nvPr>
            <p:ph type="body" sz="quarter" idx="26" hasCustomPrompt="1"/>
          </p:nvPr>
        </p:nvSpPr>
        <p:spPr>
          <a:xfrm>
            <a:off x="4360427" y="4243312"/>
            <a:ext cx="1589179" cy="125199"/>
          </a:xfrm>
          <a:prstGeom prst="rect">
            <a:avLst/>
          </a:prstGeom>
        </p:spPr>
        <p:txBody>
          <a:bodyPr lIns="0" tIns="0" rIns="0" bIns="0"/>
          <a:lstStyle>
            <a:lvl1pPr>
              <a:defRPr sz="1100">
                <a:solidFill>
                  <a:schemeClr val="tx1"/>
                </a:solidFill>
              </a:defRPr>
            </a:lvl1pPr>
          </a:lstStyle>
          <a:p>
            <a:pPr lvl="0"/>
            <a:r>
              <a:rPr lang="es-ES_tradnl" err="1"/>
              <a:t>Pàg</a:t>
            </a:r>
            <a:r>
              <a:rPr lang="es-ES_tradnl"/>
              <a:t> X</a:t>
            </a:r>
          </a:p>
        </p:txBody>
      </p:sp>
      <p:cxnSp>
        <p:nvCxnSpPr>
          <p:cNvPr id="72" name="Conector recto 71"/>
          <p:cNvCxnSpPr/>
          <p:nvPr userDrawn="1"/>
        </p:nvCxnSpPr>
        <p:spPr>
          <a:xfrm>
            <a:off x="4216400" y="3237011"/>
            <a:ext cx="0" cy="1091728"/>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73" name="Marcador de texto 39"/>
          <p:cNvSpPr>
            <a:spLocks noGrp="1"/>
          </p:cNvSpPr>
          <p:nvPr>
            <p:ph type="body" sz="quarter" idx="28" hasCustomPrompt="1"/>
          </p:nvPr>
        </p:nvSpPr>
        <p:spPr>
          <a:xfrm>
            <a:off x="8133083" y="4243312"/>
            <a:ext cx="1589179" cy="125199"/>
          </a:xfrm>
          <a:prstGeom prst="rect">
            <a:avLst/>
          </a:prstGeom>
        </p:spPr>
        <p:txBody>
          <a:bodyPr lIns="0" tIns="0" rIns="0" bIns="0"/>
          <a:lstStyle>
            <a:lvl1pPr>
              <a:defRPr sz="1100">
                <a:solidFill>
                  <a:schemeClr val="tx1"/>
                </a:solidFill>
              </a:defRPr>
            </a:lvl1pPr>
          </a:lstStyle>
          <a:p>
            <a:pPr lvl="0"/>
            <a:r>
              <a:rPr lang="es-ES_tradnl" err="1"/>
              <a:t>Pàg</a:t>
            </a:r>
            <a:r>
              <a:rPr lang="es-ES_tradnl"/>
              <a:t> X</a:t>
            </a:r>
          </a:p>
        </p:txBody>
      </p:sp>
      <p:cxnSp>
        <p:nvCxnSpPr>
          <p:cNvPr id="74" name="Conector recto 73"/>
          <p:cNvCxnSpPr/>
          <p:nvPr userDrawn="1"/>
        </p:nvCxnSpPr>
        <p:spPr>
          <a:xfrm>
            <a:off x="7989056" y="3237011"/>
            <a:ext cx="0" cy="1091728"/>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75" name="Marcador de texto 36"/>
          <p:cNvSpPr>
            <a:spLocks noGrp="1"/>
          </p:cNvSpPr>
          <p:nvPr>
            <p:ph type="body" sz="quarter" idx="30" hasCustomPrompt="1"/>
          </p:nvPr>
        </p:nvSpPr>
        <p:spPr>
          <a:xfrm>
            <a:off x="4360427" y="3237010"/>
            <a:ext cx="3460750" cy="864234"/>
          </a:xfrm>
          <a:prstGeom prst="rect">
            <a:avLst/>
          </a:prstGeom>
        </p:spPr>
        <p:txBody>
          <a:bodyPr lIns="0" tIns="72000" rIns="0" bIns="0"/>
          <a:lstStyle>
            <a:lvl1pPr>
              <a:lnSpc>
                <a:spcPts val="2100"/>
              </a:lnSpc>
              <a:defRPr sz="2000" baseline="0">
                <a:solidFill>
                  <a:schemeClr val="tx1"/>
                </a:solidFill>
              </a:defRPr>
            </a:lvl1pPr>
          </a:lstStyle>
          <a:p>
            <a:pPr lvl="0"/>
            <a:r>
              <a:rPr lang="es-ES_tradnl"/>
              <a:t>01.2</a:t>
            </a:r>
            <a:br>
              <a:rPr lang="es-ES_tradnl"/>
            </a:br>
            <a:r>
              <a:rPr lang="es-ES_tradnl" err="1"/>
              <a:t>Subtítol</a:t>
            </a:r>
            <a:r>
              <a:rPr lang="es-ES_tradnl"/>
              <a:t> </a:t>
            </a:r>
            <a:r>
              <a:rPr lang="es-ES_tradnl" err="1"/>
              <a:t>lorem</a:t>
            </a:r>
            <a:r>
              <a:rPr lang="es-ES_tradnl"/>
              <a:t> </a:t>
            </a:r>
            <a:r>
              <a:rPr lang="es-ES_tradnl" err="1"/>
              <a:t>ipsum</a:t>
            </a:r>
            <a:r>
              <a:rPr lang="es-ES_tradnl"/>
              <a:t> dolor </a:t>
            </a:r>
            <a:r>
              <a:rPr lang="es-ES_tradnl" err="1"/>
              <a:t>sit</a:t>
            </a:r>
            <a:r>
              <a:rPr lang="es-ES_tradnl"/>
              <a:t> </a:t>
            </a:r>
            <a:r>
              <a:rPr lang="es-ES_tradnl" err="1"/>
              <a:t>amet</a:t>
            </a:r>
            <a:r>
              <a:rPr lang="es-ES_tradnl"/>
              <a:t> </a:t>
            </a:r>
            <a:r>
              <a:rPr lang="es-ES_tradnl" err="1"/>
              <a:t>consecutur</a:t>
            </a:r>
            <a:endParaRPr lang="es-ES_tradnl"/>
          </a:p>
        </p:txBody>
      </p:sp>
      <p:sp>
        <p:nvSpPr>
          <p:cNvPr id="76" name="Marcador de texto 36"/>
          <p:cNvSpPr>
            <a:spLocks noGrp="1"/>
          </p:cNvSpPr>
          <p:nvPr>
            <p:ph type="body" sz="quarter" idx="31" hasCustomPrompt="1"/>
          </p:nvPr>
        </p:nvSpPr>
        <p:spPr>
          <a:xfrm>
            <a:off x="8133083" y="3237010"/>
            <a:ext cx="3460750" cy="864234"/>
          </a:xfrm>
          <a:prstGeom prst="rect">
            <a:avLst/>
          </a:prstGeom>
        </p:spPr>
        <p:txBody>
          <a:bodyPr lIns="0" tIns="72000" rIns="0" bIns="0"/>
          <a:lstStyle>
            <a:lvl1pPr>
              <a:lnSpc>
                <a:spcPts val="2100"/>
              </a:lnSpc>
              <a:defRPr sz="2000" baseline="0">
                <a:solidFill>
                  <a:schemeClr val="tx1"/>
                </a:solidFill>
              </a:defRPr>
            </a:lvl1pPr>
          </a:lstStyle>
          <a:p>
            <a:pPr lvl="0"/>
            <a:r>
              <a:rPr lang="es-ES_tradnl"/>
              <a:t>01.3</a:t>
            </a:r>
            <a:br>
              <a:rPr lang="es-ES_tradnl"/>
            </a:br>
            <a:r>
              <a:rPr lang="es-ES_tradnl" err="1"/>
              <a:t>Subtítol</a:t>
            </a:r>
            <a:r>
              <a:rPr lang="es-ES_tradnl"/>
              <a:t> </a:t>
            </a:r>
            <a:r>
              <a:rPr lang="es-ES_tradnl" err="1"/>
              <a:t>lorem</a:t>
            </a:r>
            <a:r>
              <a:rPr lang="es-ES_tradnl"/>
              <a:t> </a:t>
            </a:r>
            <a:r>
              <a:rPr lang="es-ES_tradnl" err="1"/>
              <a:t>ipsum</a:t>
            </a:r>
            <a:r>
              <a:rPr lang="es-ES_tradnl"/>
              <a:t> dolor </a:t>
            </a:r>
            <a:r>
              <a:rPr lang="es-ES_tradnl" err="1"/>
              <a:t>sit</a:t>
            </a:r>
            <a:r>
              <a:rPr lang="es-ES_tradnl"/>
              <a:t> </a:t>
            </a:r>
            <a:r>
              <a:rPr lang="es-ES_tradnl" err="1"/>
              <a:t>amet</a:t>
            </a:r>
            <a:r>
              <a:rPr lang="es-ES_tradnl"/>
              <a:t> </a:t>
            </a:r>
            <a:r>
              <a:rPr lang="es-ES_tradnl" err="1"/>
              <a:t>consecutur</a:t>
            </a:r>
            <a:endParaRPr lang="es-ES_tradnl"/>
          </a:p>
        </p:txBody>
      </p:sp>
      <p:sp>
        <p:nvSpPr>
          <p:cNvPr id="77" name="Marcador de texto 39"/>
          <p:cNvSpPr>
            <a:spLocks noGrp="1"/>
          </p:cNvSpPr>
          <p:nvPr>
            <p:ph type="body" sz="quarter" idx="18" hasCustomPrompt="1"/>
          </p:nvPr>
        </p:nvSpPr>
        <p:spPr>
          <a:xfrm>
            <a:off x="580280" y="2550638"/>
            <a:ext cx="1589179" cy="125199"/>
          </a:xfrm>
          <a:prstGeom prst="rect">
            <a:avLst/>
          </a:prstGeom>
        </p:spPr>
        <p:txBody>
          <a:bodyPr lIns="0" tIns="0" rIns="0" bIns="0"/>
          <a:lstStyle>
            <a:lvl1pPr>
              <a:defRPr sz="1100">
                <a:solidFill>
                  <a:schemeClr val="tx1"/>
                </a:solidFill>
              </a:defRPr>
            </a:lvl1pPr>
          </a:lstStyle>
          <a:p>
            <a:pPr lvl="0"/>
            <a:r>
              <a:rPr lang="es-ES_tradnl" err="1"/>
              <a:t>Pàg</a:t>
            </a:r>
            <a:r>
              <a:rPr lang="es-ES_tradnl"/>
              <a:t> X</a:t>
            </a:r>
          </a:p>
        </p:txBody>
      </p:sp>
      <p:sp>
        <p:nvSpPr>
          <p:cNvPr id="78" name="Marcador de texto 36"/>
          <p:cNvSpPr>
            <a:spLocks noGrp="1"/>
          </p:cNvSpPr>
          <p:nvPr>
            <p:ph type="body" sz="quarter" idx="32" hasCustomPrompt="1"/>
          </p:nvPr>
        </p:nvSpPr>
        <p:spPr>
          <a:xfrm>
            <a:off x="573554" y="4652156"/>
            <a:ext cx="3460750" cy="864234"/>
          </a:xfrm>
          <a:prstGeom prst="rect">
            <a:avLst/>
          </a:prstGeom>
        </p:spPr>
        <p:txBody>
          <a:bodyPr lIns="0" tIns="72000" rIns="0" bIns="0"/>
          <a:lstStyle>
            <a:lvl1pPr>
              <a:lnSpc>
                <a:spcPts val="2100"/>
              </a:lnSpc>
              <a:defRPr sz="2000" baseline="0">
                <a:solidFill>
                  <a:schemeClr val="tx1"/>
                </a:solidFill>
              </a:defRPr>
            </a:lvl1pPr>
          </a:lstStyle>
          <a:p>
            <a:pPr lvl="0"/>
            <a:r>
              <a:rPr lang="es-ES_tradnl"/>
              <a:t>01.1</a:t>
            </a:r>
            <a:br>
              <a:rPr lang="es-ES_tradnl"/>
            </a:br>
            <a:r>
              <a:rPr lang="es-ES_tradnl" err="1"/>
              <a:t>Subtítol</a:t>
            </a:r>
            <a:r>
              <a:rPr lang="es-ES_tradnl"/>
              <a:t> </a:t>
            </a:r>
            <a:r>
              <a:rPr lang="es-ES_tradnl" err="1"/>
              <a:t>lorem</a:t>
            </a:r>
            <a:r>
              <a:rPr lang="es-ES_tradnl"/>
              <a:t> </a:t>
            </a:r>
            <a:r>
              <a:rPr lang="es-ES_tradnl" err="1"/>
              <a:t>ipsum</a:t>
            </a:r>
            <a:r>
              <a:rPr lang="es-ES_tradnl"/>
              <a:t> dolor </a:t>
            </a:r>
            <a:r>
              <a:rPr lang="es-ES_tradnl" err="1"/>
              <a:t>sit</a:t>
            </a:r>
            <a:r>
              <a:rPr lang="es-ES_tradnl"/>
              <a:t> </a:t>
            </a:r>
            <a:r>
              <a:rPr lang="es-ES_tradnl" err="1"/>
              <a:t>amet</a:t>
            </a:r>
            <a:r>
              <a:rPr lang="es-ES_tradnl"/>
              <a:t> </a:t>
            </a:r>
            <a:r>
              <a:rPr lang="es-ES_tradnl" err="1"/>
              <a:t>consecutur</a:t>
            </a:r>
            <a:endParaRPr lang="es-ES_tradnl"/>
          </a:p>
        </p:txBody>
      </p:sp>
      <p:sp>
        <p:nvSpPr>
          <p:cNvPr id="79" name="Marcador de texto 39"/>
          <p:cNvSpPr>
            <a:spLocks noGrp="1"/>
          </p:cNvSpPr>
          <p:nvPr>
            <p:ph type="body" sz="quarter" idx="33" hasCustomPrompt="1"/>
          </p:nvPr>
        </p:nvSpPr>
        <p:spPr>
          <a:xfrm>
            <a:off x="580280" y="5658458"/>
            <a:ext cx="1589179" cy="125199"/>
          </a:xfrm>
          <a:prstGeom prst="rect">
            <a:avLst/>
          </a:prstGeom>
        </p:spPr>
        <p:txBody>
          <a:bodyPr lIns="0" tIns="0" rIns="0" bIns="0"/>
          <a:lstStyle>
            <a:lvl1pPr>
              <a:defRPr sz="1100">
                <a:solidFill>
                  <a:schemeClr val="tx1"/>
                </a:solidFill>
              </a:defRPr>
            </a:lvl1pPr>
          </a:lstStyle>
          <a:p>
            <a:pPr lvl="0"/>
            <a:r>
              <a:rPr lang="es-ES_tradnl" err="1"/>
              <a:t>Pàg</a:t>
            </a:r>
            <a:r>
              <a:rPr lang="es-ES_tradnl"/>
              <a:t> X</a:t>
            </a:r>
          </a:p>
        </p:txBody>
      </p:sp>
      <p:sp>
        <p:nvSpPr>
          <p:cNvPr id="80" name="Marcador de texto 39"/>
          <p:cNvSpPr>
            <a:spLocks noGrp="1"/>
          </p:cNvSpPr>
          <p:nvPr>
            <p:ph type="body" sz="quarter" idx="34" hasCustomPrompt="1"/>
          </p:nvPr>
        </p:nvSpPr>
        <p:spPr>
          <a:xfrm>
            <a:off x="4360427" y="5658458"/>
            <a:ext cx="1589179" cy="125199"/>
          </a:xfrm>
          <a:prstGeom prst="rect">
            <a:avLst/>
          </a:prstGeom>
        </p:spPr>
        <p:txBody>
          <a:bodyPr lIns="0" tIns="0" rIns="0" bIns="0"/>
          <a:lstStyle>
            <a:lvl1pPr>
              <a:defRPr sz="1100">
                <a:solidFill>
                  <a:schemeClr val="tx1"/>
                </a:solidFill>
              </a:defRPr>
            </a:lvl1pPr>
          </a:lstStyle>
          <a:p>
            <a:pPr lvl="0"/>
            <a:r>
              <a:rPr lang="es-ES_tradnl" err="1"/>
              <a:t>Pàg</a:t>
            </a:r>
            <a:r>
              <a:rPr lang="es-ES_tradnl"/>
              <a:t> X</a:t>
            </a:r>
          </a:p>
        </p:txBody>
      </p:sp>
      <p:cxnSp>
        <p:nvCxnSpPr>
          <p:cNvPr id="81" name="Conector recto 80"/>
          <p:cNvCxnSpPr/>
          <p:nvPr userDrawn="1"/>
        </p:nvCxnSpPr>
        <p:spPr>
          <a:xfrm>
            <a:off x="4216400" y="4652157"/>
            <a:ext cx="0" cy="1091728"/>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82" name="Marcador de texto 39"/>
          <p:cNvSpPr>
            <a:spLocks noGrp="1"/>
          </p:cNvSpPr>
          <p:nvPr>
            <p:ph type="body" sz="quarter" idx="35" hasCustomPrompt="1"/>
          </p:nvPr>
        </p:nvSpPr>
        <p:spPr>
          <a:xfrm>
            <a:off x="8133083" y="5658458"/>
            <a:ext cx="1589179" cy="125199"/>
          </a:xfrm>
          <a:prstGeom prst="rect">
            <a:avLst/>
          </a:prstGeom>
        </p:spPr>
        <p:txBody>
          <a:bodyPr lIns="0" tIns="0" rIns="0" bIns="0"/>
          <a:lstStyle>
            <a:lvl1pPr>
              <a:defRPr sz="1100">
                <a:solidFill>
                  <a:schemeClr val="tx1"/>
                </a:solidFill>
              </a:defRPr>
            </a:lvl1pPr>
          </a:lstStyle>
          <a:p>
            <a:pPr lvl="0"/>
            <a:r>
              <a:rPr lang="es-ES_tradnl" err="1"/>
              <a:t>Pàg</a:t>
            </a:r>
            <a:r>
              <a:rPr lang="es-ES_tradnl"/>
              <a:t> X</a:t>
            </a:r>
          </a:p>
        </p:txBody>
      </p:sp>
      <p:cxnSp>
        <p:nvCxnSpPr>
          <p:cNvPr id="83" name="Conector recto 82"/>
          <p:cNvCxnSpPr/>
          <p:nvPr userDrawn="1"/>
        </p:nvCxnSpPr>
        <p:spPr>
          <a:xfrm>
            <a:off x="7989056" y="4652157"/>
            <a:ext cx="0" cy="1091728"/>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84" name="Marcador de texto 36"/>
          <p:cNvSpPr>
            <a:spLocks noGrp="1"/>
          </p:cNvSpPr>
          <p:nvPr>
            <p:ph type="body" sz="quarter" idx="36" hasCustomPrompt="1"/>
          </p:nvPr>
        </p:nvSpPr>
        <p:spPr>
          <a:xfrm>
            <a:off x="4360427" y="4652156"/>
            <a:ext cx="3460750" cy="864234"/>
          </a:xfrm>
          <a:prstGeom prst="rect">
            <a:avLst/>
          </a:prstGeom>
        </p:spPr>
        <p:txBody>
          <a:bodyPr lIns="0" tIns="72000" rIns="0" bIns="0"/>
          <a:lstStyle>
            <a:lvl1pPr>
              <a:lnSpc>
                <a:spcPts val="2100"/>
              </a:lnSpc>
              <a:defRPr sz="2000" baseline="0">
                <a:solidFill>
                  <a:schemeClr val="tx1"/>
                </a:solidFill>
              </a:defRPr>
            </a:lvl1pPr>
          </a:lstStyle>
          <a:p>
            <a:pPr lvl="0"/>
            <a:r>
              <a:rPr lang="es-ES_tradnl"/>
              <a:t>01.2</a:t>
            </a:r>
            <a:br>
              <a:rPr lang="es-ES_tradnl"/>
            </a:br>
            <a:r>
              <a:rPr lang="es-ES_tradnl" err="1"/>
              <a:t>Subtítol</a:t>
            </a:r>
            <a:r>
              <a:rPr lang="es-ES_tradnl"/>
              <a:t> </a:t>
            </a:r>
            <a:r>
              <a:rPr lang="es-ES_tradnl" err="1"/>
              <a:t>lorem</a:t>
            </a:r>
            <a:r>
              <a:rPr lang="es-ES_tradnl"/>
              <a:t> </a:t>
            </a:r>
            <a:r>
              <a:rPr lang="es-ES_tradnl" err="1"/>
              <a:t>ipsum</a:t>
            </a:r>
            <a:r>
              <a:rPr lang="es-ES_tradnl"/>
              <a:t> dolor </a:t>
            </a:r>
            <a:r>
              <a:rPr lang="es-ES_tradnl" err="1"/>
              <a:t>sit</a:t>
            </a:r>
            <a:r>
              <a:rPr lang="es-ES_tradnl"/>
              <a:t> </a:t>
            </a:r>
            <a:r>
              <a:rPr lang="es-ES_tradnl" err="1"/>
              <a:t>amet</a:t>
            </a:r>
            <a:r>
              <a:rPr lang="es-ES_tradnl"/>
              <a:t> </a:t>
            </a:r>
            <a:r>
              <a:rPr lang="es-ES_tradnl" err="1"/>
              <a:t>consecutur</a:t>
            </a:r>
            <a:endParaRPr lang="es-ES_tradnl"/>
          </a:p>
        </p:txBody>
      </p:sp>
      <p:sp>
        <p:nvSpPr>
          <p:cNvPr id="85" name="Marcador de texto 36"/>
          <p:cNvSpPr>
            <a:spLocks noGrp="1"/>
          </p:cNvSpPr>
          <p:nvPr>
            <p:ph type="body" sz="quarter" idx="37" hasCustomPrompt="1"/>
          </p:nvPr>
        </p:nvSpPr>
        <p:spPr>
          <a:xfrm>
            <a:off x="8133083" y="4652156"/>
            <a:ext cx="3460750" cy="864234"/>
          </a:xfrm>
          <a:prstGeom prst="rect">
            <a:avLst/>
          </a:prstGeom>
        </p:spPr>
        <p:txBody>
          <a:bodyPr lIns="0" tIns="72000" rIns="0" bIns="0"/>
          <a:lstStyle>
            <a:lvl1pPr>
              <a:lnSpc>
                <a:spcPts val="2100"/>
              </a:lnSpc>
              <a:defRPr sz="2000" baseline="0">
                <a:solidFill>
                  <a:schemeClr val="tx1"/>
                </a:solidFill>
              </a:defRPr>
            </a:lvl1pPr>
          </a:lstStyle>
          <a:p>
            <a:pPr lvl="0"/>
            <a:r>
              <a:rPr lang="es-ES_tradnl"/>
              <a:t>01.3</a:t>
            </a:r>
            <a:br>
              <a:rPr lang="es-ES_tradnl"/>
            </a:br>
            <a:r>
              <a:rPr lang="es-ES_tradnl" err="1"/>
              <a:t>Subtítol</a:t>
            </a:r>
            <a:r>
              <a:rPr lang="es-ES_tradnl"/>
              <a:t> </a:t>
            </a:r>
            <a:r>
              <a:rPr lang="es-ES_tradnl" err="1"/>
              <a:t>lorem</a:t>
            </a:r>
            <a:r>
              <a:rPr lang="es-ES_tradnl"/>
              <a:t> </a:t>
            </a:r>
            <a:r>
              <a:rPr lang="es-ES_tradnl" err="1"/>
              <a:t>ipsum</a:t>
            </a:r>
            <a:r>
              <a:rPr lang="es-ES_tradnl"/>
              <a:t> dolor </a:t>
            </a:r>
            <a:r>
              <a:rPr lang="es-ES_tradnl" err="1"/>
              <a:t>sit</a:t>
            </a:r>
            <a:r>
              <a:rPr lang="es-ES_tradnl"/>
              <a:t> </a:t>
            </a:r>
            <a:r>
              <a:rPr lang="es-ES_tradnl" err="1"/>
              <a:t>amet</a:t>
            </a:r>
            <a:r>
              <a:rPr lang="es-ES_tradnl"/>
              <a:t> </a:t>
            </a:r>
            <a:r>
              <a:rPr lang="es-ES_tradnl" err="1"/>
              <a:t>consecutur</a:t>
            </a:r>
            <a:endParaRPr lang="es-ES_tradnl"/>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ubíndex C">
    <p:spTree>
      <p:nvGrpSpPr>
        <p:cNvPr id="1" name=""/>
        <p:cNvGrpSpPr/>
        <p:nvPr/>
      </p:nvGrpSpPr>
      <p:grpSpPr>
        <a:xfrm>
          <a:off x="0" y="0"/>
          <a:ext cx="0" cy="0"/>
          <a:chOff x="0" y="0"/>
          <a:chExt cx="0" cy="0"/>
        </a:xfrm>
      </p:grpSpPr>
      <p:sp>
        <p:nvSpPr>
          <p:cNvPr id="40" name="Marcador de texto 39"/>
          <p:cNvSpPr>
            <a:spLocks noGrp="1"/>
          </p:cNvSpPr>
          <p:nvPr>
            <p:ph type="body" sz="quarter" idx="18" hasCustomPrompt="1"/>
          </p:nvPr>
        </p:nvSpPr>
        <p:spPr>
          <a:xfrm>
            <a:off x="580280" y="1247682"/>
            <a:ext cx="1589179" cy="125199"/>
          </a:xfrm>
          <a:prstGeom prst="rect">
            <a:avLst/>
          </a:prstGeom>
        </p:spPr>
        <p:txBody>
          <a:bodyPr lIns="0" tIns="0" rIns="0" bIns="0"/>
          <a:lstStyle>
            <a:lvl1pPr>
              <a:defRPr sz="1100">
                <a:solidFill>
                  <a:schemeClr val="tx1"/>
                </a:solidFill>
              </a:defRPr>
            </a:lvl1pPr>
          </a:lstStyle>
          <a:p>
            <a:pPr lvl="0"/>
            <a:r>
              <a:rPr lang="es-ES_tradnl" err="1"/>
              <a:t>Pàg</a:t>
            </a:r>
            <a:r>
              <a:rPr lang="es-ES_tradnl"/>
              <a:t> X</a:t>
            </a:r>
          </a:p>
        </p:txBody>
      </p:sp>
      <p:cxnSp>
        <p:nvCxnSpPr>
          <p:cNvPr id="30" name="Conector recto 29"/>
          <p:cNvCxnSpPr/>
          <p:nvPr userDrawn="1"/>
        </p:nvCxnSpPr>
        <p:spPr>
          <a:xfrm>
            <a:off x="442913" y="441325"/>
            <a:ext cx="0" cy="533400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69" name="Marcador de texto 36"/>
          <p:cNvSpPr>
            <a:spLocks noGrp="1"/>
          </p:cNvSpPr>
          <p:nvPr>
            <p:ph type="body" sz="quarter" idx="16" hasCustomPrompt="1"/>
          </p:nvPr>
        </p:nvSpPr>
        <p:spPr>
          <a:xfrm>
            <a:off x="573554" y="441325"/>
            <a:ext cx="9637246" cy="717070"/>
          </a:xfrm>
          <a:prstGeom prst="rect">
            <a:avLst/>
          </a:prstGeom>
        </p:spPr>
        <p:txBody>
          <a:bodyPr lIns="0" tIns="0" rIns="0" bIns="0"/>
          <a:lstStyle>
            <a:lvl1pPr>
              <a:lnSpc>
                <a:spcPts val="2500"/>
              </a:lnSpc>
              <a:defRPr sz="2800" baseline="0">
                <a:solidFill>
                  <a:schemeClr val="tx1"/>
                </a:solidFill>
              </a:defRPr>
            </a:lvl1pPr>
          </a:lstStyle>
          <a:p>
            <a:pPr lvl="0"/>
            <a:r>
              <a:rPr lang="es-ES_tradnl"/>
              <a:t>01</a:t>
            </a:r>
          </a:p>
          <a:p>
            <a:pPr lvl="0"/>
            <a:r>
              <a:rPr lang="es-ES_tradnl" err="1"/>
              <a:t>Títol</a:t>
            </a:r>
            <a:r>
              <a:rPr lang="es-ES_tradnl"/>
              <a:t> de tema</a:t>
            </a:r>
          </a:p>
        </p:txBody>
      </p:sp>
      <p:cxnSp>
        <p:nvCxnSpPr>
          <p:cNvPr id="26" name="Conector recto 25"/>
          <p:cNvCxnSpPr/>
          <p:nvPr userDrawn="1"/>
        </p:nvCxnSpPr>
        <p:spPr>
          <a:xfrm>
            <a:off x="441766" y="6361052"/>
            <a:ext cx="0" cy="496948"/>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cxnSp>
        <p:nvCxnSpPr>
          <p:cNvPr id="27" name="Conector recto 26"/>
          <p:cNvCxnSpPr/>
          <p:nvPr userDrawn="1"/>
        </p:nvCxnSpPr>
        <p:spPr>
          <a:xfrm>
            <a:off x="2901521" y="6361052"/>
            <a:ext cx="0" cy="496948"/>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28" name="Marcador de texto 8"/>
          <p:cNvSpPr>
            <a:spLocks noGrp="1"/>
          </p:cNvSpPr>
          <p:nvPr>
            <p:ph type="body" sz="quarter" idx="13" hasCustomPrompt="1"/>
          </p:nvPr>
        </p:nvSpPr>
        <p:spPr>
          <a:xfrm>
            <a:off x="6542713" y="6351721"/>
            <a:ext cx="4124325" cy="210312"/>
          </a:xfrm>
          <a:prstGeom prst="rect">
            <a:avLst/>
          </a:prstGeom>
        </p:spPr>
        <p:txBody>
          <a:bodyPr wrap="square" lIns="0" tIns="0" rIns="0" bIns="0" anchor="t" anchorCtr="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_tradnl"/>
              <a:t>TÍTOL SECCIÓ (MAJÚSCULES)</a:t>
            </a:r>
          </a:p>
        </p:txBody>
      </p:sp>
      <p:sp>
        <p:nvSpPr>
          <p:cNvPr id="29" name="Marcador de texto 8"/>
          <p:cNvSpPr>
            <a:spLocks noGrp="1"/>
          </p:cNvSpPr>
          <p:nvPr>
            <p:ph type="body" sz="quarter" idx="29" hasCustomPrompt="1"/>
          </p:nvPr>
        </p:nvSpPr>
        <p:spPr>
          <a:xfrm>
            <a:off x="3014423" y="6351721"/>
            <a:ext cx="3333559" cy="210312"/>
          </a:xfrm>
          <a:prstGeom prst="rect">
            <a:avLst/>
          </a:prstGeom>
        </p:spPr>
        <p:txBody>
          <a:bodyPr wrap="square" lIns="0" tIns="0" rIns="0" bIns="0" anchor="t" anchorCtr="0"/>
          <a:lstStyle>
            <a:lvl1pPr>
              <a:defRPr sz="800">
                <a:solidFill>
                  <a:schemeClr val="tx1"/>
                </a:solidFill>
              </a:defRPr>
            </a:lvl1pPr>
          </a:lstStyle>
          <a:p>
            <a:pPr lvl="0"/>
            <a:r>
              <a:rPr lang="es-ES_tradnl"/>
              <a:t>TÍTOL PRESENTACIÓ (MAJÚSCULES)</a:t>
            </a:r>
          </a:p>
        </p:txBody>
      </p:sp>
      <p:sp>
        <p:nvSpPr>
          <p:cNvPr id="36" name="CuadroTexto 35"/>
          <p:cNvSpPr txBox="1"/>
          <p:nvPr userDrawn="1"/>
        </p:nvSpPr>
        <p:spPr>
          <a:xfrm>
            <a:off x="11170023" y="6342139"/>
            <a:ext cx="466164" cy="215444"/>
          </a:xfrm>
          <a:prstGeom prst="rect">
            <a:avLst/>
          </a:prstGeom>
          <a:noFill/>
        </p:spPr>
        <p:txBody>
          <a:bodyPr wrap="square" lIns="0" tIns="0" rIns="0" bIns="0" rtlCol="0">
            <a:noAutofit/>
          </a:bodyPr>
          <a:lstStyle/>
          <a:p>
            <a:pPr algn="r"/>
            <a:fld id="{412CE337-0BF1-B44A-98AA-62C21B036D00}" type="slidenum">
              <a:rPr lang="es-ES_tradnl" sz="800" smtClean="0">
                <a:solidFill>
                  <a:schemeClr val="tx1"/>
                </a:solidFill>
              </a:rPr>
              <a:t>‹Nº›</a:t>
            </a:fld>
            <a:endParaRPr lang="es-ES_tradnl" sz="800">
              <a:solidFill>
                <a:schemeClr val="tx1"/>
              </a:solidFill>
            </a:endParaRPr>
          </a:p>
        </p:txBody>
      </p:sp>
      <p:cxnSp>
        <p:nvCxnSpPr>
          <p:cNvPr id="37" name="Conector recto 36"/>
          <p:cNvCxnSpPr/>
          <p:nvPr userDrawn="1"/>
        </p:nvCxnSpPr>
        <p:spPr>
          <a:xfrm>
            <a:off x="11749088" y="6361052"/>
            <a:ext cx="0" cy="496948"/>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cxnSp>
        <p:nvCxnSpPr>
          <p:cNvPr id="39" name="Conector recto 38"/>
          <p:cNvCxnSpPr/>
          <p:nvPr userDrawn="1"/>
        </p:nvCxnSpPr>
        <p:spPr>
          <a:xfrm>
            <a:off x="6419850" y="6361052"/>
            <a:ext cx="0" cy="496948"/>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pic>
        <p:nvPicPr>
          <p:cNvPr id="41" name="Imagen 40"/>
          <p:cNvPicPr>
            <a:picLocks noChangeAspect="1"/>
          </p:cNvPicPr>
          <p:nvPr userDrawn="1"/>
        </p:nvPicPr>
        <p:blipFill>
          <a:blip r:embed="rId2"/>
          <a:stretch>
            <a:fillRect/>
          </a:stretch>
        </p:blipFill>
        <p:spPr>
          <a:xfrm>
            <a:off x="523596" y="6361052"/>
            <a:ext cx="1000221" cy="267250"/>
          </a:xfrm>
          <a:prstGeom prst="rect">
            <a:avLst/>
          </a:prstGeom>
        </p:spPr>
      </p:pic>
      <p:cxnSp>
        <p:nvCxnSpPr>
          <p:cNvPr id="49" name="Conector recto 48"/>
          <p:cNvCxnSpPr/>
          <p:nvPr userDrawn="1"/>
        </p:nvCxnSpPr>
        <p:spPr>
          <a:xfrm>
            <a:off x="6419703" y="3270735"/>
            <a:ext cx="0" cy="1007647"/>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38" name="Marcador de texto 36"/>
          <p:cNvSpPr>
            <a:spLocks noGrp="1"/>
          </p:cNvSpPr>
          <p:nvPr>
            <p:ph type="body" sz="quarter" idx="23" hasCustomPrompt="1"/>
          </p:nvPr>
        </p:nvSpPr>
        <p:spPr>
          <a:xfrm>
            <a:off x="562521" y="3216304"/>
            <a:ext cx="5198596" cy="864234"/>
          </a:xfrm>
          <a:prstGeom prst="rect">
            <a:avLst/>
          </a:prstGeom>
        </p:spPr>
        <p:txBody>
          <a:bodyPr lIns="0" tIns="72000" rIns="0" bIns="0"/>
          <a:lstStyle>
            <a:lvl1pPr>
              <a:lnSpc>
                <a:spcPts val="2100"/>
              </a:lnSpc>
              <a:defRPr sz="2000" baseline="0">
                <a:solidFill>
                  <a:schemeClr val="tx1"/>
                </a:solidFill>
              </a:defRPr>
            </a:lvl1pPr>
          </a:lstStyle>
          <a:p>
            <a:pPr lvl="0"/>
            <a:r>
              <a:rPr lang="es-ES_tradnl"/>
              <a:t>01.1</a:t>
            </a:r>
            <a:br>
              <a:rPr lang="es-ES_tradnl"/>
            </a:br>
            <a:r>
              <a:rPr lang="es-ES_tradnl" err="1"/>
              <a:t>Subtítol</a:t>
            </a:r>
            <a:r>
              <a:rPr lang="es-ES_tradnl"/>
              <a:t> </a:t>
            </a:r>
            <a:r>
              <a:rPr lang="es-ES_tradnl" err="1"/>
              <a:t>lorem</a:t>
            </a:r>
            <a:r>
              <a:rPr lang="es-ES_tradnl"/>
              <a:t> </a:t>
            </a:r>
            <a:r>
              <a:rPr lang="es-ES_tradnl" err="1"/>
              <a:t>ipsum</a:t>
            </a:r>
            <a:br>
              <a:rPr lang="es-ES_tradnl"/>
            </a:br>
            <a:r>
              <a:rPr lang="es-ES_tradnl"/>
              <a:t>2 </a:t>
            </a:r>
            <a:r>
              <a:rPr lang="es-ES_tradnl" err="1"/>
              <a:t>línies</a:t>
            </a:r>
            <a:endParaRPr lang="es-ES_tradnl"/>
          </a:p>
        </p:txBody>
      </p:sp>
      <p:sp>
        <p:nvSpPr>
          <p:cNvPr id="42" name="Marcador de texto 39"/>
          <p:cNvSpPr>
            <a:spLocks noGrp="1"/>
          </p:cNvSpPr>
          <p:nvPr>
            <p:ph type="body" sz="quarter" idx="24" hasCustomPrompt="1"/>
          </p:nvPr>
        </p:nvSpPr>
        <p:spPr>
          <a:xfrm>
            <a:off x="569247" y="4182834"/>
            <a:ext cx="1589179" cy="125199"/>
          </a:xfrm>
          <a:prstGeom prst="rect">
            <a:avLst/>
          </a:prstGeom>
        </p:spPr>
        <p:txBody>
          <a:bodyPr lIns="0" tIns="0" rIns="0" bIns="0"/>
          <a:lstStyle>
            <a:lvl1pPr>
              <a:defRPr sz="1100">
                <a:solidFill>
                  <a:schemeClr val="tx1"/>
                </a:solidFill>
              </a:defRPr>
            </a:lvl1pPr>
          </a:lstStyle>
          <a:p>
            <a:pPr lvl="0"/>
            <a:r>
              <a:rPr lang="es-ES_tradnl" err="1"/>
              <a:t>Pàg</a:t>
            </a:r>
            <a:r>
              <a:rPr lang="es-ES_tradnl"/>
              <a:t> X</a:t>
            </a:r>
          </a:p>
        </p:txBody>
      </p:sp>
      <p:sp>
        <p:nvSpPr>
          <p:cNvPr id="46" name="Marcador de texto 36"/>
          <p:cNvSpPr>
            <a:spLocks noGrp="1"/>
          </p:cNvSpPr>
          <p:nvPr>
            <p:ph type="body" sz="quarter" idx="34" hasCustomPrompt="1"/>
          </p:nvPr>
        </p:nvSpPr>
        <p:spPr>
          <a:xfrm>
            <a:off x="6550492" y="3216304"/>
            <a:ext cx="5198596" cy="864234"/>
          </a:xfrm>
          <a:prstGeom prst="rect">
            <a:avLst/>
          </a:prstGeom>
        </p:spPr>
        <p:txBody>
          <a:bodyPr lIns="0" tIns="72000" rIns="0" bIns="0"/>
          <a:lstStyle>
            <a:lvl1pPr>
              <a:lnSpc>
                <a:spcPts val="2100"/>
              </a:lnSpc>
              <a:defRPr sz="2000" baseline="0">
                <a:solidFill>
                  <a:schemeClr val="tx1"/>
                </a:solidFill>
              </a:defRPr>
            </a:lvl1pPr>
          </a:lstStyle>
          <a:p>
            <a:pPr lvl="0"/>
            <a:r>
              <a:rPr lang="es-ES_tradnl"/>
              <a:t>01.1</a:t>
            </a:r>
            <a:br>
              <a:rPr lang="es-ES_tradnl"/>
            </a:br>
            <a:r>
              <a:rPr lang="es-ES_tradnl" err="1"/>
              <a:t>Subtítol</a:t>
            </a:r>
            <a:r>
              <a:rPr lang="es-ES_tradnl"/>
              <a:t> </a:t>
            </a:r>
            <a:r>
              <a:rPr lang="es-ES_tradnl" err="1"/>
              <a:t>lorem</a:t>
            </a:r>
            <a:r>
              <a:rPr lang="es-ES_tradnl"/>
              <a:t> </a:t>
            </a:r>
            <a:r>
              <a:rPr lang="es-ES_tradnl" err="1"/>
              <a:t>ipsum</a:t>
            </a:r>
            <a:endParaRPr lang="es-ES_tradnl"/>
          </a:p>
        </p:txBody>
      </p:sp>
      <p:sp>
        <p:nvSpPr>
          <p:cNvPr id="47" name="Marcador de texto 39"/>
          <p:cNvSpPr>
            <a:spLocks noGrp="1"/>
          </p:cNvSpPr>
          <p:nvPr>
            <p:ph type="body" sz="quarter" idx="35" hasCustomPrompt="1"/>
          </p:nvPr>
        </p:nvSpPr>
        <p:spPr>
          <a:xfrm>
            <a:off x="6550492" y="4182834"/>
            <a:ext cx="1589179" cy="125199"/>
          </a:xfrm>
          <a:prstGeom prst="rect">
            <a:avLst/>
          </a:prstGeom>
        </p:spPr>
        <p:txBody>
          <a:bodyPr lIns="0" tIns="0" rIns="0" bIns="0"/>
          <a:lstStyle>
            <a:lvl1pPr>
              <a:defRPr sz="1100">
                <a:solidFill>
                  <a:schemeClr val="tx1"/>
                </a:solidFill>
              </a:defRPr>
            </a:lvl1pPr>
          </a:lstStyle>
          <a:p>
            <a:pPr lvl="0"/>
            <a:r>
              <a:rPr lang="es-ES_tradnl" err="1"/>
              <a:t>Pàg</a:t>
            </a:r>
            <a:r>
              <a:rPr lang="es-ES_tradnl"/>
              <a:t> X</a:t>
            </a:r>
          </a:p>
        </p:txBody>
      </p:sp>
      <p:cxnSp>
        <p:nvCxnSpPr>
          <p:cNvPr id="48" name="Conector recto 47"/>
          <p:cNvCxnSpPr/>
          <p:nvPr userDrawn="1"/>
        </p:nvCxnSpPr>
        <p:spPr>
          <a:xfrm>
            <a:off x="6419703" y="4744187"/>
            <a:ext cx="0" cy="1007647"/>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54" name="Marcador de texto 36"/>
          <p:cNvSpPr>
            <a:spLocks noGrp="1"/>
          </p:cNvSpPr>
          <p:nvPr>
            <p:ph type="body" sz="quarter" idx="36" hasCustomPrompt="1"/>
          </p:nvPr>
        </p:nvSpPr>
        <p:spPr>
          <a:xfrm>
            <a:off x="562521" y="4689756"/>
            <a:ext cx="5198596" cy="864234"/>
          </a:xfrm>
          <a:prstGeom prst="rect">
            <a:avLst/>
          </a:prstGeom>
        </p:spPr>
        <p:txBody>
          <a:bodyPr lIns="0" tIns="72000" rIns="0" bIns="0"/>
          <a:lstStyle>
            <a:lvl1pPr>
              <a:lnSpc>
                <a:spcPts val="2100"/>
              </a:lnSpc>
              <a:defRPr sz="2000" baseline="0">
                <a:solidFill>
                  <a:schemeClr val="tx1"/>
                </a:solidFill>
              </a:defRPr>
            </a:lvl1pPr>
          </a:lstStyle>
          <a:p>
            <a:pPr lvl="0"/>
            <a:r>
              <a:rPr lang="es-ES_tradnl"/>
              <a:t>01.1</a:t>
            </a:r>
            <a:br>
              <a:rPr lang="es-ES_tradnl"/>
            </a:br>
            <a:r>
              <a:rPr lang="es-ES_tradnl" err="1"/>
              <a:t>Subtítol</a:t>
            </a:r>
            <a:r>
              <a:rPr lang="es-ES_tradnl"/>
              <a:t> </a:t>
            </a:r>
            <a:r>
              <a:rPr lang="es-ES_tradnl" err="1"/>
              <a:t>lorem</a:t>
            </a:r>
            <a:r>
              <a:rPr lang="es-ES_tradnl"/>
              <a:t> </a:t>
            </a:r>
            <a:r>
              <a:rPr lang="es-ES_tradnl" err="1"/>
              <a:t>ipsum</a:t>
            </a:r>
            <a:endParaRPr lang="es-ES_tradnl"/>
          </a:p>
        </p:txBody>
      </p:sp>
      <p:sp>
        <p:nvSpPr>
          <p:cNvPr id="55" name="Marcador de texto 39"/>
          <p:cNvSpPr>
            <a:spLocks noGrp="1"/>
          </p:cNvSpPr>
          <p:nvPr>
            <p:ph type="body" sz="quarter" idx="37" hasCustomPrompt="1"/>
          </p:nvPr>
        </p:nvSpPr>
        <p:spPr>
          <a:xfrm>
            <a:off x="569247" y="5656286"/>
            <a:ext cx="1589179" cy="125199"/>
          </a:xfrm>
          <a:prstGeom prst="rect">
            <a:avLst/>
          </a:prstGeom>
        </p:spPr>
        <p:txBody>
          <a:bodyPr lIns="0" tIns="0" rIns="0" bIns="0"/>
          <a:lstStyle>
            <a:lvl1pPr>
              <a:defRPr sz="1100">
                <a:solidFill>
                  <a:schemeClr val="tx1"/>
                </a:solidFill>
              </a:defRPr>
            </a:lvl1pPr>
          </a:lstStyle>
          <a:p>
            <a:pPr lvl="0"/>
            <a:r>
              <a:rPr lang="es-ES_tradnl" err="1"/>
              <a:t>Pàg</a:t>
            </a:r>
            <a:r>
              <a:rPr lang="es-ES_tradnl"/>
              <a:t> X</a:t>
            </a:r>
          </a:p>
        </p:txBody>
      </p:sp>
      <p:sp>
        <p:nvSpPr>
          <p:cNvPr id="56" name="Marcador de texto 36"/>
          <p:cNvSpPr>
            <a:spLocks noGrp="1"/>
          </p:cNvSpPr>
          <p:nvPr>
            <p:ph type="body" sz="quarter" idx="38" hasCustomPrompt="1"/>
          </p:nvPr>
        </p:nvSpPr>
        <p:spPr>
          <a:xfrm>
            <a:off x="6550492" y="4689756"/>
            <a:ext cx="5198596" cy="864234"/>
          </a:xfrm>
          <a:prstGeom prst="rect">
            <a:avLst/>
          </a:prstGeom>
        </p:spPr>
        <p:txBody>
          <a:bodyPr lIns="0" tIns="72000" rIns="0" bIns="0"/>
          <a:lstStyle>
            <a:lvl1pPr>
              <a:lnSpc>
                <a:spcPts val="2100"/>
              </a:lnSpc>
              <a:defRPr sz="2000" baseline="0">
                <a:solidFill>
                  <a:schemeClr val="tx1"/>
                </a:solidFill>
              </a:defRPr>
            </a:lvl1pPr>
          </a:lstStyle>
          <a:p>
            <a:pPr lvl="0"/>
            <a:r>
              <a:rPr lang="es-ES_tradnl"/>
              <a:t>01.1</a:t>
            </a:r>
            <a:br>
              <a:rPr lang="es-ES_tradnl"/>
            </a:br>
            <a:r>
              <a:rPr lang="es-ES_tradnl" err="1"/>
              <a:t>Subtítol</a:t>
            </a:r>
            <a:r>
              <a:rPr lang="es-ES_tradnl"/>
              <a:t> </a:t>
            </a:r>
            <a:r>
              <a:rPr lang="es-ES_tradnl" err="1"/>
              <a:t>lorem</a:t>
            </a:r>
            <a:r>
              <a:rPr lang="es-ES_tradnl"/>
              <a:t> </a:t>
            </a:r>
            <a:r>
              <a:rPr lang="es-ES_tradnl" err="1"/>
              <a:t>ipsum</a:t>
            </a:r>
            <a:endParaRPr lang="es-ES_tradnl"/>
          </a:p>
        </p:txBody>
      </p:sp>
      <p:sp>
        <p:nvSpPr>
          <p:cNvPr id="58" name="Marcador de texto 39"/>
          <p:cNvSpPr>
            <a:spLocks noGrp="1"/>
          </p:cNvSpPr>
          <p:nvPr>
            <p:ph type="body" sz="quarter" idx="39" hasCustomPrompt="1"/>
          </p:nvPr>
        </p:nvSpPr>
        <p:spPr>
          <a:xfrm>
            <a:off x="6550492" y="5656286"/>
            <a:ext cx="1589179" cy="125199"/>
          </a:xfrm>
          <a:prstGeom prst="rect">
            <a:avLst/>
          </a:prstGeom>
        </p:spPr>
        <p:txBody>
          <a:bodyPr lIns="0" tIns="0" rIns="0" bIns="0"/>
          <a:lstStyle>
            <a:lvl1pPr>
              <a:defRPr sz="1100">
                <a:solidFill>
                  <a:schemeClr val="tx1"/>
                </a:solidFill>
              </a:defRPr>
            </a:lvl1pPr>
          </a:lstStyle>
          <a:p>
            <a:pPr lvl="0"/>
            <a:r>
              <a:rPr lang="es-ES_tradnl" err="1"/>
              <a:t>Pàg</a:t>
            </a:r>
            <a:r>
              <a:rPr lang="es-ES_tradnl"/>
              <a:t> X</a:t>
            </a:r>
          </a:p>
        </p:txBody>
      </p:sp>
      <p:cxnSp>
        <p:nvCxnSpPr>
          <p:cNvPr id="59" name="Conector recto 58"/>
          <p:cNvCxnSpPr/>
          <p:nvPr userDrawn="1"/>
        </p:nvCxnSpPr>
        <p:spPr>
          <a:xfrm>
            <a:off x="6419703" y="1750159"/>
            <a:ext cx="0" cy="1007647"/>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60" name="Marcador de texto 36"/>
          <p:cNvSpPr>
            <a:spLocks noGrp="1"/>
          </p:cNvSpPr>
          <p:nvPr>
            <p:ph type="body" sz="quarter" idx="40" hasCustomPrompt="1"/>
          </p:nvPr>
        </p:nvSpPr>
        <p:spPr>
          <a:xfrm>
            <a:off x="562521" y="1695728"/>
            <a:ext cx="5198596" cy="864234"/>
          </a:xfrm>
          <a:prstGeom prst="rect">
            <a:avLst/>
          </a:prstGeom>
        </p:spPr>
        <p:txBody>
          <a:bodyPr lIns="0" tIns="72000" rIns="0" bIns="0"/>
          <a:lstStyle>
            <a:lvl1pPr>
              <a:lnSpc>
                <a:spcPts val="2100"/>
              </a:lnSpc>
              <a:defRPr sz="2000" baseline="0">
                <a:solidFill>
                  <a:schemeClr val="tx1"/>
                </a:solidFill>
              </a:defRPr>
            </a:lvl1pPr>
          </a:lstStyle>
          <a:p>
            <a:pPr lvl="0"/>
            <a:r>
              <a:rPr lang="es-ES_tradnl"/>
              <a:t>01.1</a:t>
            </a:r>
            <a:br>
              <a:rPr lang="es-ES_tradnl"/>
            </a:br>
            <a:r>
              <a:rPr lang="es-ES_tradnl" err="1"/>
              <a:t>Subtítol</a:t>
            </a:r>
            <a:r>
              <a:rPr lang="es-ES_tradnl"/>
              <a:t> </a:t>
            </a:r>
            <a:r>
              <a:rPr lang="es-ES_tradnl" err="1"/>
              <a:t>lorem</a:t>
            </a:r>
            <a:r>
              <a:rPr lang="es-ES_tradnl"/>
              <a:t> </a:t>
            </a:r>
            <a:r>
              <a:rPr lang="es-ES_tradnl" err="1"/>
              <a:t>ipsum</a:t>
            </a:r>
            <a:endParaRPr lang="es-ES_tradnl"/>
          </a:p>
        </p:txBody>
      </p:sp>
      <p:sp>
        <p:nvSpPr>
          <p:cNvPr id="61" name="Marcador de texto 39"/>
          <p:cNvSpPr>
            <a:spLocks noGrp="1"/>
          </p:cNvSpPr>
          <p:nvPr>
            <p:ph type="body" sz="quarter" idx="41" hasCustomPrompt="1"/>
          </p:nvPr>
        </p:nvSpPr>
        <p:spPr>
          <a:xfrm>
            <a:off x="569247" y="2662258"/>
            <a:ext cx="1589179" cy="125199"/>
          </a:xfrm>
          <a:prstGeom prst="rect">
            <a:avLst/>
          </a:prstGeom>
        </p:spPr>
        <p:txBody>
          <a:bodyPr lIns="0" tIns="0" rIns="0" bIns="0"/>
          <a:lstStyle>
            <a:lvl1pPr>
              <a:defRPr sz="1100">
                <a:solidFill>
                  <a:schemeClr val="tx1"/>
                </a:solidFill>
              </a:defRPr>
            </a:lvl1pPr>
          </a:lstStyle>
          <a:p>
            <a:pPr lvl="0"/>
            <a:r>
              <a:rPr lang="es-ES_tradnl" err="1"/>
              <a:t>Pàg</a:t>
            </a:r>
            <a:r>
              <a:rPr lang="es-ES_tradnl"/>
              <a:t> X</a:t>
            </a:r>
          </a:p>
        </p:txBody>
      </p:sp>
      <p:sp>
        <p:nvSpPr>
          <p:cNvPr id="62" name="Marcador de texto 36"/>
          <p:cNvSpPr>
            <a:spLocks noGrp="1"/>
          </p:cNvSpPr>
          <p:nvPr>
            <p:ph type="body" sz="quarter" idx="42" hasCustomPrompt="1"/>
          </p:nvPr>
        </p:nvSpPr>
        <p:spPr>
          <a:xfrm>
            <a:off x="6550492" y="1695728"/>
            <a:ext cx="5198596" cy="864234"/>
          </a:xfrm>
          <a:prstGeom prst="rect">
            <a:avLst/>
          </a:prstGeom>
        </p:spPr>
        <p:txBody>
          <a:bodyPr lIns="0" tIns="72000" rIns="0" bIns="0"/>
          <a:lstStyle>
            <a:lvl1pPr>
              <a:lnSpc>
                <a:spcPts val="2100"/>
              </a:lnSpc>
              <a:defRPr sz="2000" baseline="0">
                <a:solidFill>
                  <a:schemeClr val="tx1"/>
                </a:solidFill>
              </a:defRPr>
            </a:lvl1pPr>
          </a:lstStyle>
          <a:p>
            <a:pPr lvl="0"/>
            <a:r>
              <a:rPr lang="es-ES_tradnl"/>
              <a:t>01.1</a:t>
            </a:r>
            <a:br>
              <a:rPr lang="es-ES_tradnl"/>
            </a:br>
            <a:r>
              <a:rPr lang="es-ES_tradnl" err="1"/>
              <a:t>Subtítol</a:t>
            </a:r>
            <a:r>
              <a:rPr lang="es-ES_tradnl"/>
              <a:t> </a:t>
            </a:r>
            <a:r>
              <a:rPr lang="es-ES_tradnl" err="1"/>
              <a:t>lorem</a:t>
            </a:r>
            <a:r>
              <a:rPr lang="es-ES_tradnl"/>
              <a:t> </a:t>
            </a:r>
            <a:r>
              <a:rPr lang="es-ES_tradnl" err="1"/>
              <a:t>ipsum</a:t>
            </a:r>
            <a:endParaRPr lang="es-ES_tradnl"/>
          </a:p>
        </p:txBody>
      </p:sp>
      <p:sp>
        <p:nvSpPr>
          <p:cNvPr id="63" name="Marcador de texto 39"/>
          <p:cNvSpPr>
            <a:spLocks noGrp="1"/>
          </p:cNvSpPr>
          <p:nvPr>
            <p:ph type="body" sz="quarter" idx="43" hasCustomPrompt="1"/>
          </p:nvPr>
        </p:nvSpPr>
        <p:spPr>
          <a:xfrm>
            <a:off x="6550492" y="2662258"/>
            <a:ext cx="1589179" cy="125199"/>
          </a:xfrm>
          <a:prstGeom prst="rect">
            <a:avLst/>
          </a:prstGeom>
        </p:spPr>
        <p:txBody>
          <a:bodyPr lIns="0" tIns="0" rIns="0" bIns="0"/>
          <a:lstStyle>
            <a:lvl1pPr>
              <a:defRPr sz="1100">
                <a:solidFill>
                  <a:schemeClr val="tx1"/>
                </a:solidFill>
              </a:defRPr>
            </a:lvl1pPr>
          </a:lstStyle>
          <a:p>
            <a:pPr lvl="0"/>
            <a:r>
              <a:rPr lang="es-ES_tradnl" err="1"/>
              <a:t>Pàg</a:t>
            </a:r>
            <a:r>
              <a:rPr lang="es-ES_tradnl"/>
              <a:t> X</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ítol + subtítol + Llista">
    <p:spTree>
      <p:nvGrpSpPr>
        <p:cNvPr id="1" name=""/>
        <p:cNvGrpSpPr/>
        <p:nvPr/>
      </p:nvGrpSpPr>
      <p:grpSpPr>
        <a:xfrm>
          <a:off x="0" y="0"/>
          <a:ext cx="0" cy="0"/>
          <a:chOff x="0" y="0"/>
          <a:chExt cx="0" cy="0"/>
        </a:xfrm>
      </p:grpSpPr>
      <p:sp>
        <p:nvSpPr>
          <p:cNvPr id="29" name="Title 1"/>
          <p:cNvSpPr>
            <a:spLocks noGrp="1"/>
          </p:cNvSpPr>
          <p:nvPr>
            <p:ph type="title" hasCustomPrompt="1"/>
          </p:nvPr>
        </p:nvSpPr>
        <p:spPr>
          <a:xfrm>
            <a:off x="442913" y="449578"/>
            <a:ext cx="8028425" cy="357187"/>
          </a:xfrm>
          <a:prstGeom prst="rect">
            <a:avLst/>
          </a:prstGeom>
        </p:spPr>
        <p:txBody>
          <a:bodyPr lIns="0" tIns="0" rIns="0" bIns="0"/>
          <a:lstStyle>
            <a:lvl1pPr>
              <a:defRPr sz="3200"/>
            </a:lvl1pPr>
          </a:lstStyle>
          <a:p>
            <a:r>
              <a:rPr lang="es-ES_tradnl" err="1"/>
              <a:t>Títol</a:t>
            </a:r>
            <a:endParaRPr lang="en-US"/>
          </a:p>
        </p:txBody>
      </p:sp>
      <p:sp>
        <p:nvSpPr>
          <p:cNvPr id="38" name="Marcador de texto 3"/>
          <p:cNvSpPr>
            <a:spLocks noGrp="1"/>
          </p:cNvSpPr>
          <p:nvPr>
            <p:ph type="body" sz="quarter" idx="26" hasCustomPrompt="1"/>
          </p:nvPr>
        </p:nvSpPr>
        <p:spPr>
          <a:xfrm>
            <a:off x="441765" y="955828"/>
            <a:ext cx="8029573" cy="397614"/>
          </a:xfrm>
          <a:prstGeom prst="rect">
            <a:avLst/>
          </a:prstGeom>
        </p:spPr>
        <p:txBody>
          <a:bodyPr lIns="0" tIns="0" rIns="0" bIns="0"/>
          <a:lstStyle>
            <a:lvl1pPr>
              <a:defRPr sz="2400"/>
            </a:lvl1pPr>
          </a:lstStyle>
          <a:p>
            <a:pPr lvl="0"/>
            <a:r>
              <a:rPr lang="es-ES_tradnl" err="1"/>
              <a:t>Subtítol</a:t>
            </a:r>
            <a:endParaRPr lang="es-ES_tradnl"/>
          </a:p>
        </p:txBody>
      </p:sp>
      <p:cxnSp>
        <p:nvCxnSpPr>
          <p:cNvPr id="17" name="Conector recto 16"/>
          <p:cNvCxnSpPr/>
          <p:nvPr userDrawn="1"/>
        </p:nvCxnSpPr>
        <p:spPr>
          <a:xfrm>
            <a:off x="441766" y="6361052"/>
            <a:ext cx="0" cy="496948"/>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cxnSp>
        <p:nvCxnSpPr>
          <p:cNvPr id="18" name="Conector recto 17"/>
          <p:cNvCxnSpPr/>
          <p:nvPr userDrawn="1"/>
        </p:nvCxnSpPr>
        <p:spPr>
          <a:xfrm>
            <a:off x="2901521" y="6361052"/>
            <a:ext cx="0" cy="496948"/>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19" name="Marcador de texto 8"/>
          <p:cNvSpPr>
            <a:spLocks noGrp="1"/>
          </p:cNvSpPr>
          <p:nvPr>
            <p:ph type="body" sz="quarter" idx="13" hasCustomPrompt="1"/>
          </p:nvPr>
        </p:nvSpPr>
        <p:spPr>
          <a:xfrm>
            <a:off x="6542713" y="6351721"/>
            <a:ext cx="4124325" cy="210312"/>
          </a:xfrm>
          <a:prstGeom prst="rect">
            <a:avLst/>
          </a:prstGeom>
        </p:spPr>
        <p:txBody>
          <a:bodyPr wrap="square" lIns="0" tIns="0" rIns="0" bIns="0" anchor="t" anchorCtr="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_tradnl"/>
              <a:t>TÍTOL SECCIÓ (MAJÚSCULES)</a:t>
            </a:r>
          </a:p>
        </p:txBody>
      </p:sp>
      <p:sp>
        <p:nvSpPr>
          <p:cNvPr id="20" name="Marcador de texto 8"/>
          <p:cNvSpPr>
            <a:spLocks noGrp="1"/>
          </p:cNvSpPr>
          <p:nvPr>
            <p:ph type="body" sz="quarter" idx="27" hasCustomPrompt="1"/>
          </p:nvPr>
        </p:nvSpPr>
        <p:spPr>
          <a:xfrm>
            <a:off x="3014423" y="6351721"/>
            <a:ext cx="3333559" cy="210312"/>
          </a:xfrm>
          <a:prstGeom prst="rect">
            <a:avLst/>
          </a:prstGeom>
        </p:spPr>
        <p:txBody>
          <a:bodyPr wrap="square" lIns="0" tIns="0" rIns="0" bIns="0" anchor="t" anchorCtr="0"/>
          <a:lstStyle>
            <a:lvl1pPr>
              <a:defRPr sz="800">
                <a:solidFill>
                  <a:schemeClr val="tx1"/>
                </a:solidFill>
              </a:defRPr>
            </a:lvl1pPr>
          </a:lstStyle>
          <a:p>
            <a:pPr lvl="0"/>
            <a:r>
              <a:rPr lang="es-ES_tradnl"/>
              <a:t>TÍTOL PRESENTACIÓ (MAJÚSCULES)</a:t>
            </a:r>
          </a:p>
        </p:txBody>
      </p:sp>
      <p:sp>
        <p:nvSpPr>
          <p:cNvPr id="21" name="CuadroTexto 20"/>
          <p:cNvSpPr txBox="1"/>
          <p:nvPr userDrawn="1"/>
        </p:nvSpPr>
        <p:spPr>
          <a:xfrm>
            <a:off x="11170023" y="6342139"/>
            <a:ext cx="466164" cy="215444"/>
          </a:xfrm>
          <a:prstGeom prst="rect">
            <a:avLst/>
          </a:prstGeom>
          <a:noFill/>
        </p:spPr>
        <p:txBody>
          <a:bodyPr wrap="square" lIns="0" tIns="0" rIns="0" bIns="0" rtlCol="0">
            <a:noAutofit/>
          </a:bodyPr>
          <a:lstStyle/>
          <a:p>
            <a:pPr algn="r"/>
            <a:fld id="{412CE337-0BF1-B44A-98AA-62C21B036D00}" type="slidenum">
              <a:rPr lang="es-ES_tradnl" sz="800" smtClean="0">
                <a:solidFill>
                  <a:schemeClr val="tx1"/>
                </a:solidFill>
              </a:rPr>
              <a:t>‹Nº›</a:t>
            </a:fld>
            <a:endParaRPr lang="es-ES_tradnl" sz="800">
              <a:solidFill>
                <a:schemeClr val="tx1"/>
              </a:solidFill>
            </a:endParaRPr>
          </a:p>
        </p:txBody>
      </p:sp>
      <p:cxnSp>
        <p:nvCxnSpPr>
          <p:cNvPr id="22" name="Conector recto 21"/>
          <p:cNvCxnSpPr/>
          <p:nvPr userDrawn="1"/>
        </p:nvCxnSpPr>
        <p:spPr>
          <a:xfrm>
            <a:off x="11749088" y="6361052"/>
            <a:ext cx="0" cy="496948"/>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cxnSp>
        <p:nvCxnSpPr>
          <p:cNvPr id="23" name="Conector recto 22"/>
          <p:cNvCxnSpPr/>
          <p:nvPr userDrawn="1"/>
        </p:nvCxnSpPr>
        <p:spPr>
          <a:xfrm>
            <a:off x="6419850" y="6361052"/>
            <a:ext cx="0" cy="496948"/>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pic>
        <p:nvPicPr>
          <p:cNvPr id="28" name="Imagen 27"/>
          <p:cNvPicPr>
            <a:picLocks noChangeAspect="1"/>
          </p:cNvPicPr>
          <p:nvPr userDrawn="1"/>
        </p:nvPicPr>
        <p:blipFill>
          <a:blip r:embed="rId2"/>
          <a:stretch>
            <a:fillRect/>
          </a:stretch>
        </p:blipFill>
        <p:spPr>
          <a:xfrm>
            <a:off x="523596" y="6361052"/>
            <a:ext cx="1000221" cy="267250"/>
          </a:xfrm>
          <a:prstGeom prst="rect">
            <a:avLst/>
          </a:prstGeom>
        </p:spPr>
      </p:pic>
      <p:sp>
        <p:nvSpPr>
          <p:cNvPr id="34" name="Marcador de texto 3"/>
          <p:cNvSpPr>
            <a:spLocks noGrp="1"/>
          </p:cNvSpPr>
          <p:nvPr>
            <p:ph type="body" sz="quarter" idx="19" hasCustomPrompt="1"/>
          </p:nvPr>
        </p:nvSpPr>
        <p:spPr>
          <a:xfrm>
            <a:off x="6427154" y="2169994"/>
            <a:ext cx="5321934" cy="3605773"/>
          </a:xfrm>
          <a:prstGeom prst="rect">
            <a:avLst/>
          </a:prstGeom>
        </p:spPr>
        <p:txBody>
          <a:bodyPr lIns="0" tIns="0" rIns="0" bIns="0" anchor="t" anchorCtr="0"/>
          <a:lstStyle>
            <a:lvl1pPr algn="l">
              <a:lnSpc>
                <a:spcPts val="1300"/>
              </a:lnSpc>
              <a:spcBef>
                <a:spcPts val="400"/>
              </a:spcBef>
              <a:defRPr sz="1500" baseline="0">
                <a:solidFill>
                  <a:schemeClr val="tx1"/>
                </a:solidFill>
              </a:defRPr>
            </a:lvl1pPr>
          </a:lstStyle>
          <a:p>
            <a:pPr marL="342900" lvl="0" indent="-342900" algn="just">
              <a:lnSpc>
                <a:spcPct val="100000"/>
              </a:lnSpc>
              <a:buFont typeface="Symbol" panose="05050102010706020507" pitchFamily="18" charset="2"/>
              <a:buChar char=""/>
            </a:pPr>
            <a:r>
              <a:rPr lang="ca-ES" sz="1500"/>
              <a:t>Posar aquí el text</a:t>
            </a:r>
          </a:p>
          <a:p>
            <a:pPr marL="342900" lvl="0" indent="-342900" algn="just">
              <a:lnSpc>
                <a:spcPct val="100000"/>
              </a:lnSpc>
              <a:buFont typeface="Symbol" panose="05050102010706020507" pitchFamily="18" charset="2"/>
              <a:buChar char=""/>
            </a:pPr>
            <a:r>
              <a:rPr lang="ca-ES" sz="1500"/>
              <a:t>Posar aquí el text</a:t>
            </a:r>
          </a:p>
          <a:p>
            <a:pPr marL="342900" lvl="0" indent="-342900" algn="just">
              <a:lnSpc>
                <a:spcPct val="100000"/>
              </a:lnSpc>
              <a:buFont typeface="Symbol" panose="05050102010706020507" pitchFamily="18" charset="2"/>
              <a:buChar char=""/>
            </a:pPr>
            <a:r>
              <a:rPr lang="ca-ES" sz="1500"/>
              <a:t>Posar aquí el text</a:t>
            </a:r>
          </a:p>
        </p:txBody>
      </p:sp>
      <p:sp>
        <p:nvSpPr>
          <p:cNvPr id="35" name="Marcador de texto 2"/>
          <p:cNvSpPr>
            <a:spLocks noGrp="1"/>
          </p:cNvSpPr>
          <p:nvPr>
            <p:ph type="body" sz="quarter" idx="22" hasCustomPrompt="1"/>
          </p:nvPr>
        </p:nvSpPr>
        <p:spPr>
          <a:xfrm>
            <a:off x="6427154" y="1713861"/>
            <a:ext cx="5321934" cy="298663"/>
          </a:xfrm>
          <a:prstGeom prst="rect">
            <a:avLst/>
          </a:prstGeom>
        </p:spPr>
        <p:txBody>
          <a:bodyPr lIns="0" tIns="0" rIns="0" bIns="0"/>
          <a:lstStyle>
            <a:lvl1pPr>
              <a:defRPr>
                <a:solidFill>
                  <a:schemeClr val="tx1"/>
                </a:solidFill>
              </a:defRPr>
            </a:lvl1pPr>
          </a:lstStyle>
          <a:p>
            <a:pPr lvl="0"/>
            <a:r>
              <a:rPr lang="es-ES_tradnl" err="1"/>
              <a:t>Títol</a:t>
            </a:r>
            <a:r>
              <a:rPr lang="es-ES_tradnl"/>
              <a:t> </a:t>
            </a:r>
            <a:r>
              <a:rPr lang="es-ES_tradnl" err="1"/>
              <a:t>llistat</a:t>
            </a:r>
            <a:endParaRPr lang="es-ES_tradnl"/>
          </a:p>
        </p:txBody>
      </p:sp>
      <p:cxnSp>
        <p:nvCxnSpPr>
          <p:cNvPr id="36" name="Conector recto 35"/>
          <p:cNvCxnSpPr/>
          <p:nvPr userDrawn="1"/>
        </p:nvCxnSpPr>
        <p:spPr>
          <a:xfrm>
            <a:off x="6419850" y="2012524"/>
            <a:ext cx="53292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Marcador de texto 3"/>
          <p:cNvSpPr>
            <a:spLocks noGrp="1"/>
          </p:cNvSpPr>
          <p:nvPr>
            <p:ph type="body" sz="quarter" idx="23" hasCustomPrompt="1"/>
          </p:nvPr>
        </p:nvSpPr>
        <p:spPr>
          <a:xfrm>
            <a:off x="441766" y="2169994"/>
            <a:ext cx="5330384" cy="3605773"/>
          </a:xfrm>
          <a:prstGeom prst="rect">
            <a:avLst/>
          </a:prstGeom>
        </p:spPr>
        <p:txBody>
          <a:bodyPr lIns="0" tIns="0" rIns="0" bIns="0" anchor="t" anchorCtr="0"/>
          <a:lstStyle>
            <a:lvl1pPr algn="l">
              <a:lnSpc>
                <a:spcPts val="1300"/>
              </a:lnSpc>
              <a:spcBef>
                <a:spcPts val="400"/>
              </a:spcBef>
              <a:defRPr sz="1500" baseline="0">
                <a:solidFill>
                  <a:schemeClr val="tx1"/>
                </a:solidFill>
              </a:defRPr>
            </a:lvl1pPr>
          </a:lstStyle>
          <a:p>
            <a:pPr marL="342900" lvl="0" indent="-342900" algn="just">
              <a:lnSpc>
                <a:spcPct val="100000"/>
              </a:lnSpc>
              <a:buFont typeface="Symbol" panose="05050102010706020507" pitchFamily="18" charset="2"/>
              <a:buChar char=""/>
            </a:pPr>
            <a:r>
              <a:rPr lang="ca-ES" sz="1500"/>
              <a:t>Posar aquí el text</a:t>
            </a:r>
          </a:p>
          <a:p>
            <a:pPr marL="342900" lvl="0" indent="-342900" algn="just">
              <a:lnSpc>
                <a:spcPct val="100000"/>
              </a:lnSpc>
              <a:buFont typeface="Symbol" panose="05050102010706020507" pitchFamily="18" charset="2"/>
              <a:buChar char=""/>
            </a:pPr>
            <a:r>
              <a:rPr lang="ca-ES" sz="1500"/>
              <a:t>Posar aquí el text</a:t>
            </a:r>
          </a:p>
          <a:p>
            <a:pPr marL="342900" lvl="0" indent="-342900" algn="just">
              <a:lnSpc>
                <a:spcPct val="100000"/>
              </a:lnSpc>
              <a:buFont typeface="Symbol" panose="05050102010706020507" pitchFamily="18" charset="2"/>
              <a:buChar char=""/>
            </a:pPr>
            <a:r>
              <a:rPr lang="ca-ES" sz="1500"/>
              <a:t>Posar aquí el text</a:t>
            </a:r>
          </a:p>
        </p:txBody>
      </p:sp>
      <p:sp>
        <p:nvSpPr>
          <p:cNvPr id="40" name="Marcador de texto 2"/>
          <p:cNvSpPr>
            <a:spLocks noGrp="1"/>
          </p:cNvSpPr>
          <p:nvPr>
            <p:ph type="body" sz="quarter" idx="24" hasCustomPrompt="1"/>
          </p:nvPr>
        </p:nvSpPr>
        <p:spPr>
          <a:xfrm>
            <a:off x="441766" y="1713861"/>
            <a:ext cx="5321934" cy="298663"/>
          </a:xfrm>
          <a:prstGeom prst="rect">
            <a:avLst/>
          </a:prstGeom>
        </p:spPr>
        <p:txBody>
          <a:bodyPr lIns="0" tIns="0" rIns="0" bIns="0"/>
          <a:lstStyle>
            <a:lvl1pPr>
              <a:defRPr>
                <a:solidFill>
                  <a:schemeClr val="tx1"/>
                </a:solidFill>
              </a:defRPr>
            </a:lvl1pPr>
          </a:lstStyle>
          <a:p>
            <a:pPr lvl="0"/>
            <a:r>
              <a:rPr lang="es-ES_tradnl" err="1"/>
              <a:t>Títol</a:t>
            </a:r>
            <a:r>
              <a:rPr lang="es-ES_tradnl"/>
              <a:t> </a:t>
            </a:r>
            <a:r>
              <a:rPr lang="es-ES_tradnl" err="1"/>
              <a:t>llistat</a:t>
            </a:r>
            <a:endParaRPr lang="es-ES_tradnl"/>
          </a:p>
        </p:txBody>
      </p:sp>
      <p:cxnSp>
        <p:nvCxnSpPr>
          <p:cNvPr id="41" name="Conector recto 40"/>
          <p:cNvCxnSpPr/>
          <p:nvPr userDrawn="1"/>
        </p:nvCxnSpPr>
        <p:spPr>
          <a:xfrm>
            <a:off x="434462" y="2012524"/>
            <a:ext cx="53292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En blanc">
    <p:spTree>
      <p:nvGrpSpPr>
        <p:cNvPr id="1" name=""/>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ítol + subtítol + Llista">
    <p:spTree>
      <p:nvGrpSpPr>
        <p:cNvPr id="1" name=""/>
        <p:cNvGrpSpPr/>
        <p:nvPr/>
      </p:nvGrpSpPr>
      <p:grpSpPr>
        <a:xfrm>
          <a:off x="0" y="0"/>
          <a:ext cx="0" cy="0"/>
          <a:chOff x="0" y="0"/>
          <a:chExt cx="0" cy="0"/>
        </a:xfrm>
      </p:grpSpPr>
      <p:sp>
        <p:nvSpPr>
          <p:cNvPr id="29" name="Title 1"/>
          <p:cNvSpPr>
            <a:spLocks noGrp="1"/>
          </p:cNvSpPr>
          <p:nvPr>
            <p:ph type="title" hasCustomPrompt="1"/>
          </p:nvPr>
        </p:nvSpPr>
        <p:spPr>
          <a:xfrm>
            <a:off x="442913" y="449578"/>
            <a:ext cx="8028425" cy="357187"/>
          </a:xfrm>
          <a:prstGeom prst="rect">
            <a:avLst/>
          </a:prstGeom>
        </p:spPr>
        <p:txBody>
          <a:bodyPr lIns="0" tIns="0" rIns="0" bIns="0"/>
          <a:lstStyle>
            <a:lvl1pPr>
              <a:defRPr sz="3200"/>
            </a:lvl1pPr>
          </a:lstStyle>
          <a:p>
            <a:r>
              <a:rPr lang="es-ES_tradnl" dirty="0" err="1"/>
              <a:t>Títol</a:t>
            </a:r>
            <a:endParaRPr lang="en-US" dirty="0"/>
          </a:p>
        </p:txBody>
      </p:sp>
      <p:sp>
        <p:nvSpPr>
          <p:cNvPr id="38" name="Marcador de texto 3"/>
          <p:cNvSpPr>
            <a:spLocks noGrp="1"/>
          </p:cNvSpPr>
          <p:nvPr>
            <p:ph type="body" sz="quarter" idx="26" hasCustomPrompt="1"/>
          </p:nvPr>
        </p:nvSpPr>
        <p:spPr>
          <a:xfrm>
            <a:off x="441765" y="955828"/>
            <a:ext cx="8029573" cy="397614"/>
          </a:xfrm>
          <a:prstGeom prst="rect">
            <a:avLst/>
          </a:prstGeom>
        </p:spPr>
        <p:txBody>
          <a:bodyPr lIns="0" tIns="0" rIns="0" bIns="0"/>
          <a:lstStyle>
            <a:lvl1pPr>
              <a:defRPr sz="2400"/>
            </a:lvl1pPr>
          </a:lstStyle>
          <a:p>
            <a:pPr lvl="0"/>
            <a:r>
              <a:rPr lang="es-ES_tradnl" dirty="0" err="1"/>
              <a:t>Subtítol</a:t>
            </a:r>
            <a:endParaRPr lang="es-ES_tradnl" dirty="0"/>
          </a:p>
        </p:txBody>
      </p:sp>
      <p:cxnSp>
        <p:nvCxnSpPr>
          <p:cNvPr id="17" name="Conector recto 16"/>
          <p:cNvCxnSpPr/>
          <p:nvPr userDrawn="1"/>
        </p:nvCxnSpPr>
        <p:spPr>
          <a:xfrm>
            <a:off x="441766" y="6361052"/>
            <a:ext cx="0" cy="496948"/>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cxnSp>
        <p:nvCxnSpPr>
          <p:cNvPr id="18" name="Conector recto 17"/>
          <p:cNvCxnSpPr/>
          <p:nvPr userDrawn="1"/>
        </p:nvCxnSpPr>
        <p:spPr>
          <a:xfrm>
            <a:off x="2901521" y="6361052"/>
            <a:ext cx="0" cy="496948"/>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20" name="Marcador de texto 8"/>
          <p:cNvSpPr>
            <a:spLocks noGrp="1"/>
          </p:cNvSpPr>
          <p:nvPr>
            <p:ph type="body" sz="quarter" idx="27" hasCustomPrompt="1"/>
          </p:nvPr>
        </p:nvSpPr>
        <p:spPr>
          <a:xfrm>
            <a:off x="3014423" y="6387737"/>
            <a:ext cx="3333559" cy="174296"/>
          </a:xfrm>
          <a:prstGeom prst="rect">
            <a:avLst/>
          </a:prstGeom>
        </p:spPr>
        <p:txBody>
          <a:bodyPr wrap="square" lIns="0" tIns="0" rIns="0" bIns="0" anchor="t" anchorCtr="0"/>
          <a:lstStyle>
            <a:lvl1pPr>
              <a:defRPr sz="800">
                <a:solidFill>
                  <a:schemeClr val="tx1"/>
                </a:solidFill>
              </a:defRPr>
            </a:lvl1pPr>
          </a:lstStyle>
          <a:p>
            <a:pPr lvl="0"/>
            <a:r>
              <a:rPr lang="es-ES_tradnl" dirty="0"/>
              <a:t>MÁSTER METRÓPOLI EN ESTUDIOS URBANOS Y METROPOLITANOS</a:t>
            </a:r>
          </a:p>
        </p:txBody>
      </p:sp>
      <p:sp>
        <p:nvSpPr>
          <p:cNvPr id="21" name="CuadroTexto 20"/>
          <p:cNvSpPr txBox="1"/>
          <p:nvPr userDrawn="1"/>
        </p:nvSpPr>
        <p:spPr>
          <a:xfrm>
            <a:off x="11170023" y="6342139"/>
            <a:ext cx="466164" cy="215444"/>
          </a:xfrm>
          <a:prstGeom prst="rect">
            <a:avLst/>
          </a:prstGeom>
          <a:noFill/>
        </p:spPr>
        <p:txBody>
          <a:bodyPr wrap="square" lIns="0" tIns="0" rIns="0" bIns="0" rtlCol="0">
            <a:noAutofit/>
          </a:bodyPr>
          <a:lstStyle/>
          <a:p>
            <a:pPr algn="r"/>
            <a:fld id="{412CE337-0BF1-B44A-98AA-62C21B036D00}" type="slidenum">
              <a:rPr lang="es-ES_tradnl" sz="800" smtClean="0">
                <a:solidFill>
                  <a:schemeClr val="tx1"/>
                </a:solidFill>
              </a:rPr>
              <a:t>‹Nº›</a:t>
            </a:fld>
            <a:endParaRPr lang="es-ES_tradnl" sz="800" dirty="0">
              <a:solidFill>
                <a:schemeClr val="tx1"/>
              </a:solidFill>
            </a:endParaRPr>
          </a:p>
        </p:txBody>
      </p:sp>
      <p:cxnSp>
        <p:nvCxnSpPr>
          <p:cNvPr id="22" name="Conector recto 21"/>
          <p:cNvCxnSpPr/>
          <p:nvPr userDrawn="1"/>
        </p:nvCxnSpPr>
        <p:spPr>
          <a:xfrm>
            <a:off x="11749088" y="6361052"/>
            <a:ext cx="0" cy="496948"/>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pic>
        <p:nvPicPr>
          <p:cNvPr id="28" name="Imagen 27"/>
          <p:cNvPicPr>
            <a:picLocks noChangeAspect="1"/>
          </p:cNvPicPr>
          <p:nvPr userDrawn="1"/>
        </p:nvPicPr>
        <p:blipFill>
          <a:blip r:embed="rId2"/>
          <a:stretch>
            <a:fillRect/>
          </a:stretch>
        </p:blipFill>
        <p:spPr>
          <a:xfrm>
            <a:off x="523596" y="6361052"/>
            <a:ext cx="1000221" cy="267250"/>
          </a:xfrm>
          <a:prstGeom prst="rect">
            <a:avLst/>
          </a:prstGeom>
        </p:spPr>
      </p:pic>
      <p:sp>
        <p:nvSpPr>
          <p:cNvPr id="37" name="Marcador de texto 3"/>
          <p:cNvSpPr>
            <a:spLocks noGrp="1"/>
          </p:cNvSpPr>
          <p:nvPr>
            <p:ph type="body" sz="quarter" idx="23" hasCustomPrompt="1"/>
          </p:nvPr>
        </p:nvSpPr>
        <p:spPr>
          <a:xfrm>
            <a:off x="441765" y="2169994"/>
            <a:ext cx="10857603" cy="3605773"/>
          </a:xfrm>
          <a:prstGeom prst="rect">
            <a:avLst/>
          </a:prstGeom>
        </p:spPr>
        <p:txBody>
          <a:bodyPr lIns="0" tIns="0" rIns="0" bIns="0" anchor="t" anchorCtr="0"/>
          <a:lstStyle>
            <a:lvl1pPr algn="l">
              <a:lnSpc>
                <a:spcPts val="1300"/>
              </a:lnSpc>
              <a:spcBef>
                <a:spcPts val="400"/>
              </a:spcBef>
              <a:defRPr sz="1500" baseline="0">
                <a:solidFill>
                  <a:schemeClr val="tx1"/>
                </a:solidFill>
              </a:defRPr>
            </a:lvl1pPr>
          </a:lstStyle>
          <a:p>
            <a:pPr marL="342900" lvl="0" indent="-342900" algn="just">
              <a:lnSpc>
                <a:spcPct val="100000"/>
              </a:lnSpc>
              <a:buFont typeface="Symbol" panose="05050102010706020507" pitchFamily="18" charset="2"/>
              <a:buChar char=""/>
            </a:pPr>
            <a:r>
              <a:rPr lang="ca-ES" sz="1500" dirty="0"/>
              <a:t>Posar aquí el text</a:t>
            </a:r>
          </a:p>
          <a:p>
            <a:pPr marL="342900" lvl="0" indent="-342900" algn="just">
              <a:lnSpc>
                <a:spcPct val="100000"/>
              </a:lnSpc>
              <a:buFont typeface="Symbol" panose="05050102010706020507" pitchFamily="18" charset="2"/>
              <a:buChar char=""/>
            </a:pPr>
            <a:r>
              <a:rPr lang="ca-ES" sz="1500" dirty="0"/>
              <a:t>Posar aquí el text</a:t>
            </a:r>
          </a:p>
          <a:p>
            <a:pPr marL="342900" lvl="0" indent="-342900" algn="just">
              <a:lnSpc>
                <a:spcPct val="100000"/>
              </a:lnSpc>
              <a:buFont typeface="Symbol" panose="05050102010706020507" pitchFamily="18" charset="2"/>
              <a:buChar char=""/>
            </a:pPr>
            <a:r>
              <a:rPr lang="ca-ES" sz="1500" dirty="0"/>
              <a:t>Posar aquí el text</a:t>
            </a:r>
          </a:p>
        </p:txBody>
      </p:sp>
    </p:spTree>
    <p:extLst>
      <p:ext uri="{BB962C8B-B14F-4D97-AF65-F5344CB8AC3E}">
        <p14:creationId xmlns:p14="http://schemas.microsoft.com/office/powerpoint/2010/main" val="9327151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333" b="0" i="0">
                <a:solidFill>
                  <a:srgbClr val="F5F5EF"/>
                </a:solidFill>
                <a:latin typeface="Lucida Sans Unicode"/>
                <a:cs typeface="Lucida Sans Unicode"/>
              </a:defRPr>
            </a:lvl1pPr>
          </a:lstStyle>
          <a:p>
            <a:pPr marL="8467">
              <a:spcBef>
                <a:spcPts val="157"/>
              </a:spcBef>
            </a:pPr>
            <a:r>
              <a:rPr lang="es-ES" spc="80"/>
              <a:t>MARÇ</a:t>
            </a:r>
            <a:r>
              <a:rPr lang="es-ES" spc="243"/>
              <a:t> </a:t>
            </a:r>
            <a:r>
              <a:rPr lang="es-ES" spc="-13"/>
              <a:t>2023</a:t>
            </a:r>
            <a:endParaRPr lang="es-ES" spc="-13" dirty="0"/>
          </a:p>
        </p:txBody>
      </p:sp>
      <p:sp>
        <p:nvSpPr>
          <p:cNvPr id="3" name="Holder 3"/>
          <p:cNvSpPr>
            <a:spLocks noGrp="1"/>
          </p:cNvSpPr>
          <p:nvPr>
            <p:ph type="dt" sz="half" idx="6"/>
          </p:nvPr>
        </p:nvSpPr>
        <p:spPr/>
        <p:txBody>
          <a:bodyPr lIns="0" tIns="0" rIns="0" bIns="0"/>
          <a:lstStyle>
            <a:lvl1pPr>
              <a:defRPr sz="1333" b="0" i="0">
                <a:solidFill>
                  <a:srgbClr val="F5F5EF"/>
                </a:solidFill>
                <a:latin typeface="Lucida Sans Unicode"/>
                <a:cs typeface="Lucida Sans Unicode"/>
              </a:defRPr>
            </a:lvl1pPr>
          </a:lstStyle>
          <a:p>
            <a:pPr marL="8467">
              <a:spcBef>
                <a:spcPts val="157"/>
              </a:spcBef>
            </a:pPr>
            <a:r>
              <a:rPr lang="es-ES" spc="87"/>
              <a:t>PLA</a:t>
            </a:r>
            <a:r>
              <a:rPr lang="es-ES" spc="247"/>
              <a:t> </a:t>
            </a:r>
            <a:r>
              <a:rPr lang="es-ES" spc="70"/>
              <a:t>DE</a:t>
            </a:r>
            <a:r>
              <a:rPr lang="es-ES" spc="247"/>
              <a:t> </a:t>
            </a:r>
            <a:r>
              <a:rPr lang="es-ES" spc="110"/>
              <a:t>TREBALL</a:t>
            </a:r>
            <a:r>
              <a:rPr lang="es-ES" spc="247"/>
              <a:t> </a:t>
            </a:r>
            <a:r>
              <a:rPr lang="es-ES" spc="147"/>
              <a:t>IERMB</a:t>
            </a:r>
            <a:r>
              <a:rPr lang="es-ES" spc="250"/>
              <a:t> </a:t>
            </a:r>
            <a:r>
              <a:rPr lang="es-ES" spc="-13"/>
              <a:t>2023</a:t>
            </a:r>
            <a:endParaRPr lang="es-ES" spc="-13" dirty="0"/>
          </a:p>
        </p:txBody>
      </p:sp>
    </p:spTree>
    <p:extLst>
      <p:ext uri="{BB962C8B-B14F-4D97-AF65-F5344CB8AC3E}">
        <p14:creationId xmlns:p14="http://schemas.microsoft.com/office/powerpoint/2010/main" val="7940911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Portada interior">
    <p:bg>
      <p:bgPr>
        <a:solidFill>
          <a:schemeClr val="accent1"/>
        </a:solidFill>
        <a:effectLst/>
      </p:bgPr>
    </p:bg>
    <p:spTree>
      <p:nvGrpSpPr>
        <p:cNvPr id="1" name=""/>
        <p:cNvGrpSpPr/>
        <p:nvPr/>
      </p:nvGrpSpPr>
      <p:grpSpPr>
        <a:xfrm>
          <a:off x="0" y="0"/>
          <a:ext cx="0" cy="0"/>
          <a:chOff x="0" y="0"/>
          <a:chExt cx="0" cy="0"/>
        </a:xfrm>
      </p:grpSpPr>
      <p:sp>
        <p:nvSpPr>
          <p:cNvPr id="23" name="Título 1"/>
          <p:cNvSpPr>
            <a:spLocks noGrp="1"/>
          </p:cNvSpPr>
          <p:nvPr>
            <p:ph type="ctrTitle"/>
          </p:nvPr>
        </p:nvSpPr>
        <p:spPr>
          <a:xfrm>
            <a:off x="442913" y="4074287"/>
            <a:ext cx="5329237" cy="1701038"/>
          </a:xfrm>
          <a:prstGeom prst="rect">
            <a:avLst/>
          </a:prstGeom>
        </p:spPr>
        <p:txBody>
          <a:bodyPr/>
          <a:lstStyle/>
          <a:p>
            <a:r>
              <a:rPr lang="es-ES_tradnl"/>
              <a:t>01</a:t>
            </a:r>
            <a:br>
              <a:rPr lang="es-ES_tradnl"/>
            </a:br>
            <a:r>
              <a:rPr lang="es-ES_tradnl" err="1"/>
              <a:t>Títol</a:t>
            </a:r>
            <a:endParaRPr lang="es-ES_tradnl"/>
          </a:p>
        </p:txBody>
      </p:sp>
      <p:cxnSp>
        <p:nvCxnSpPr>
          <p:cNvPr id="24" name="Conector recto 23"/>
          <p:cNvCxnSpPr/>
          <p:nvPr userDrawn="1"/>
        </p:nvCxnSpPr>
        <p:spPr>
          <a:xfrm>
            <a:off x="442913" y="4143737"/>
            <a:ext cx="0" cy="2714263"/>
          </a:xfrm>
          <a:prstGeom prst="line">
            <a:avLst/>
          </a:prstGeom>
          <a:ln>
            <a:solidFill>
              <a:schemeClr val="tx2"/>
            </a:solidFill>
          </a:ln>
        </p:spPr>
        <p:style>
          <a:lnRef idx="2">
            <a:schemeClr val="dk1"/>
          </a:lnRef>
          <a:fillRef idx="0">
            <a:schemeClr val="dk1"/>
          </a:fillRef>
          <a:effectRef idx="1">
            <a:schemeClr val="dk1"/>
          </a:effectRef>
          <a:fontRef idx="minor">
            <a:schemeClr val="tx1"/>
          </a:fontRef>
        </p:style>
      </p:cxnSp>
      <p:pic>
        <p:nvPicPr>
          <p:cNvPr id="2" name="Imagen 1"/>
          <p:cNvPicPr>
            <a:picLocks noChangeAspect="1"/>
          </p:cNvPicPr>
          <p:nvPr userDrawn="1"/>
        </p:nvPicPr>
        <p:blipFill>
          <a:blip r:embed="rId2"/>
          <a:stretch>
            <a:fillRect/>
          </a:stretch>
        </p:blipFill>
        <p:spPr>
          <a:xfrm>
            <a:off x="6703299" y="0"/>
            <a:ext cx="5488701" cy="6858000"/>
          </a:xfrm>
          <a:prstGeom prst="rect">
            <a:avLst/>
          </a:prstGeom>
        </p:spPr>
      </p:pic>
      <p:pic>
        <p:nvPicPr>
          <p:cNvPr id="3" name="Imagen 2">
            <a:extLst>
              <a:ext uri="{FF2B5EF4-FFF2-40B4-BE49-F238E27FC236}">
                <a16:creationId xmlns:a16="http://schemas.microsoft.com/office/drawing/2014/main" id="{251BBCE2-02B1-FFC7-F346-7E0F822EB555}"/>
              </a:ext>
            </a:extLst>
          </p:cNvPr>
          <p:cNvPicPr>
            <a:picLocks noChangeAspect="1"/>
          </p:cNvPicPr>
          <p:nvPr userDrawn="1"/>
        </p:nvPicPr>
        <p:blipFill>
          <a:blip r:embed="rId3"/>
          <a:stretch>
            <a:fillRect/>
          </a:stretch>
        </p:blipFill>
        <p:spPr>
          <a:xfrm>
            <a:off x="523597" y="6361052"/>
            <a:ext cx="1000799" cy="267405"/>
          </a:xfrm>
          <a:prstGeom prst="rect">
            <a:avLst/>
          </a:prstGeom>
        </p:spPr>
      </p:pic>
    </p:spTree>
    <p:extLst>
      <p:ext uri="{BB962C8B-B14F-4D97-AF65-F5344CB8AC3E}">
        <p14:creationId xmlns:p14="http://schemas.microsoft.com/office/powerpoint/2010/main" val="3260339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pçalera de la secció">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ca-ES"/>
              <a:t>Feu clic aquí per editar l'estil</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a-ES"/>
              <a:t>Feu clic per editar els estils del text del patró</a:t>
            </a:r>
          </a:p>
        </p:txBody>
      </p:sp>
      <p:sp>
        <p:nvSpPr>
          <p:cNvPr id="4" name="Date Placeholder 3"/>
          <p:cNvSpPr>
            <a:spLocks noGrp="1"/>
          </p:cNvSpPr>
          <p:nvPr>
            <p:ph type="dt" sz="half" idx="10"/>
          </p:nvPr>
        </p:nvSpPr>
        <p:spPr/>
        <p:txBody>
          <a:bodyPr/>
          <a:lstStyle/>
          <a:p>
            <a:fld id="{C764DE79-268F-4C1A-8933-263129D2AF90}" type="datetimeFigureOut">
              <a:rPr lang="en-US" smtClean="0"/>
              <a:t>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‹Nº›</a:t>
            </a:fld>
            <a:endParaRPr lang="en-US" dirty="0"/>
          </a:p>
        </p:txBody>
      </p:sp>
    </p:spTree>
    <p:extLst>
      <p:ext uri="{BB962C8B-B14F-4D97-AF65-F5344CB8AC3E}">
        <p14:creationId xmlns:p14="http://schemas.microsoft.com/office/powerpoint/2010/main" val="41545070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distribució_exemple_2 groc">
    <p:spTree>
      <p:nvGrpSpPr>
        <p:cNvPr id="1" name=""/>
        <p:cNvGrpSpPr/>
        <p:nvPr/>
      </p:nvGrpSpPr>
      <p:grpSpPr>
        <a:xfrm>
          <a:off x="0" y="0"/>
          <a:ext cx="0" cy="0"/>
          <a:chOff x="0" y="0"/>
          <a:chExt cx="0" cy="0"/>
        </a:xfrm>
      </p:grpSpPr>
      <p:sp>
        <p:nvSpPr>
          <p:cNvPr id="12" name="Marcador de tabla 11">
            <a:extLst>
              <a:ext uri="{FF2B5EF4-FFF2-40B4-BE49-F238E27FC236}">
                <a16:creationId xmlns:a16="http://schemas.microsoft.com/office/drawing/2014/main" id="{01BED014-87B6-B530-DF2E-27740B55A61E}"/>
              </a:ext>
            </a:extLst>
          </p:cNvPr>
          <p:cNvSpPr>
            <a:spLocks noGrp="1"/>
          </p:cNvSpPr>
          <p:nvPr>
            <p:ph type="tbl" sz="quarter" idx="15"/>
          </p:nvPr>
        </p:nvSpPr>
        <p:spPr>
          <a:xfrm>
            <a:off x="552663" y="3142035"/>
            <a:ext cx="2627100" cy="1466850"/>
          </a:xfrm>
          <a:prstGeom prst="rect">
            <a:avLst/>
          </a:prstGeom>
        </p:spPr>
        <p:txBody>
          <a:bodyPr lIns="0" tIns="0" rIns="0" bIns="0"/>
          <a:lstStyle>
            <a:lvl1pPr marL="0" indent="0">
              <a:buNone/>
              <a:defRPr lang="es-ES_tradnl" sz="1400" b="0" kern="1200" dirty="0">
                <a:solidFill>
                  <a:schemeClr val="tx1"/>
                </a:solidFill>
                <a:latin typeface="Atkinson Hyperlegible" pitchFamily="2" charset="77"/>
                <a:ea typeface="+mn-ea"/>
                <a:cs typeface="+mn-cs"/>
              </a:defRPr>
            </a:lvl1pPr>
          </a:lstStyle>
          <a:p>
            <a:endParaRPr lang="es-ES_tradnl" dirty="0"/>
          </a:p>
        </p:txBody>
      </p:sp>
      <p:sp>
        <p:nvSpPr>
          <p:cNvPr id="13" name="Marcador de texto 12">
            <a:extLst>
              <a:ext uri="{FF2B5EF4-FFF2-40B4-BE49-F238E27FC236}">
                <a16:creationId xmlns:a16="http://schemas.microsoft.com/office/drawing/2014/main" id="{B49A344D-C8E4-7D78-5438-FD2E1A919E95}"/>
              </a:ext>
            </a:extLst>
          </p:cNvPr>
          <p:cNvSpPr>
            <a:spLocks noGrp="1"/>
          </p:cNvSpPr>
          <p:nvPr>
            <p:ph type="body" sz="quarter" idx="17" hasCustomPrompt="1"/>
          </p:nvPr>
        </p:nvSpPr>
        <p:spPr>
          <a:xfrm>
            <a:off x="3503613" y="2902760"/>
            <a:ext cx="2447925" cy="1945401"/>
          </a:xfrm>
          <a:prstGeom prst="rect">
            <a:avLst/>
          </a:prstGeom>
          <a:solidFill>
            <a:schemeClr val="accent2">
              <a:alpha val="60000"/>
            </a:schemeClr>
          </a:solidFill>
        </p:spPr>
        <p:txBody>
          <a:bodyPr lIns="251999" tIns="251999" rIns="251999" bIns="251999"/>
          <a:lstStyle>
            <a:lvl1pPr marL="0" indent="0" algn="l">
              <a:lnSpc>
                <a:spcPct val="100000"/>
              </a:lnSpc>
              <a:buNone/>
              <a:defRPr lang="es-ES_tradnl" sz="1400" kern="1200" dirty="0">
                <a:solidFill>
                  <a:schemeClr val="tx1"/>
                </a:solidFill>
                <a:latin typeface="Atkinson Hyperlegible" pitchFamily="2" charset="77"/>
                <a:ea typeface="+mn-ea"/>
                <a:cs typeface="+mn-cs"/>
              </a:defRPr>
            </a:lvl1pPr>
          </a:lstStyle>
          <a:p>
            <a:pPr lvl="0"/>
            <a:r>
              <a:rPr lang="es-ES" dirty="0" err="1"/>
              <a:t>Destacat</a:t>
            </a:r>
            <a:endParaRPr lang="es-ES_tradnl" dirty="0"/>
          </a:p>
        </p:txBody>
      </p:sp>
      <p:sp>
        <p:nvSpPr>
          <p:cNvPr id="15" name="Marcador de tabla 11">
            <a:extLst>
              <a:ext uri="{FF2B5EF4-FFF2-40B4-BE49-F238E27FC236}">
                <a16:creationId xmlns:a16="http://schemas.microsoft.com/office/drawing/2014/main" id="{B45019DF-8A7C-56E4-2D75-8B4DBC76D737}"/>
              </a:ext>
            </a:extLst>
          </p:cNvPr>
          <p:cNvSpPr>
            <a:spLocks noGrp="1"/>
          </p:cNvSpPr>
          <p:nvPr>
            <p:ph type="tbl" sz="quarter" idx="19"/>
          </p:nvPr>
        </p:nvSpPr>
        <p:spPr>
          <a:xfrm>
            <a:off x="552662" y="5026237"/>
            <a:ext cx="5398876" cy="1031663"/>
          </a:xfrm>
          <a:prstGeom prst="rect">
            <a:avLst/>
          </a:prstGeom>
        </p:spPr>
        <p:txBody>
          <a:bodyPr lIns="0" tIns="0" rIns="0" bIns="0"/>
          <a:lstStyle>
            <a:lvl1pPr marL="0" indent="0">
              <a:buNone/>
              <a:defRPr lang="es-ES_tradnl" sz="1400" b="0" kern="1200" dirty="0">
                <a:solidFill>
                  <a:schemeClr val="tx1"/>
                </a:solidFill>
                <a:latin typeface="Atkinson Hyperlegible" pitchFamily="2" charset="77"/>
                <a:ea typeface="+mn-ea"/>
                <a:cs typeface="+mn-cs"/>
              </a:defRPr>
            </a:lvl1pPr>
          </a:lstStyle>
          <a:p>
            <a:endParaRPr lang="es-ES_tradnl" dirty="0"/>
          </a:p>
        </p:txBody>
      </p:sp>
      <p:sp>
        <p:nvSpPr>
          <p:cNvPr id="18" name="Marcador de tabla 11">
            <a:extLst>
              <a:ext uri="{FF2B5EF4-FFF2-40B4-BE49-F238E27FC236}">
                <a16:creationId xmlns:a16="http://schemas.microsoft.com/office/drawing/2014/main" id="{609B23C6-28E1-F5AF-5ECD-BA58B24474FF}"/>
              </a:ext>
            </a:extLst>
          </p:cNvPr>
          <p:cNvSpPr>
            <a:spLocks noGrp="1"/>
          </p:cNvSpPr>
          <p:nvPr>
            <p:ph type="tbl" sz="quarter" idx="21"/>
          </p:nvPr>
        </p:nvSpPr>
        <p:spPr>
          <a:xfrm>
            <a:off x="6275388" y="3277217"/>
            <a:ext cx="5360931" cy="2780684"/>
          </a:xfrm>
          <a:prstGeom prst="rect">
            <a:avLst/>
          </a:prstGeom>
        </p:spPr>
        <p:txBody>
          <a:bodyPr lIns="0" tIns="0" rIns="0" bIns="0"/>
          <a:lstStyle>
            <a:lvl1pPr marL="0" indent="0">
              <a:buNone/>
              <a:defRPr lang="es-ES_tradnl" sz="1400" b="0" kern="1200" dirty="0">
                <a:solidFill>
                  <a:schemeClr val="tx1"/>
                </a:solidFill>
                <a:latin typeface="Atkinson Hyperlegible" pitchFamily="2" charset="77"/>
                <a:ea typeface="+mn-ea"/>
                <a:cs typeface="+mn-cs"/>
              </a:defRPr>
            </a:lvl1pPr>
          </a:lstStyle>
          <a:p>
            <a:endParaRPr lang="es-ES_tradnl" dirty="0"/>
          </a:p>
        </p:txBody>
      </p:sp>
      <p:sp>
        <p:nvSpPr>
          <p:cNvPr id="2" name="Marcador de texto 6">
            <a:extLst>
              <a:ext uri="{FF2B5EF4-FFF2-40B4-BE49-F238E27FC236}">
                <a16:creationId xmlns:a16="http://schemas.microsoft.com/office/drawing/2014/main" id="{DE484DC4-BD3E-7C40-160F-BBFC39FAC811}"/>
              </a:ext>
            </a:extLst>
          </p:cNvPr>
          <p:cNvSpPr>
            <a:spLocks noGrp="1"/>
          </p:cNvSpPr>
          <p:nvPr>
            <p:ph type="body" sz="quarter" idx="11" hasCustomPrompt="1"/>
          </p:nvPr>
        </p:nvSpPr>
        <p:spPr>
          <a:xfrm>
            <a:off x="550863" y="404813"/>
            <a:ext cx="8174037" cy="817139"/>
          </a:xfrm>
          <a:prstGeom prst="rect">
            <a:avLst/>
          </a:prstGeom>
        </p:spPr>
        <p:txBody>
          <a:bodyPr lIns="0" tIns="0" rIns="0" bIns="0"/>
          <a:lstStyle>
            <a:lvl1pPr marL="0" indent="0">
              <a:lnSpc>
                <a:spcPct val="100000"/>
              </a:lnSpc>
              <a:spcBef>
                <a:spcPts val="0"/>
              </a:spcBef>
              <a:buNone/>
              <a:defRPr lang="es-ES_tradnl" sz="3000" b="0" kern="1200" dirty="0">
                <a:solidFill>
                  <a:srgbClr val="8700FF"/>
                </a:solidFill>
                <a:latin typeface="Atkinson Hyperlegible" pitchFamily="2" charset="77"/>
                <a:ea typeface="+mn-ea"/>
                <a:cs typeface="+mn-cs"/>
              </a:defRPr>
            </a:lvl1pPr>
          </a:lstStyle>
          <a:p>
            <a:pPr lvl="0"/>
            <a:r>
              <a:rPr lang="es-ES" dirty="0" err="1"/>
              <a:t>Títol</a:t>
            </a:r>
            <a:r>
              <a:rPr lang="es-ES" dirty="0"/>
              <a:t> (H1)</a:t>
            </a:r>
            <a:endParaRPr lang="es-ES_tradnl" dirty="0"/>
          </a:p>
        </p:txBody>
      </p:sp>
      <p:cxnSp>
        <p:nvCxnSpPr>
          <p:cNvPr id="5" name="Conector recto 4">
            <a:extLst>
              <a:ext uri="{FF2B5EF4-FFF2-40B4-BE49-F238E27FC236}">
                <a16:creationId xmlns:a16="http://schemas.microsoft.com/office/drawing/2014/main" id="{DCB20DBA-9326-5A4B-C588-F32B4962B6A7}"/>
              </a:ext>
            </a:extLst>
          </p:cNvPr>
          <p:cNvCxnSpPr>
            <a:cxnSpLocks/>
          </p:cNvCxnSpPr>
          <p:nvPr userDrawn="1"/>
        </p:nvCxnSpPr>
        <p:spPr>
          <a:xfrm>
            <a:off x="6280785" y="6406515"/>
            <a:ext cx="0" cy="457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Marcador de texto 6">
            <a:extLst>
              <a:ext uri="{FF2B5EF4-FFF2-40B4-BE49-F238E27FC236}">
                <a16:creationId xmlns:a16="http://schemas.microsoft.com/office/drawing/2014/main" id="{B4E11523-BB54-0534-A5DD-596143769F4D}"/>
              </a:ext>
            </a:extLst>
          </p:cNvPr>
          <p:cNvSpPr>
            <a:spLocks noGrp="1"/>
          </p:cNvSpPr>
          <p:nvPr>
            <p:ph type="body" sz="quarter" idx="13" hasCustomPrompt="1"/>
          </p:nvPr>
        </p:nvSpPr>
        <p:spPr>
          <a:xfrm>
            <a:off x="540049" y="1667377"/>
            <a:ext cx="5411489" cy="200516"/>
          </a:xfrm>
          <a:prstGeom prst="rect">
            <a:avLst/>
          </a:prstGeom>
        </p:spPr>
        <p:txBody>
          <a:bodyPr wrap="square" lIns="0" tIns="0" rIns="0" bIns="0"/>
          <a:lstStyle>
            <a:lvl1pPr marL="0" indent="0">
              <a:lnSpc>
                <a:spcPct val="100000"/>
              </a:lnSpc>
              <a:buNone/>
              <a:defRPr lang="es-ES_tradnl" sz="1400" b="1" kern="1200" dirty="0">
                <a:solidFill>
                  <a:schemeClr val="tx1"/>
                </a:solidFill>
                <a:latin typeface="Atkinson Hyperlegible" pitchFamily="2" charset="77"/>
                <a:ea typeface="+mn-ea"/>
                <a:cs typeface="+mn-cs"/>
              </a:defRPr>
            </a:lvl1pPr>
          </a:lstStyle>
          <a:p>
            <a:pPr lvl="0"/>
            <a:r>
              <a:rPr lang="es-ES" dirty="0"/>
              <a:t>TÍTOL (H3)</a:t>
            </a:r>
            <a:endParaRPr lang="es-ES_tradnl" dirty="0"/>
          </a:p>
        </p:txBody>
      </p:sp>
      <p:sp>
        <p:nvSpPr>
          <p:cNvPr id="22" name="Marcador de texto 6">
            <a:extLst>
              <a:ext uri="{FF2B5EF4-FFF2-40B4-BE49-F238E27FC236}">
                <a16:creationId xmlns:a16="http://schemas.microsoft.com/office/drawing/2014/main" id="{47CF28D2-1C94-BDC2-4B20-4D8D5284296B}"/>
              </a:ext>
            </a:extLst>
          </p:cNvPr>
          <p:cNvSpPr>
            <a:spLocks noGrp="1"/>
          </p:cNvSpPr>
          <p:nvPr>
            <p:ph type="body" sz="quarter" idx="12" hasCustomPrompt="1"/>
          </p:nvPr>
        </p:nvSpPr>
        <p:spPr>
          <a:xfrm>
            <a:off x="6388252" y="6435090"/>
            <a:ext cx="3703481" cy="154062"/>
          </a:xfrm>
          <a:prstGeom prst="rect">
            <a:avLst/>
          </a:prstGeom>
        </p:spPr>
        <p:txBody>
          <a:bodyPr lIns="0" tIns="0" rIns="0" bIns="0"/>
          <a:lstStyle>
            <a:lvl1pPr marL="0" indent="0">
              <a:buNone/>
              <a:defRPr lang="es-ES_tradnl" sz="1000" b="0" kern="1200" dirty="0">
                <a:solidFill>
                  <a:schemeClr val="tx1"/>
                </a:solidFill>
                <a:latin typeface="Atkinson Hyperlegible" pitchFamily="2" charset="77"/>
                <a:ea typeface="+mn-ea"/>
                <a:cs typeface="+mn-cs"/>
              </a:defRPr>
            </a:lvl1pPr>
          </a:lstStyle>
          <a:p>
            <a:pPr lvl="0"/>
            <a:r>
              <a:rPr lang="es-ES" dirty="0" err="1"/>
              <a:t>Títol</a:t>
            </a:r>
            <a:r>
              <a:rPr lang="es-ES" dirty="0"/>
              <a:t> </a:t>
            </a:r>
            <a:r>
              <a:rPr lang="es-ES" dirty="0" err="1"/>
              <a:t>secció</a:t>
            </a:r>
            <a:endParaRPr lang="es-ES_tradnl" dirty="0"/>
          </a:p>
        </p:txBody>
      </p:sp>
      <p:sp>
        <p:nvSpPr>
          <p:cNvPr id="25" name="Marcador de tabla 11">
            <a:extLst>
              <a:ext uri="{FF2B5EF4-FFF2-40B4-BE49-F238E27FC236}">
                <a16:creationId xmlns:a16="http://schemas.microsoft.com/office/drawing/2014/main" id="{2222359A-6687-9696-A0FE-B16F7B22F8C2}"/>
              </a:ext>
            </a:extLst>
          </p:cNvPr>
          <p:cNvSpPr>
            <a:spLocks noGrp="1"/>
          </p:cNvSpPr>
          <p:nvPr>
            <p:ph type="tbl" sz="quarter" idx="22"/>
          </p:nvPr>
        </p:nvSpPr>
        <p:spPr>
          <a:xfrm>
            <a:off x="552663" y="2019150"/>
            <a:ext cx="5398875" cy="730932"/>
          </a:xfrm>
          <a:prstGeom prst="rect">
            <a:avLst/>
          </a:prstGeom>
        </p:spPr>
        <p:txBody>
          <a:bodyPr lIns="0" tIns="0" rIns="0" bIns="0"/>
          <a:lstStyle>
            <a:lvl1pPr marL="0" indent="0">
              <a:buNone/>
              <a:defRPr lang="es-ES_tradnl" sz="1400" u="none" strike="noStrike" kern="1200" dirty="0">
                <a:solidFill>
                  <a:schemeClr val="tx1"/>
                </a:solidFill>
                <a:latin typeface="Atkinson Hyperlegible" pitchFamily="2" charset="77"/>
                <a:ea typeface="+mn-ea"/>
                <a:cs typeface="+mn-cs"/>
              </a:defRPr>
            </a:lvl1pPr>
          </a:lstStyle>
          <a:p>
            <a:endParaRPr lang="es-ES_tradnl" dirty="0"/>
          </a:p>
        </p:txBody>
      </p:sp>
      <p:sp>
        <p:nvSpPr>
          <p:cNvPr id="27" name="Marcador de tabla 11">
            <a:extLst>
              <a:ext uri="{FF2B5EF4-FFF2-40B4-BE49-F238E27FC236}">
                <a16:creationId xmlns:a16="http://schemas.microsoft.com/office/drawing/2014/main" id="{7DE94FAB-7BED-D176-26A9-7BEE7B64E3F0}"/>
              </a:ext>
            </a:extLst>
          </p:cNvPr>
          <p:cNvSpPr>
            <a:spLocks noGrp="1"/>
          </p:cNvSpPr>
          <p:nvPr>
            <p:ph type="tbl" sz="quarter" idx="23"/>
          </p:nvPr>
        </p:nvSpPr>
        <p:spPr>
          <a:xfrm>
            <a:off x="6278403" y="2019150"/>
            <a:ext cx="5360934" cy="730932"/>
          </a:xfrm>
          <a:prstGeom prst="rect">
            <a:avLst/>
          </a:prstGeom>
        </p:spPr>
        <p:txBody>
          <a:bodyPr lIns="0" tIns="0" rIns="0" bIns="0"/>
          <a:lstStyle>
            <a:lvl1pPr marL="0" indent="0">
              <a:buNone/>
              <a:defRPr lang="es-ES_tradnl" sz="1400" u="none" strike="noStrike" kern="1200" dirty="0">
                <a:solidFill>
                  <a:schemeClr val="tx1"/>
                </a:solidFill>
                <a:latin typeface="Atkinson Hyperlegible" pitchFamily="2" charset="77"/>
                <a:ea typeface="+mn-ea"/>
                <a:cs typeface="+mn-cs"/>
              </a:defRPr>
            </a:lvl1pPr>
          </a:lstStyle>
          <a:p>
            <a:endParaRPr lang="es-ES_tradnl" dirty="0"/>
          </a:p>
        </p:txBody>
      </p:sp>
    </p:spTree>
    <p:extLst>
      <p:ext uri="{BB962C8B-B14F-4D97-AF65-F5344CB8AC3E}">
        <p14:creationId xmlns:p14="http://schemas.microsoft.com/office/powerpoint/2010/main" val="2208883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ct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a-ES"/>
              <a:t>Feu clic aquí per editar l'estil</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12/4/2023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‹Nº›</a:t>
            </a:fld>
            <a:endParaRPr lang="en-US" dirty="0"/>
          </a:p>
        </p:txBody>
      </p:sp>
    </p:spTree>
    <p:extLst>
      <p:ext uri="{BB962C8B-B14F-4D97-AF65-F5344CB8AC3E}">
        <p14:creationId xmlns:p14="http://schemas.microsoft.com/office/powerpoint/2010/main" val="1304423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ca-ES"/>
              <a:t>Feu clic aquí per editar l'estil</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a-ES"/>
              <a:t>Feu clic per editar els estils del text del patró</a:t>
            </a:r>
          </a:p>
        </p:txBody>
      </p:sp>
      <p:sp>
        <p:nvSpPr>
          <p:cNvPr id="4" name="Content Placeholder 3"/>
          <p:cNvSpPr>
            <a:spLocks noGrp="1"/>
          </p:cNvSpPr>
          <p:nvPr>
            <p:ph sz="half" idx="2"/>
          </p:nvPr>
        </p:nvSpPr>
        <p:spPr>
          <a:xfrm>
            <a:off x="839788" y="2505075"/>
            <a:ext cx="5157787" cy="3684588"/>
          </a:xfrm>
        </p:spPr>
        <p:txBody>
          <a:body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a-ES"/>
              <a:t>Feu clic per editar els estils del text del patró</a:t>
            </a:r>
          </a:p>
        </p:txBody>
      </p:sp>
      <p:sp>
        <p:nvSpPr>
          <p:cNvPr id="6" name="Content Placeholder 5"/>
          <p:cNvSpPr>
            <a:spLocks noGrp="1"/>
          </p:cNvSpPr>
          <p:nvPr>
            <p:ph sz="quarter" idx="4"/>
          </p:nvPr>
        </p:nvSpPr>
        <p:spPr>
          <a:xfrm>
            <a:off x="6172200" y="2505075"/>
            <a:ext cx="5183188" cy="3684588"/>
          </a:xfrm>
        </p:spPr>
        <p:txBody>
          <a:body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12/4/2023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‹Nº›</a:t>
            </a:fld>
            <a:endParaRPr lang="en-US" dirty="0"/>
          </a:p>
        </p:txBody>
      </p:sp>
    </p:spTree>
    <p:extLst>
      <p:ext uri="{BB962C8B-B14F-4D97-AF65-F5344CB8AC3E}">
        <p14:creationId xmlns:p14="http://schemas.microsoft.com/office/powerpoint/2010/main" val="2193388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omés títo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a-ES"/>
              <a:t>Feu clic aquí per editar l'estil</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12/4/2023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‹Nº›</a:t>
            </a:fld>
            <a:endParaRPr lang="en-US" dirty="0"/>
          </a:p>
        </p:txBody>
      </p:sp>
    </p:spTree>
    <p:extLst>
      <p:ext uri="{BB962C8B-B14F-4D97-AF65-F5344CB8AC3E}">
        <p14:creationId xmlns:p14="http://schemas.microsoft.com/office/powerpoint/2010/main" val="1175352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12/4/2023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‹Nº›</a:t>
            </a:fld>
            <a:endParaRPr lang="en-US" dirty="0"/>
          </a:p>
        </p:txBody>
      </p:sp>
    </p:spTree>
    <p:extLst>
      <p:ext uri="{BB962C8B-B14F-4D97-AF65-F5344CB8AC3E}">
        <p14:creationId xmlns:p14="http://schemas.microsoft.com/office/powerpoint/2010/main" val="370361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ingut amb llegend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ca-ES"/>
              <a:t>Feu clic aquí per editar l'estil</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a-ES"/>
              <a:t>Feu clic per editar els estils del text del patró</a:t>
            </a:r>
          </a:p>
        </p:txBody>
      </p:sp>
      <p:sp>
        <p:nvSpPr>
          <p:cNvPr id="5" name="Date Placeholder 4"/>
          <p:cNvSpPr>
            <a:spLocks noGrp="1"/>
          </p:cNvSpPr>
          <p:nvPr>
            <p:ph type="dt" sz="half" idx="10"/>
          </p:nvPr>
        </p:nvSpPr>
        <p:spPr/>
        <p:txBody>
          <a:bodyPr/>
          <a:lstStyle/>
          <a:p>
            <a:fld id="{C764DE79-268F-4C1A-8933-263129D2AF90}" type="datetimeFigureOut">
              <a:rPr lang="en-US" smtClean="0"/>
              <a:t>12/4/2023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‹Nº›</a:t>
            </a:fld>
            <a:endParaRPr lang="en-US" dirty="0"/>
          </a:p>
        </p:txBody>
      </p:sp>
    </p:spTree>
    <p:extLst>
      <p:ext uri="{BB962C8B-B14F-4D97-AF65-F5344CB8AC3E}">
        <p14:creationId xmlns:p14="http://schemas.microsoft.com/office/powerpoint/2010/main" val="2669061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tge amb llegend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ca-ES"/>
              <a:t>Feu clic aquí per editar l'estil</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a-ES"/>
              <a:t>Feu clic a la icona per afegir una imatge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a-ES"/>
              <a:t>Feu clic per editar els estils del text del patró</a:t>
            </a:r>
          </a:p>
        </p:txBody>
      </p:sp>
      <p:sp>
        <p:nvSpPr>
          <p:cNvPr id="5" name="Date Placeholder 4"/>
          <p:cNvSpPr>
            <a:spLocks noGrp="1"/>
          </p:cNvSpPr>
          <p:nvPr>
            <p:ph type="dt" sz="half" idx="10"/>
          </p:nvPr>
        </p:nvSpPr>
        <p:spPr/>
        <p:txBody>
          <a:bodyPr/>
          <a:lstStyle/>
          <a:p>
            <a:fld id="{C764DE79-268F-4C1A-8933-263129D2AF90}" type="datetimeFigureOut">
              <a:rPr lang="en-US" smtClean="0"/>
              <a:t>12/4/2023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‹Nº›</a:t>
            </a:fld>
            <a:endParaRPr lang="en-US" dirty="0"/>
          </a:p>
        </p:txBody>
      </p:sp>
    </p:spTree>
    <p:extLst>
      <p:ext uri="{BB962C8B-B14F-4D97-AF65-F5344CB8AC3E}">
        <p14:creationId xmlns:p14="http://schemas.microsoft.com/office/powerpoint/2010/main" val="34426255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a-ES"/>
              <a:t>Feu clic aquí per editar l'estil</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12/4/2023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‹Nº›</a:t>
            </a:fld>
            <a:endParaRPr lang="en-US" dirty="0"/>
          </a:p>
        </p:txBody>
      </p:sp>
    </p:spTree>
    <p:extLst>
      <p:ext uri="{BB962C8B-B14F-4D97-AF65-F5344CB8AC3E}">
        <p14:creationId xmlns:p14="http://schemas.microsoft.com/office/powerpoint/2010/main" val="3162430883"/>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3" r:id="rId18"/>
    <p:sldLayoutId id="2147483755" r:id="rId19"/>
    <p:sldLayoutId id="2147483766" r:id="rId20"/>
    <p:sldLayoutId id="2147483691" r:id="rId21"/>
    <p:sldLayoutId id="2147483689" r:id="rId22"/>
    <p:sldLayoutId id="2147483687" r:id="rId23"/>
    <p:sldLayoutId id="2147483688" r:id="rId24"/>
    <p:sldLayoutId id="2147483681" r:id="rId25"/>
    <p:sldLayoutId id="2147483693" r:id="rId26"/>
    <p:sldLayoutId id="2147483772" r:id="rId27"/>
    <p:sldLayoutId id="2147483773" r:id="rId28"/>
    <p:sldLayoutId id="2147483774" r:id="rId29"/>
    <p:sldLayoutId id="2147483775" r:id="rId3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userDrawn="1">
          <p15:clr>
            <a:srgbClr val="F26B43"/>
          </p15:clr>
        </p15:guide>
        <p15:guide id="2" pos="7401" userDrawn="1">
          <p15:clr>
            <a:srgbClr val="F26B43"/>
          </p15:clr>
        </p15:guide>
        <p15:guide id="3" orient="horz" pos="278" userDrawn="1">
          <p15:clr>
            <a:srgbClr val="F26B43"/>
          </p15:clr>
        </p15:guide>
        <p15:guide id="4" orient="horz" pos="3997" userDrawn="1">
          <p15:clr>
            <a:srgbClr val="F26B43"/>
          </p15:clr>
        </p15:guide>
        <p15:guide id="5" pos="4044" userDrawn="1">
          <p15:clr>
            <a:srgbClr val="F26B43"/>
          </p15:clr>
        </p15:guide>
        <p15:guide id="6" orient="horz" pos="1071" userDrawn="1">
          <p15:clr>
            <a:srgbClr val="F26B43"/>
          </p15:clr>
        </p15:guide>
        <p15:guide id="7" orient="horz" pos="3638" userDrawn="1">
          <p15:clr>
            <a:srgbClr val="F26B43"/>
          </p15:clr>
        </p15:guide>
        <p15:guide id="8" pos="363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17.xml"/><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3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0.xml"/><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0.xml"/><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30.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0.jpg"/><Relationship Id="rId1" Type="http://schemas.openxmlformats.org/officeDocument/2006/relationships/slideLayout" Target="../slideLayouts/slideLayout30.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0.jpg"/><Relationship Id="rId1" Type="http://schemas.openxmlformats.org/officeDocument/2006/relationships/slideLayout" Target="../slideLayouts/slideLayout30.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0.jpg"/><Relationship Id="rId1" Type="http://schemas.openxmlformats.org/officeDocument/2006/relationships/slideLayout" Target="../slideLayouts/slideLayout30.xml"/><Relationship Id="rId5" Type="http://schemas.openxmlformats.org/officeDocument/2006/relationships/image" Target="../media/image49.pn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3" Type="http://schemas.openxmlformats.org/officeDocument/2006/relationships/image" Target="../media/image62.jpeg"/><Relationship Id="rId18" Type="http://schemas.openxmlformats.org/officeDocument/2006/relationships/image" Target="../media/image67.jpeg"/><Relationship Id="rId26" Type="http://schemas.openxmlformats.org/officeDocument/2006/relationships/image" Target="../media/image75.jpeg"/><Relationship Id="rId39" Type="http://schemas.openxmlformats.org/officeDocument/2006/relationships/image" Target="../media/image88.jpeg"/><Relationship Id="rId21" Type="http://schemas.openxmlformats.org/officeDocument/2006/relationships/image" Target="../media/image70.jpeg"/><Relationship Id="rId34" Type="http://schemas.openxmlformats.org/officeDocument/2006/relationships/image" Target="../media/image83.jpeg"/><Relationship Id="rId42" Type="http://schemas.openxmlformats.org/officeDocument/2006/relationships/image" Target="../media/image91.jpeg"/><Relationship Id="rId7" Type="http://schemas.openxmlformats.org/officeDocument/2006/relationships/image" Target="../media/image56.jpeg"/><Relationship Id="rId2" Type="http://schemas.openxmlformats.org/officeDocument/2006/relationships/image" Target="../media/image51.png"/><Relationship Id="rId16" Type="http://schemas.openxmlformats.org/officeDocument/2006/relationships/image" Target="../media/image65.png"/><Relationship Id="rId29" Type="http://schemas.openxmlformats.org/officeDocument/2006/relationships/image" Target="../media/image78.png"/><Relationship Id="rId1" Type="http://schemas.openxmlformats.org/officeDocument/2006/relationships/slideLayout" Target="../slideLayouts/slideLayout27.xml"/><Relationship Id="rId6" Type="http://schemas.openxmlformats.org/officeDocument/2006/relationships/image" Target="../media/image55.jpeg"/><Relationship Id="rId11" Type="http://schemas.openxmlformats.org/officeDocument/2006/relationships/image" Target="../media/image60.jpeg"/><Relationship Id="rId24" Type="http://schemas.openxmlformats.org/officeDocument/2006/relationships/image" Target="../media/image73.jpeg"/><Relationship Id="rId32" Type="http://schemas.openxmlformats.org/officeDocument/2006/relationships/image" Target="../media/image81.jpeg"/><Relationship Id="rId37" Type="http://schemas.openxmlformats.org/officeDocument/2006/relationships/image" Target="../media/image86.jpeg"/><Relationship Id="rId40" Type="http://schemas.openxmlformats.org/officeDocument/2006/relationships/image" Target="../media/image89.jpeg"/><Relationship Id="rId45" Type="http://schemas.openxmlformats.org/officeDocument/2006/relationships/image" Target="../media/image94.png"/><Relationship Id="rId5" Type="http://schemas.openxmlformats.org/officeDocument/2006/relationships/image" Target="../media/image54.jpeg"/><Relationship Id="rId15" Type="http://schemas.openxmlformats.org/officeDocument/2006/relationships/image" Target="../media/image64.png"/><Relationship Id="rId23" Type="http://schemas.openxmlformats.org/officeDocument/2006/relationships/image" Target="../media/image72.jpeg"/><Relationship Id="rId28" Type="http://schemas.openxmlformats.org/officeDocument/2006/relationships/image" Target="../media/image77.jpeg"/><Relationship Id="rId36" Type="http://schemas.openxmlformats.org/officeDocument/2006/relationships/image" Target="../media/image85.jpeg"/><Relationship Id="rId10" Type="http://schemas.openxmlformats.org/officeDocument/2006/relationships/image" Target="../media/image59.jpeg"/><Relationship Id="rId19" Type="http://schemas.openxmlformats.org/officeDocument/2006/relationships/image" Target="../media/image68.jpeg"/><Relationship Id="rId31" Type="http://schemas.openxmlformats.org/officeDocument/2006/relationships/image" Target="../media/image80.jpeg"/><Relationship Id="rId44" Type="http://schemas.openxmlformats.org/officeDocument/2006/relationships/image" Target="../media/image93.png"/><Relationship Id="rId4" Type="http://schemas.openxmlformats.org/officeDocument/2006/relationships/image" Target="../media/image53.png"/><Relationship Id="rId9" Type="http://schemas.openxmlformats.org/officeDocument/2006/relationships/image" Target="../media/image58.jpeg"/><Relationship Id="rId14" Type="http://schemas.openxmlformats.org/officeDocument/2006/relationships/image" Target="../media/image63.jpeg"/><Relationship Id="rId22" Type="http://schemas.openxmlformats.org/officeDocument/2006/relationships/image" Target="../media/image71.jpeg"/><Relationship Id="rId27" Type="http://schemas.openxmlformats.org/officeDocument/2006/relationships/image" Target="../media/image76.jpeg"/><Relationship Id="rId30" Type="http://schemas.openxmlformats.org/officeDocument/2006/relationships/image" Target="../media/image79.jpeg"/><Relationship Id="rId35" Type="http://schemas.openxmlformats.org/officeDocument/2006/relationships/image" Target="../media/image84.jpeg"/><Relationship Id="rId43" Type="http://schemas.openxmlformats.org/officeDocument/2006/relationships/image" Target="../media/image92.png"/><Relationship Id="rId8" Type="http://schemas.openxmlformats.org/officeDocument/2006/relationships/image" Target="../media/image57.jpeg"/><Relationship Id="rId3" Type="http://schemas.openxmlformats.org/officeDocument/2006/relationships/image" Target="../media/image52.jpeg"/><Relationship Id="rId12" Type="http://schemas.openxmlformats.org/officeDocument/2006/relationships/image" Target="../media/image61.jpeg"/><Relationship Id="rId17" Type="http://schemas.openxmlformats.org/officeDocument/2006/relationships/image" Target="../media/image66.jpeg"/><Relationship Id="rId25" Type="http://schemas.openxmlformats.org/officeDocument/2006/relationships/image" Target="../media/image74.jpeg"/><Relationship Id="rId33" Type="http://schemas.openxmlformats.org/officeDocument/2006/relationships/image" Target="../media/image82.jpeg"/><Relationship Id="rId38" Type="http://schemas.openxmlformats.org/officeDocument/2006/relationships/image" Target="../media/image87.jpeg"/><Relationship Id="rId46" Type="http://schemas.openxmlformats.org/officeDocument/2006/relationships/image" Target="../media/image95.png"/><Relationship Id="rId20" Type="http://schemas.openxmlformats.org/officeDocument/2006/relationships/image" Target="../media/image69.jpeg"/><Relationship Id="rId41" Type="http://schemas.openxmlformats.org/officeDocument/2006/relationships/image" Target="../media/image90.png"/></Relationships>
</file>

<file path=ppt/slides/_rels/slide3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g"/><Relationship Id="rId1" Type="http://schemas.openxmlformats.org/officeDocument/2006/relationships/slideLayout" Target="../slideLayouts/slideLayout13.xml"/><Relationship Id="rId4" Type="http://schemas.openxmlformats.org/officeDocument/2006/relationships/image" Target="../media/image98.jpg"/></Relationships>
</file>

<file path=ppt/slides/_rels/slide3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2.jpeg"/><Relationship Id="rId1" Type="http://schemas.openxmlformats.org/officeDocument/2006/relationships/slideLayout" Target="../slideLayouts/slideLayout19.xml"/><Relationship Id="rId5" Type="http://schemas.openxmlformats.org/officeDocument/2006/relationships/image" Target="../media/image4.emf"/><Relationship Id="rId4" Type="http://schemas.openxmlformats.org/officeDocument/2006/relationships/image" Target="../media/image1.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hyperlink" Target="https://ec.europa.eu/info/funding-tenders/opportunities/portal/screen/opportunities/topic-details/cerv-2023-equal;callCode=CERV-2023-EQUAL;freeTextSearchKeyword=;matchWholeText=true;typeCodes=1;statusCodes=31094501,31094502,31094503;programmePeriod=null;programCcm2Id=43251589;programDivisionCode=null;focusAreaCode=null;destinationGroup=null;missionGroup=null;geographicalZonesCode=null;programmeDivisionProspect=null;startDateLte=null;startDateGte=null;crossCuttingPriorityCode=null;cpvCode=null;performanceOfDelivery=null;sortQuery=sortStatus;orderBy=asc;onlyTenders=false;topicListKey=callTopicSearchTableState" TargetMode="Externa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ES_tradnl" sz="5400" b="1" dirty="0"/>
              <a:t>Pla de </a:t>
            </a:r>
            <a:r>
              <a:rPr lang="es-ES_tradnl" sz="5400" b="1" dirty="0" err="1"/>
              <a:t>Treball</a:t>
            </a:r>
            <a:r>
              <a:rPr lang="es-ES_tradnl" sz="5400" b="1" dirty="0"/>
              <a:t> 2023</a:t>
            </a:r>
          </a:p>
        </p:txBody>
      </p:sp>
      <p:sp>
        <p:nvSpPr>
          <p:cNvPr id="3" name="Marcador de texto 2"/>
          <p:cNvSpPr>
            <a:spLocks noGrp="1"/>
          </p:cNvSpPr>
          <p:nvPr>
            <p:ph type="body" sz="quarter" idx="10"/>
          </p:nvPr>
        </p:nvSpPr>
        <p:spPr/>
        <p:txBody>
          <a:bodyPr>
            <a:normAutofit fontScale="25000" lnSpcReduction="20000"/>
          </a:bodyPr>
          <a:lstStyle/>
          <a:p>
            <a:endParaRPr lang="es-ES_tradnl" dirty="0"/>
          </a:p>
          <a:p>
            <a:pPr marL="0" indent="0">
              <a:buNone/>
            </a:pPr>
            <a:r>
              <a:rPr lang="es-ES_tradnl" sz="8000" dirty="0">
                <a:latin typeface="Atkinson Hyperlegible" pitchFamily="50" charset="0"/>
              </a:rPr>
              <a:t>Consell de </a:t>
            </a:r>
            <a:r>
              <a:rPr lang="es-ES_tradnl" sz="8000" dirty="0" err="1">
                <a:latin typeface="Atkinson Hyperlegible" pitchFamily="50" charset="0"/>
              </a:rPr>
              <a:t>Govern</a:t>
            </a:r>
            <a:r>
              <a:rPr lang="es-ES_tradnl" sz="8000" dirty="0">
                <a:latin typeface="Atkinson Hyperlegible" pitchFamily="50" charset="0"/>
              </a:rPr>
              <a:t>. 21 de </a:t>
            </a:r>
            <a:r>
              <a:rPr lang="es-ES_tradnl" sz="8000" dirty="0" err="1">
                <a:latin typeface="Atkinson Hyperlegible" pitchFamily="50" charset="0"/>
              </a:rPr>
              <a:t>novembre</a:t>
            </a:r>
            <a:r>
              <a:rPr lang="es-ES_tradnl" sz="8000" dirty="0">
                <a:latin typeface="Atkinson Hyperlegible" pitchFamily="50" charset="0"/>
              </a:rPr>
              <a:t> de 2023</a:t>
            </a:r>
          </a:p>
        </p:txBody>
      </p:sp>
      <p:pic>
        <p:nvPicPr>
          <p:cNvPr id="7" name="Imagen 6"/>
          <p:cNvPicPr>
            <a:picLocks noChangeAspect="1"/>
          </p:cNvPicPr>
          <p:nvPr/>
        </p:nvPicPr>
        <p:blipFill>
          <a:blip r:embed="rId2"/>
          <a:stretch>
            <a:fillRect/>
          </a:stretch>
        </p:blipFill>
        <p:spPr>
          <a:xfrm>
            <a:off x="3555094" y="6356754"/>
            <a:ext cx="1446891" cy="263071"/>
          </a:xfrm>
          <a:prstGeom prst="rect">
            <a:avLst/>
          </a:prstGeom>
        </p:spPr>
      </p:pic>
    </p:spTree>
    <p:extLst>
      <p:ext uri="{BB962C8B-B14F-4D97-AF65-F5344CB8AC3E}">
        <p14:creationId xmlns:p14="http://schemas.microsoft.com/office/powerpoint/2010/main" val="772562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arcador de texto 10"/>
          <p:cNvSpPr>
            <a:spLocks noGrp="1"/>
          </p:cNvSpPr>
          <p:nvPr>
            <p:ph type="body" sz="quarter" idx="21"/>
          </p:nvPr>
        </p:nvSpPr>
        <p:spPr/>
        <p:txBody>
          <a:bodyPr/>
          <a:lstStyle/>
          <a:p>
            <a:r>
              <a:rPr lang="ca-ES" dirty="0"/>
              <a:t>PLA DE TREBALL</a:t>
            </a:r>
            <a:endParaRPr dirty="0"/>
          </a:p>
        </p:txBody>
      </p:sp>
      <p:sp>
        <p:nvSpPr>
          <p:cNvPr id="3" name="Título 2"/>
          <p:cNvSpPr>
            <a:spLocks noGrp="1"/>
          </p:cNvSpPr>
          <p:nvPr>
            <p:ph type="title"/>
          </p:nvPr>
        </p:nvSpPr>
        <p:spPr/>
        <p:txBody>
          <a:bodyPr>
            <a:noAutofit/>
          </a:bodyPr>
          <a:lstStyle/>
          <a:p>
            <a:r>
              <a:rPr lang="es-ES_tradnl" b="1" dirty="0">
                <a:solidFill>
                  <a:srgbClr val="7030A0"/>
                </a:solidFill>
                <a:latin typeface="Atkinson Hyperlegible" pitchFamily="50" charset="0"/>
              </a:rPr>
              <a:t>Recerca</a:t>
            </a:r>
          </a:p>
        </p:txBody>
      </p:sp>
      <p:sp>
        <p:nvSpPr>
          <p:cNvPr id="10" name="Marcador de texto 9"/>
          <p:cNvSpPr>
            <a:spLocks noGrp="1"/>
          </p:cNvSpPr>
          <p:nvPr>
            <p:ph type="body" sz="quarter" idx="13"/>
          </p:nvPr>
        </p:nvSpPr>
        <p:spPr/>
        <p:txBody>
          <a:bodyPr/>
          <a:lstStyle/>
          <a:p>
            <a:r>
              <a:rPr lang="ca-ES" dirty="0">
                <a:latin typeface="Atkinson Hyperlegible" pitchFamily="50" charset="0"/>
              </a:rPr>
              <a:t>RECERCA</a:t>
            </a:r>
            <a:endParaRPr dirty="0">
              <a:latin typeface="Atkinson Hyperlegible" pitchFamily="50" charset="0"/>
            </a:endParaRPr>
          </a:p>
        </p:txBody>
      </p:sp>
      <p:graphicFrame>
        <p:nvGraphicFramePr>
          <p:cNvPr id="9" name="Taula 6">
            <a:extLst>
              <a:ext uri="{FF2B5EF4-FFF2-40B4-BE49-F238E27FC236}">
                <a16:creationId xmlns:a16="http://schemas.microsoft.com/office/drawing/2014/main" id="{D99F7A2C-BF9F-06C0-86B9-1F90F834BB92}"/>
              </a:ext>
            </a:extLst>
          </p:cNvPr>
          <p:cNvGraphicFramePr>
            <a:graphicFrameLocks noGrp="1"/>
          </p:cNvGraphicFramePr>
          <p:nvPr>
            <p:extLst>
              <p:ext uri="{D42A27DB-BD31-4B8C-83A1-F6EECF244321}">
                <p14:modId xmlns:p14="http://schemas.microsoft.com/office/powerpoint/2010/main" val="1034058217"/>
              </p:ext>
            </p:extLst>
          </p:nvPr>
        </p:nvGraphicFramePr>
        <p:xfrm>
          <a:off x="442913" y="862163"/>
          <a:ext cx="11246324" cy="5204385"/>
        </p:xfrm>
        <a:graphic>
          <a:graphicData uri="http://schemas.openxmlformats.org/drawingml/2006/table">
            <a:tbl>
              <a:tblPr firstRow="1" bandRow="1">
                <a:tableStyleId>{5C22544A-7EE6-4342-B048-85BDC9FD1C3A}</a:tableStyleId>
              </a:tblPr>
              <a:tblGrid>
                <a:gridCol w="2972640">
                  <a:extLst>
                    <a:ext uri="{9D8B030D-6E8A-4147-A177-3AD203B41FA5}">
                      <a16:colId xmlns:a16="http://schemas.microsoft.com/office/drawing/2014/main" val="317525313"/>
                    </a:ext>
                  </a:extLst>
                </a:gridCol>
                <a:gridCol w="2645770">
                  <a:extLst>
                    <a:ext uri="{9D8B030D-6E8A-4147-A177-3AD203B41FA5}">
                      <a16:colId xmlns:a16="http://schemas.microsoft.com/office/drawing/2014/main" val="1601725727"/>
                    </a:ext>
                  </a:extLst>
                </a:gridCol>
                <a:gridCol w="5627914">
                  <a:extLst>
                    <a:ext uri="{9D8B030D-6E8A-4147-A177-3AD203B41FA5}">
                      <a16:colId xmlns:a16="http://schemas.microsoft.com/office/drawing/2014/main" val="4168394753"/>
                    </a:ext>
                  </a:extLst>
                </a:gridCol>
              </a:tblGrid>
              <a:tr h="651588">
                <a:tc gridSpan="3">
                  <a:txBody>
                    <a:bodyPr/>
                    <a:lstStyle/>
                    <a:p>
                      <a:endParaRPr lang="ca-ES" sz="1000" dirty="0">
                        <a:latin typeface="Atkinson Hyperlegible" pitchFamily="2" charset="0"/>
                      </a:endParaRPr>
                    </a:p>
                    <a:p>
                      <a:pPr algn="ctr"/>
                      <a:r>
                        <a:rPr lang="ca-ES" sz="1600" dirty="0">
                          <a:latin typeface="Atkinson Hyperlegible" pitchFamily="2" charset="0"/>
                        </a:rPr>
                        <a:t>ÀMBITS I LÍNIES DE RECERCA  2020-2023</a:t>
                      </a:r>
                    </a:p>
                    <a:p>
                      <a:endParaRPr lang="es-ES" sz="1000" dirty="0">
                        <a:latin typeface="Atkinson Hyperlegible" pitchFamily="2" charset="0"/>
                      </a:endParaRPr>
                    </a:p>
                  </a:txBody>
                  <a:tcPr marL="89248" marR="89248" marT="44624" marB="44624"/>
                </a:tc>
                <a:tc hMerge="1">
                  <a:txBody>
                    <a:bodyPr/>
                    <a:lstStyle/>
                    <a:p>
                      <a:endParaRPr lang="es-ES"/>
                    </a:p>
                  </a:txBody>
                  <a:tcPr/>
                </a:tc>
                <a:tc hMerge="1">
                  <a:txBody>
                    <a:bodyPr/>
                    <a:lstStyle/>
                    <a:p>
                      <a:endParaRPr lang="es-ES" dirty="0"/>
                    </a:p>
                  </a:txBody>
                  <a:tcPr/>
                </a:tc>
                <a:extLst>
                  <a:ext uri="{0D108BD9-81ED-4DB2-BD59-A6C34878D82A}">
                    <a16:rowId xmlns:a16="http://schemas.microsoft.com/office/drawing/2014/main" val="3985398572"/>
                  </a:ext>
                </a:extLst>
              </a:tr>
              <a:tr h="676833">
                <a:tc gridSpan="2">
                  <a:txBody>
                    <a:bodyPr/>
                    <a:lstStyle/>
                    <a:p>
                      <a:r>
                        <a:rPr lang="ca-ES" sz="1000" b="1" noProof="1">
                          <a:solidFill>
                            <a:schemeClr val="dk1"/>
                          </a:solidFill>
                          <a:effectLst/>
                          <a:latin typeface="Atkinson Hyperlegible" pitchFamily="2" charset="0"/>
                          <a:ea typeface="+mn-ea"/>
                          <a:cs typeface="+mn-cs"/>
                        </a:rPr>
                        <a:t>COHESIÓ SOCIAL I URBANA</a:t>
                      </a:r>
                      <a:endParaRPr lang="ca-ES" sz="1000" noProof="1">
                        <a:solidFill>
                          <a:schemeClr val="dk1"/>
                        </a:solidFill>
                        <a:effectLst/>
                        <a:latin typeface="Atkinson Hyperlegible" pitchFamily="2" charset="0"/>
                        <a:ea typeface="+mn-ea"/>
                        <a:cs typeface="+mn-cs"/>
                      </a:endParaRPr>
                    </a:p>
                    <a:p>
                      <a:pPr marL="285750" indent="-285750">
                        <a:buFontTx/>
                        <a:buChar char="-"/>
                      </a:pPr>
                      <a:r>
                        <a:rPr lang="ca-ES" sz="1000" noProof="1">
                          <a:solidFill>
                            <a:schemeClr val="dk1"/>
                          </a:solidFill>
                          <a:effectLst/>
                          <a:latin typeface="Atkinson Hyperlegible" pitchFamily="2" charset="0"/>
                          <a:ea typeface="+mn-ea"/>
                          <a:cs typeface="+mn-cs"/>
                        </a:rPr>
                        <a:t>Sistema d’informació metropolitana sobre cohesió social i urbana</a:t>
                      </a:r>
                    </a:p>
                    <a:p>
                      <a:pPr marL="285750" lvl="0" indent="-285750">
                        <a:buFontTx/>
                        <a:buChar char="-"/>
                      </a:pPr>
                      <a:r>
                        <a:rPr lang="ca-ES" sz="1000" noProof="1">
                          <a:solidFill>
                            <a:schemeClr val="dk1"/>
                          </a:solidFill>
                          <a:effectLst/>
                          <a:latin typeface="Atkinson Hyperlegible" pitchFamily="2" charset="0"/>
                          <a:ea typeface="+mn-ea"/>
                          <a:cs typeface="+mn-cs"/>
                        </a:rPr>
                        <a:t>Desigualtats i cohesió social</a:t>
                      </a:r>
                    </a:p>
                    <a:p>
                      <a:pPr marL="285750" lvl="0" indent="-285750">
                        <a:buFontTx/>
                        <a:buChar char="-"/>
                      </a:pPr>
                      <a:r>
                        <a:rPr lang="ca-ES" sz="1000" noProof="1">
                          <a:solidFill>
                            <a:schemeClr val="dk1"/>
                          </a:solidFill>
                          <a:effectLst/>
                          <a:latin typeface="Atkinson Hyperlegible" pitchFamily="2" charset="0"/>
                          <a:ea typeface="+mn-ea"/>
                          <a:cs typeface="+mn-cs"/>
                        </a:rPr>
                        <a:t>Segregació i cohesió urbana</a:t>
                      </a:r>
                    </a:p>
                  </a:txBody>
                  <a:tcPr marL="62897" marR="62897" marT="31450" marB="31450"/>
                </a:tc>
                <a:tc hMerge="1">
                  <a:txBody>
                    <a:bodyPr/>
                    <a:lstStyle/>
                    <a:p>
                      <a:endParaRPr lang="es-ES"/>
                    </a:p>
                  </a:txBody>
                  <a:tcPr/>
                </a:tc>
                <a:tc>
                  <a:txBody>
                    <a:bodyPr/>
                    <a:lstStyle/>
                    <a:p>
                      <a:r>
                        <a:rPr lang="ca-ES" sz="1000" b="1" noProof="1">
                          <a:solidFill>
                            <a:schemeClr val="dk1"/>
                          </a:solidFill>
                          <a:effectLst/>
                          <a:latin typeface="Atkinson Hyperlegible" pitchFamily="2" charset="0"/>
                          <a:ea typeface="+mn-ea"/>
                          <a:cs typeface="+mn-cs"/>
                        </a:rPr>
                        <a:t>CONVIVÈNCIA I SEGURETAT URBANA</a:t>
                      </a:r>
                      <a:endParaRPr lang="ca-ES" sz="1000" noProof="1">
                        <a:solidFill>
                          <a:schemeClr val="dk1"/>
                        </a:solidFill>
                        <a:effectLst/>
                        <a:latin typeface="Atkinson Hyperlegible" pitchFamily="2" charset="0"/>
                        <a:ea typeface="+mn-ea"/>
                        <a:cs typeface="+mn-cs"/>
                      </a:endParaRPr>
                    </a:p>
                    <a:p>
                      <a:pPr marL="285750" indent="-285750">
                        <a:buFontTx/>
                        <a:buChar char="-"/>
                      </a:pPr>
                      <a:r>
                        <a:rPr lang="ca-ES" sz="1000" noProof="1">
                          <a:solidFill>
                            <a:schemeClr val="dk1"/>
                          </a:solidFill>
                          <a:effectLst/>
                          <a:latin typeface="Atkinson Hyperlegible" pitchFamily="2" charset="0"/>
                          <a:ea typeface="+mn-ea"/>
                          <a:cs typeface="+mn-cs"/>
                        </a:rPr>
                        <a:t>PrevenCió i seguretat urbana</a:t>
                      </a:r>
                    </a:p>
                    <a:p>
                      <a:pPr marL="285750" lvl="0" indent="-285750">
                        <a:buFontTx/>
                        <a:buChar char="-"/>
                      </a:pPr>
                      <a:r>
                        <a:rPr lang="ca-ES" sz="1000" noProof="1">
                          <a:solidFill>
                            <a:schemeClr val="dk1"/>
                          </a:solidFill>
                          <a:effectLst/>
                          <a:latin typeface="Atkinson Hyperlegible" pitchFamily="2" charset="0"/>
                          <a:ea typeface="+mn-ea"/>
                          <a:cs typeface="+mn-cs"/>
                        </a:rPr>
                        <a:t>Convivència i relacions veïnals</a:t>
                      </a:r>
                    </a:p>
                    <a:p>
                      <a:pPr marL="285750" indent="-285750">
                        <a:buFontTx/>
                        <a:buChar char="-"/>
                      </a:pPr>
                      <a:r>
                        <a:rPr lang="ca-ES" sz="1000" noProof="1">
                          <a:solidFill>
                            <a:schemeClr val="dk1"/>
                          </a:solidFill>
                          <a:effectLst/>
                          <a:latin typeface="Atkinson Hyperlegible" pitchFamily="2" charset="0"/>
                          <a:ea typeface="+mn-ea"/>
                          <a:cs typeface="+mn-cs"/>
                        </a:rPr>
                        <a:t>Espais urbans i usos socials</a:t>
                      </a:r>
                    </a:p>
                  </a:txBody>
                  <a:tcPr marL="62897" marR="62897" marT="31450" marB="31450"/>
                </a:tc>
                <a:extLst>
                  <a:ext uri="{0D108BD9-81ED-4DB2-BD59-A6C34878D82A}">
                    <a16:rowId xmlns:a16="http://schemas.microsoft.com/office/drawing/2014/main" val="1679182277"/>
                  </a:ext>
                </a:extLst>
              </a:tr>
              <a:tr h="828219">
                <a:tc gridSpan="2">
                  <a:txBody>
                    <a:bodyPr/>
                    <a:lstStyle/>
                    <a:p>
                      <a:r>
                        <a:rPr lang="ca-ES" sz="1000" b="1" noProof="1">
                          <a:solidFill>
                            <a:schemeClr val="dk1"/>
                          </a:solidFill>
                          <a:effectLst/>
                          <a:latin typeface="Atkinson Hyperlegible" pitchFamily="2" charset="0"/>
                          <a:ea typeface="+mn-ea"/>
                          <a:cs typeface="+mn-cs"/>
                        </a:rPr>
                        <a:t>DRETS SOCIALS I POLÍTIQUES PÚBLIQUES</a:t>
                      </a:r>
                    </a:p>
                    <a:p>
                      <a:r>
                        <a:rPr lang="ca-ES" sz="1000" b="0" noProof="1">
                          <a:solidFill>
                            <a:schemeClr val="dk1"/>
                          </a:solidFill>
                          <a:effectLst/>
                          <a:latin typeface="Atkinson Hyperlegible" pitchFamily="2" charset="0"/>
                          <a:ea typeface="+mn-ea"/>
                          <a:cs typeface="+mn-cs"/>
                        </a:rPr>
                        <a:t>-        Diagnosi de l’exclusió i la vulnerabilitat social a Barcelona</a:t>
                      </a:r>
                    </a:p>
                    <a:p>
                      <a:r>
                        <a:rPr lang="ca-ES" sz="1000" b="0" noProof="1">
                          <a:solidFill>
                            <a:schemeClr val="dk1"/>
                          </a:solidFill>
                          <a:effectLst/>
                          <a:latin typeface="Atkinson Hyperlegible" pitchFamily="2" charset="0"/>
                          <a:ea typeface="+mn-ea"/>
                          <a:cs typeface="+mn-cs"/>
                        </a:rPr>
                        <a:t>-        Anàlisi de les polítiques de serveis socials i de les xarxes d’acció</a:t>
                      </a:r>
                    </a:p>
                    <a:p>
                      <a:r>
                        <a:rPr lang="ca-ES" sz="1000" b="0" noProof="1">
                          <a:solidFill>
                            <a:schemeClr val="dk1"/>
                          </a:solidFill>
                          <a:effectLst/>
                          <a:latin typeface="Atkinson Hyperlegible" pitchFamily="2" charset="0"/>
                          <a:ea typeface="+mn-ea"/>
                          <a:cs typeface="+mn-cs"/>
                        </a:rPr>
                        <a:t>-        Avaluació de polítiques i plans pilot en l’àmbit de l’acció social</a:t>
                      </a:r>
                    </a:p>
                  </a:txBody>
                  <a:tcPr marL="62897" marR="62897" marT="31450" marB="31450"/>
                </a:tc>
                <a:tc hMerge="1">
                  <a:txBody>
                    <a:bodyPr/>
                    <a:lstStyle/>
                    <a:p>
                      <a:endParaRPr lang="es-ES"/>
                    </a:p>
                  </a:txBody>
                  <a:tcPr/>
                </a:tc>
                <a:tc>
                  <a:txBody>
                    <a:bodyPr/>
                    <a:lstStyle/>
                    <a:p>
                      <a:r>
                        <a:rPr lang="ca-ES" sz="1000" b="1" noProof="1">
                          <a:solidFill>
                            <a:schemeClr val="dk1"/>
                          </a:solidFill>
                          <a:effectLst/>
                          <a:latin typeface="Atkinson Hyperlegible" pitchFamily="2" charset="0"/>
                          <a:ea typeface="+mn-ea"/>
                          <a:cs typeface="+mn-cs"/>
                        </a:rPr>
                        <a:t>INFÀNCIA I ADOLESCÈNCIA</a:t>
                      </a:r>
                      <a:endParaRPr lang="ca-ES" sz="1000" noProof="1">
                        <a:solidFill>
                          <a:schemeClr val="dk1"/>
                        </a:solidFill>
                        <a:effectLst/>
                        <a:latin typeface="Atkinson Hyperlegible" pitchFamily="2" charset="0"/>
                        <a:ea typeface="+mn-ea"/>
                        <a:cs typeface="+mn-cs"/>
                      </a:endParaRPr>
                    </a:p>
                    <a:p>
                      <a:pPr marL="285750" indent="-285750">
                        <a:buFontTx/>
                        <a:buChar char="-"/>
                      </a:pPr>
                      <a:r>
                        <a:rPr lang="ca-ES" sz="1000" noProof="1">
                          <a:solidFill>
                            <a:schemeClr val="dk1"/>
                          </a:solidFill>
                          <a:effectLst/>
                          <a:latin typeface="Atkinson Hyperlegible" pitchFamily="2" charset="0"/>
                          <a:ea typeface="+mn-ea"/>
                          <a:cs typeface="+mn-cs"/>
                        </a:rPr>
                        <a:t>Observatori 0-17 BCN: sistema d’informació sobre infància i adolescència</a:t>
                      </a:r>
                    </a:p>
                    <a:p>
                      <a:pPr marL="285750" lvl="0" indent="-285750">
                        <a:buFontTx/>
                        <a:buChar char="-"/>
                      </a:pPr>
                      <a:r>
                        <a:rPr lang="ca-ES" sz="1000" noProof="1">
                          <a:solidFill>
                            <a:schemeClr val="dk1"/>
                          </a:solidFill>
                          <a:effectLst/>
                          <a:latin typeface="Atkinson Hyperlegible" pitchFamily="2" charset="0"/>
                          <a:ea typeface="+mn-ea"/>
                          <a:cs typeface="+mn-cs"/>
                        </a:rPr>
                        <a:t>Parlen els nens i les nenes: el benestar subjectiu dels infants.</a:t>
                      </a:r>
                    </a:p>
                    <a:p>
                      <a:pPr marL="285750" lvl="0" indent="-285750">
                        <a:buFontTx/>
                        <a:buChar char="-"/>
                      </a:pPr>
                      <a:r>
                        <a:rPr lang="ca-ES" sz="1000" noProof="1">
                          <a:solidFill>
                            <a:schemeClr val="dk1"/>
                          </a:solidFill>
                          <a:effectLst/>
                          <a:latin typeface="Atkinson Hyperlegible" pitchFamily="2" charset="0"/>
                          <a:ea typeface="+mn-ea"/>
                          <a:cs typeface="+mn-cs"/>
                        </a:rPr>
                        <a:t>Ciutat jugable i ecosistemes lúdics urbans</a:t>
                      </a:r>
                    </a:p>
                    <a:p>
                      <a:pPr marL="285750" lvl="0" indent="-285750">
                        <a:buFontTx/>
                        <a:buChar char="-"/>
                      </a:pPr>
                      <a:r>
                        <a:rPr lang="ca-ES" sz="1000" noProof="1">
                          <a:solidFill>
                            <a:schemeClr val="dk1"/>
                          </a:solidFill>
                          <a:effectLst/>
                          <a:latin typeface="Atkinson Hyperlegible" pitchFamily="2" charset="0"/>
                          <a:ea typeface="+mn-ea"/>
                          <a:cs typeface="+mn-cs"/>
                        </a:rPr>
                        <a:t>Oportunitats educatives</a:t>
                      </a:r>
                      <a:endParaRPr lang="ca-ES" sz="1000" noProof="1">
                        <a:solidFill>
                          <a:schemeClr val="tx1"/>
                        </a:solidFill>
                        <a:effectLst/>
                        <a:latin typeface="Atkinson Hyperlegible" pitchFamily="2" charset="0"/>
                        <a:ea typeface="+mn-ea"/>
                        <a:cs typeface="+mn-cs"/>
                      </a:endParaRPr>
                    </a:p>
                  </a:txBody>
                  <a:tcPr marL="62897" marR="62897" marT="31450" marB="31450"/>
                </a:tc>
                <a:extLst>
                  <a:ext uri="{0D108BD9-81ED-4DB2-BD59-A6C34878D82A}">
                    <a16:rowId xmlns:a16="http://schemas.microsoft.com/office/drawing/2014/main" val="1026501883"/>
                  </a:ext>
                </a:extLst>
              </a:tr>
              <a:tr h="955141">
                <a:tc gridSpan="2">
                  <a:txBody>
                    <a:bodyPr/>
                    <a:lstStyle/>
                    <a:p>
                      <a:r>
                        <a:rPr lang="ca-ES" sz="1000" b="1" noProof="1">
                          <a:solidFill>
                            <a:schemeClr val="dk1"/>
                          </a:solidFill>
                          <a:effectLst/>
                          <a:latin typeface="Atkinson Hyperlegible" pitchFamily="2" charset="0"/>
                          <a:ea typeface="+mn-ea"/>
                          <a:cs typeface="+mn-cs"/>
                        </a:rPr>
                        <a:t>HABITATGE</a:t>
                      </a:r>
                      <a:endParaRPr lang="ca-ES" sz="1000" noProof="1">
                        <a:solidFill>
                          <a:schemeClr val="dk1"/>
                        </a:solidFill>
                        <a:effectLst/>
                        <a:latin typeface="Atkinson Hyperlegible" pitchFamily="2" charset="0"/>
                        <a:ea typeface="+mn-ea"/>
                        <a:cs typeface="+mn-cs"/>
                      </a:endParaRPr>
                    </a:p>
                    <a:p>
                      <a:pPr marL="285750" indent="-285750">
                        <a:buFontTx/>
                        <a:buChar char="-"/>
                      </a:pPr>
                      <a:r>
                        <a:rPr lang="ca-ES" sz="1000" noProof="1">
                          <a:solidFill>
                            <a:schemeClr val="dk1"/>
                          </a:solidFill>
                          <a:effectLst/>
                          <a:latin typeface="Atkinson Hyperlegible" pitchFamily="2" charset="0"/>
                          <a:ea typeface="+mn-ea"/>
                          <a:cs typeface="+mn-cs"/>
                        </a:rPr>
                        <a:t>Sistema d’informació metropolitana sobre habitatge</a:t>
                      </a:r>
                    </a:p>
                    <a:p>
                      <a:pPr marL="285750" lvl="0" indent="-285750">
                        <a:buFontTx/>
                        <a:buChar char="-"/>
                      </a:pPr>
                      <a:r>
                        <a:rPr lang="ca-ES" sz="1000" noProof="1">
                          <a:solidFill>
                            <a:schemeClr val="dk1"/>
                          </a:solidFill>
                          <a:effectLst/>
                          <a:latin typeface="Atkinson Hyperlegible" pitchFamily="2" charset="0"/>
                          <a:ea typeface="+mn-ea"/>
                          <a:cs typeface="+mn-cs"/>
                        </a:rPr>
                        <a:t>Laboratoris d’habitatge:</a:t>
                      </a:r>
                    </a:p>
                    <a:p>
                      <a:r>
                        <a:rPr lang="ca-ES" sz="1000" noProof="1">
                          <a:solidFill>
                            <a:schemeClr val="tx1"/>
                          </a:solidFill>
                          <a:effectLst/>
                          <a:latin typeface="Atkinson Hyperlegible" pitchFamily="2" charset="0"/>
                          <a:ea typeface="+mn-ea"/>
                          <a:cs typeface="+mn-cs"/>
                        </a:rPr>
                        <a:t>         Llars i persones; parc d’habitatges; mercat de l’habitatge;</a:t>
                      </a:r>
                    </a:p>
                    <a:p>
                      <a:r>
                        <a:rPr lang="ca-ES" sz="1000" noProof="1">
                          <a:solidFill>
                            <a:schemeClr val="tx1"/>
                          </a:solidFill>
                          <a:effectLst/>
                          <a:latin typeface="Atkinson Hyperlegible" pitchFamily="2" charset="0"/>
                          <a:ea typeface="+mn-ea"/>
                          <a:cs typeface="+mn-cs"/>
                        </a:rPr>
                        <a:t>         rehabilitació; accés i permanència; polítiques d’habitatge</a:t>
                      </a:r>
                    </a:p>
                    <a:p>
                      <a:endParaRPr lang="ca-ES" sz="1000" noProof="1">
                        <a:solidFill>
                          <a:schemeClr val="dk1"/>
                        </a:solidFill>
                        <a:effectLst/>
                        <a:latin typeface="Atkinson Hyperlegible" pitchFamily="2" charset="0"/>
                        <a:ea typeface="+mn-ea"/>
                        <a:cs typeface="+mn-cs"/>
                      </a:endParaRPr>
                    </a:p>
                  </a:txBody>
                  <a:tcPr marL="62897" marR="62897" marT="31450" marB="31450"/>
                </a:tc>
                <a:tc hMerge="1">
                  <a:txBody>
                    <a:bodyPr/>
                    <a:lstStyle/>
                    <a:p>
                      <a:endParaRPr lang="es-ES"/>
                    </a:p>
                  </a:txBody>
                  <a:tcPr/>
                </a:tc>
                <a:tc>
                  <a:txBody>
                    <a:bodyPr/>
                    <a:lstStyle/>
                    <a:p>
                      <a:r>
                        <a:rPr lang="ca-ES" sz="1000" b="1" noProof="1">
                          <a:solidFill>
                            <a:schemeClr val="dk1"/>
                          </a:solidFill>
                          <a:effectLst/>
                          <a:latin typeface="Atkinson Hyperlegible" pitchFamily="2" charset="0"/>
                          <a:ea typeface="+mn-ea"/>
                          <a:cs typeface="+mn-cs"/>
                        </a:rPr>
                        <a:t>ECONOMIA REGIONAL I URBANA </a:t>
                      </a:r>
                      <a:endParaRPr lang="ca-ES" sz="1000" noProof="1">
                        <a:solidFill>
                          <a:schemeClr val="dk1"/>
                        </a:solidFill>
                        <a:effectLst/>
                        <a:latin typeface="Atkinson Hyperlegible" pitchFamily="2" charset="0"/>
                        <a:ea typeface="+mn-ea"/>
                        <a:cs typeface="+mn-cs"/>
                      </a:endParaRPr>
                    </a:p>
                    <a:p>
                      <a:pPr marL="285750" indent="-285750">
                        <a:buFontTx/>
                        <a:buChar char="-"/>
                      </a:pPr>
                      <a:r>
                        <a:rPr lang="ca-ES" sz="1000" noProof="1">
                          <a:solidFill>
                            <a:schemeClr val="dk1"/>
                          </a:solidFill>
                          <a:effectLst/>
                          <a:latin typeface="Atkinson Hyperlegible" pitchFamily="2" charset="0"/>
                          <a:ea typeface="+mn-ea"/>
                          <a:cs typeface="+mn-cs"/>
                        </a:rPr>
                        <a:t>Sistema d’informació metropolitana sobre activitat econòmica</a:t>
                      </a:r>
                    </a:p>
                    <a:p>
                      <a:pPr marL="285750" lvl="0" indent="-285750">
                        <a:buFontTx/>
                        <a:buChar char="-"/>
                      </a:pPr>
                      <a:r>
                        <a:rPr lang="ca-ES" sz="1000" noProof="1">
                          <a:solidFill>
                            <a:schemeClr val="dk1"/>
                          </a:solidFill>
                          <a:effectLst/>
                          <a:latin typeface="Atkinson Hyperlegible" pitchFamily="2" charset="0"/>
                          <a:ea typeface="+mn-ea"/>
                          <a:cs typeface="+mn-cs"/>
                        </a:rPr>
                        <a:t>El creixement inclusiu i sostenible urbà</a:t>
                      </a:r>
                    </a:p>
                    <a:p>
                      <a:pPr marL="285750" lvl="0" indent="-285750">
                        <a:buFontTx/>
                        <a:buChar char="-"/>
                      </a:pPr>
                      <a:r>
                        <a:rPr lang="ca-ES" sz="1000" noProof="1">
                          <a:solidFill>
                            <a:schemeClr val="dk1"/>
                          </a:solidFill>
                          <a:effectLst/>
                          <a:latin typeface="Atkinson Hyperlegible" pitchFamily="2" charset="0"/>
                          <a:ea typeface="+mn-ea"/>
                          <a:cs typeface="+mn-cs"/>
                        </a:rPr>
                        <a:t>La innovació econòmica a la metròpoli </a:t>
                      </a:r>
                    </a:p>
                  </a:txBody>
                  <a:tcPr marL="62897" marR="62897" marT="31450" marB="31450"/>
                </a:tc>
                <a:extLst>
                  <a:ext uri="{0D108BD9-81ED-4DB2-BD59-A6C34878D82A}">
                    <a16:rowId xmlns:a16="http://schemas.microsoft.com/office/drawing/2014/main" val="2341241956"/>
                  </a:ext>
                </a:extLst>
              </a:tr>
              <a:tr h="1253030">
                <a:tc>
                  <a:txBody>
                    <a:bodyPr/>
                    <a:lstStyle/>
                    <a:p>
                      <a:r>
                        <a:rPr lang="ca-ES" sz="1000" b="1" i="0" noProof="1">
                          <a:solidFill>
                            <a:schemeClr val="dk1"/>
                          </a:solidFill>
                          <a:effectLst/>
                          <a:latin typeface="Atkinson Hyperlegible" pitchFamily="2" charset="0"/>
                          <a:ea typeface="+mn-ea"/>
                          <a:cs typeface="+mn-cs"/>
                        </a:rPr>
                        <a:t>SOSTENIBILITAT URBANA</a:t>
                      </a:r>
                      <a:endParaRPr lang="ca-ES" sz="1000" b="1" i="1" noProof="1">
                        <a:solidFill>
                          <a:schemeClr val="dk1"/>
                        </a:solidFill>
                        <a:effectLst/>
                        <a:latin typeface="Atkinson Hyperlegible" pitchFamily="2" charset="0"/>
                        <a:ea typeface="+mn-ea"/>
                        <a:cs typeface="+mn-cs"/>
                      </a:endParaRPr>
                    </a:p>
                    <a:p>
                      <a:pPr marL="285750" indent="-285750">
                        <a:buFontTx/>
                        <a:buChar char="-"/>
                      </a:pPr>
                      <a:r>
                        <a:rPr lang="ca-ES" sz="1000" noProof="1">
                          <a:solidFill>
                            <a:schemeClr val="dk1"/>
                          </a:solidFill>
                          <a:effectLst/>
                          <a:latin typeface="Atkinson Hyperlegible" pitchFamily="2" charset="0"/>
                          <a:ea typeface="+mn-ea"/>
                          <a:cs typeface="+mn-cs"/>
                        </a:rPr>
                        <a:t>Metabolisme urbà i desigualtats socioespacials </a:t>
                      </a:r>
                    </a:p>
                    <a:p>
                      <a:pPr marL="285750" indent="-285750">
                        <a:buFontTx/>
                        <a:buChar char="-"/>
                      </a:pPr>
                      <a:r>
                        <a:rPr lang="ca-ES" sz="1000" noProof="1">
                          <a:solidFill>
                            <a:schemeClr val="dk1"/>
                          </a:solidFill>
                          <a:effectLst/>
                          <a:latin typeface="Atkinson Hyperlegible" pitchFamily="2" charset="0"/>
                          <a:ea typeface="+mn-ea"/>
                          <a:cs typeface="+mn-cs"/>
                        </a:rPr>
                        <a:t>El Sistema agroalimentari metropolità: agricultura i alimentació sostenible</a:t>
                      </a:r>
                    </a:p>
                    <a:p>
                      <a:pPr marL="285750" indent="-285750">
                        <a:buFontTx/>
                        <a:buChar char="-"/>
                      </a:pPr>
                      <a:r>
                        <a:rPr lang="ca-ES" sz="1000" noProof="1">
                          <a:solidFill>
                            <a:schemeClr val="dk1"/>
                          </a:solidFill>
                          <a:effectLst/>
                          <a:latin typeface="Atkinson Hyperlegible" pitchFamily="2" charset="0"/>
                          <a:ea typeface="+mn-ea"/>
                          <a:cs typeface="+mn-cs"/>
                        </a:rPr>
                        <a:t>Canvi climàtic i qualitat de l’aire </a:t>
                      </a:r>
                    </a:p>
                    <a:p>
                      <a:pPr marL="285750" indent="-285750" eaLnBrk="0" fontAlgn="base" hangingPunct="0">
                        <a:buFontTx/>
                        <a:buChar char="-"/>
                      </a:pPr>
                      <a:r>
                        <a:rPr lang="ca-ES" sz="1000" noProof="1">
                          <a:solidFill>
                            <a:schemeClr val="dk1"/>
                          </a:solidFill>
                          <a:effectLst/>
                          <a:latin typeface="Atkinson Hyperlegible" pitchFamily="2" charset="0"/>
                          <a:ea typeface="+mn-ea"/>
                          <a:cs typeface="+mn-cs"/>
                        </a:rPr>
                        <a:t>Estils de vida i comportaments ambientals </a:t>
                      </a:r>
                    </a:p>
                    <a:p>
                      <a:pPr marL="285750" indent="-285750">
                        <a:buFontTx/>
                        <a:buChar char="-"/>
                      </a:pPr>
                      <a:r>
                        <a:rPr lang="ca-ES" sz="1000" noProof="1">
                          <a:solidFill>
                            <a:schemeClr val="dk1"/>
                          </a:solidFill>
                          <a:effectLst/>
                          <a:latin typeface="Atkinson Hyperlegible" pitchFamily="2" charset="0"/>
                          <a:ea typeface="+mn-ea"/>
                          <a:cs typeface="+mn-cs"/>
                        </a:rPr>
                        <a:t>Usos i valors dels espais oberts metropolitans. Conflictes socioambientals</a:t>
                      </a:r>
                    </a:p>
                  </a:txBody>
                  <a:tcPr marL="62897" marR="62897" marT="31450" marB="31450"/>
                </a:tc>
                <a:tc>
                  <a:txBody>
                    <a:bodyPr/>
                    <a:lstStyle/>
                    <a:p>
                      <a:pPr marL="0" indent="0">
                        <a:buFontTx/>
                        <a:buNone/>
                      </a:pPr>
                      <a:r>
                        <a:rPr lang="ca-ES" sz="1000" b="1" noProof="1">
                          <a:solidFill>
                            <a:schemeClr val="dk1"/>
                          </a:solidFill>
                          <a:effectLst/>
                          <a:latin typeface="Atkinson Hyperlegible" pitchFamily="2" charset="0"/>
                          <a:ea typeface="+mn-ea"/>
                          <a:cs typeface="+mn-cs"/>
                        </a:rPr>
                        <a:t>ECOLOGIA I TERRITORI</a:t>
                      </a:r>
                    </a:p>
                    <a:p>
                      <a:pPr marL="0" indent="0">
                        <a:buFontTx/>
                        <a:buNone/>
                      </a:pPr>
                      <a:r>
                        <a:rPr lang="ca-ES" sz="1000" b="1" noProof="1">
                          <a:solidFill>
                            <a:schemeClr val="dk1"/>
                          </a:solidFill>
                          <a:effectLst/>
                          <a:latin typeface="Atkinson Hyperlegible" pitchFamily="2" charset="0"/>
                          <a:ea typeface="+mn-ea"/>
                          <a:cs typeface="+mn-cs"/>
                        </a:rPr>
                        <a:t>-  </a:t>
                      </a:r>
                      <a:r>
                        <a:rPr lang="ca-ES" sz="1000" noProof="1">
                          <a:solidFill>
                            <a:schemeClr val="dk1"/>
                          </a:solidFill>
                          <a:effectLst/>
                          <a:latin typeface="Atkinson Hyperlegible" pitchFamily="2" charset="0"/>
                          <a:ea typeface="+mn-ea"/>
                          <a:cs typeface="+mn-cs"/>
                        </a:rPr>
                        <a:t>Labotratori d’Ecologia i Territori (LET)</a:t>
                      </a:r>
                    </a:p>
                    <a:p>
                      <a:pPr marL="0" indent="0">
                        <a:buFontTx/>
                        <a:buNone/>
                      </a:pPr>
                      <a:r>
                        <a:rPr lang="ca-ES" sz="1000" noProof="1">
                          <a:solidFill>
                            <a:schemeClr val="dk1"/>
                          </a:solidFill>
                          <a:effectLst/>
                          <a:latin typeface="Atkinson Hyperlegible" pitchFamily="2" charset="0"/>
                          <a:ea typeface="+mn-ea"/>
                          <a:cs typeface="+mn-cs"/>
                        </a:rPr>
                        <a:t>-  Anàlisi Socioecològica Integrada de la</a:t>
                      </a:r>
                    </a:p>
                    <a:p>
                      <a:pPr marL="0" indent="0">
                        <a:buFontTx/>
                        <a:buNone/>
                      </a:pPr>
                      <a:r>
                        <a:rPr lang="ca-ES" sz="1000" noProof="1">
                          <a:solidFill>
                            <a:schemeClr val="dk1"/>
                          </a:solidFill>
                          <a:effectLst/>
                          <a:latin typeface="Atkinson Hyperlegible" pitchFamily="2" charset="0"/>
                          <a:ea typeface="+mn-ea"/>
                          <a:cs typeface="+mn-cs"/>
                        </a:rPr>
                        <a:t>   infraestructura verda</a:t>
                      </a:r>
                    </a:p>
                    <a:p>
                      <a:pPr marL="0" indent="0">
                        <a:buFontTx/>
                        <a:buNone/>
                      </a:pPr>
                      <a:r>
                        <a:rPr lang="ca-ES" sz="1000" noProof="1">
                          <a:solidFill>
                            <a:schemeClr val="dk1"/>
                          </a:solidFill>
                          <a:effectLst/>
                          <a:latin typeface="Atkinson Hyperlegible" pitchFamily="2" charset="0"/>
                          <a:ea typeface="+mn-ea"/>
                          <a:cs typeface="+mn-cs"/>
                        </a:rPr>
                        <a:t>-  Anàlisi de la transició socioecològica de la</a:t>
                      </a:r>
                    </a:p>
                    <a:p>
                      <a:pPr marL="0" indent="0">
                        <a:buFontTx/>
                        <a:buNone/>
                      </a:pPr>
                      <a:r>
                        <a:rPr lang="ca-ES" sz="1000" noProof="1">
                          <a:solidFill>
                            <a:schemeClr val="dk1"/>
                          </a:solidFill>
                          <a:effectLst/>
                          <a:latin typeface="Atkinson Hyperlegible" pitchFamily="2" charset="0"/>
                          <a:ea typeface="+mn-ea"/>
                          <a:cs typeface="+mn-cs"/>
                        </a:rPr>
                        <a:t>   xarxa de ciutats</a:t>
                      </a:r>
                    </a:p>
                    <a:p>
                      <a:pPr marL="0" indent="0">
                        <a:buFontTx/>
                        <a:buNone/>
                      </a:pPr>
                      <a:endParaRPr lang="ca-ES" sz="1000" b="1" noProof="1">
                        <a:solidFill>
                          <a:schemeClr val="dk1"/>
                        </a:solidFill>
                        <a:effectLst/>
                        <a:latin typeface="Atkinson Hyperlegible" pitchFamily="2" charset="0"/>
                        <a:ea typeface="+mn-ea"/>
                        <a:cs typeface="+mn-cs"/>
                      </a:endParaRPr>
                    </a:p>
                  </a:txBody>
                  <a:tcPr marL="62897" marR="62897" marT="31450" marB="31450"/>
                </a:tc>
                <a:tc>
                  <a:txBody>
                    <a:bodyPr/>
                    <a:lstStyle/>
                    <a:p>
                      <a:r>
                        <a:rPr lang="ca-ES" sz="1000" b="1" noProof="1">
                          <a:solidFill>
                            <a:schemeClr val="dk1"/>
                          </a:solidFill>
                          <a:effectLst/>
                          <a:latin typeface="Atkinson Hyperlegible" pitchFamily="2" charset="0"/>
                          <a:ea typeface="+mn-ea"/>
                          <a:cs typeface="+mn-cs"/>
                        </a:rPr>
                        <a:t>MOBILITAT</a:t>
                      </a:r>
                      <a:endParaRPr lang="ca-ES" sz="1000" noProof="1">
                        <a:solidFill>
                          <a:schemeClr val="dk1"/>
                        </a:solidFill>
                        <a:effectLst/>
                        <a:latin typeface="Atkinson Hyperlegible" pitchFamily="2" charset="0"/>
                        <a:ea typeface="+mn-ea"/>
                        <a:cs typeface="+mn-cs"/>
                      </a:endParaRPr>
                    </a:p>
                    <a:p>
                      <a:pPr marL="285750" indent="-285750">
                        <a:buFontTx/>
                        <a:buChar char="-"/>
                      </a:pPr>
                      <a:r>
                        <a:rPr lang="ca-ES" sz="1000" noProof="1">
                          <a:solidFill>
                            <a:schemeClr val="dk1"/>
                          </a:solidFill>
                          <a:effectLst/>
                          <a:latin typeface="Atkinson Hyperlegible" pitchFamily="2" charset="0"/>
                          <a:ea typeface="+mn-ea"/>
                          <a:cs typeface="+mn-cs"/>
                        </a:rPr>
                        <a:t>Dinàmiques de mobilitat: sistema d’informació metropolitana sobre mobilitat</a:t>
                      </a:r>
                    </a:p>
                    <a:p>
                      <a:pPr marL="285750" indent="-285750">
                        <a:buFontTx/>
                        <a:buChar char="-"/>
                      </a:pPr>
                      <a:r>
                        <a:rPr lang="ca-ES" sz="1000" noProof="1">
                          <a:solidFill>
                            <a:schemeClr val="dk1"/>
                          </a:solidFill>
                          <a:effectLst/>
                          <a:latin typeface="Atkinson Hyperlegible" pitchFamily="2" charset="0"/>
                          <a:ea typeface="+mn-ea"/>
                          <a:cs typeface="+mn-cs"/>
                        </a:rPr>
                        <a:t>Plans i polítiques metropolitanes de mobilitat</a:t>
                      </a:r>
                    </a:p>
                    <a:p>
                      <a:pPr marL="285750" indent="-285750">
                        <a:buFontTx/>
                        <a:buChar char="-"/>
                      </a:pPr>
                      <a:r>
                        <a:rPr lang="ca-ES" sz="1000" noProof="1">
                          <a:solidFill>
                            <a:schemeClr val="dk1"/>
                          </a:solidFill>
                          <a:effectLst/>
                          <a:latin typeface="Atkinson Hyperlegible" pitchFamily="2" charset="0"/>
                          <a:ea typeface="+mn-ea"/>
                          <a:cs typeface="+mn-cs"/>
                        </a:rPr>
                        <a:t>Noves formes de moure’s i nous actors en la mobilitat metropolitana</a:t>
                      </a:r>
                    </a:p>
                    <a:p>
                      <a:pPr marL="285750" indent="-285750">
                        <a:buFontTx/>
                        <a:buChar char="-"/>
                      </a:pPr>
                      <a:r>
                        <a:rPr lang="ca-ES" sz="1000" noProof="1">
                          <a:solidFill>
                            <a:schemeClr val="dk1"/>
                          </a:solidFill>
                          <a:effectLst/>
                          <a:latin typeface="Atkinson Hyperlegible" pitchFamily="2" charset="0"/>
                          <a:ea typeface="+mn-ea"/>
                          <a:cs typeface="+mn-cs"/>
                        </a:rPr>
                        <a:t>Mobilitat, espai públic i seguretat amb perspectiva de gènere</a:t>
                      </a:r>
                    </a:p>
                    <a:p>
                      <a:endParaRPr lang="ca-ES" sz="1000" noProof="1">
                        <a:latin typeface="Atkinson Hyperlegible" pitchFamily="2" charset="0"/>
                      </a:endParaRPr>
                    </a:p>
                  </a:txBody>
                  <a:tcPr marL="62897" marR="62897" marT="31450" marB="31450"/>
                </a:tc>
                <a:extLst>
                  <a:ext uri="{0D108BD9-81ED-4DB2-BD59-A6C34878D82A}">
                    <a16:rowId xmlns:a16="http://schemas.microsoft.com/office/drawing/2014/main" val="959566994"/>
                  </a:ext>
                </a:extLst>
              </a:tr>
              <a:tr h="788345">
                <a:tc gridSpan="2">
                  <a:txBody>
                    <a:bodyPr/>
                    <a:lstStyle/>
                    <a:p>
                      <a:r>
                        <a:rPr lang="ca-ES" sz="1000" noProof="1">
                          <a:solidFill>
                            <a:schemeClr val="dk1"/>
                          </a:solidFill>
                          <a:effectLst/>
                          <a:latin typeface="Atkinson Hyperlegible" pitchFamily="2" charset="0"/>
                          <a:ea typeface="+mn-ea"/>
                          <a:cs typeface="+mn-cs"/>
                        </a:rPr>
                        <a:t> </a:t>
                      </a:r>
                      <a:r>
                        <a:rPr lang="ca-ES" sz="1000" b="1" noProof="1">
                          <a:solidFill>
                            <a:schemeClr val="dk1"/>
                          </a:solidFill>
                          <a:effectLst/>
                          <a:latin typeface="Atkinson Hyperlegible" pitchFamily="2" charset="0"/>
                          <a:ea typeface="+mn-ea"/>
                          <a:cs typeface="+mn-cs"/>
                        </a:rPr>
                        <a:t>GOVERNANÇA I POLÍTIQUES PÚBLIQUES</a:t>
                      </a:r>
                      <a:endParaRPr lang="ca-ES" sz="1000" noProof="1">
                        <a:solidFill>
                          <a:schemeClr val="dk1"/>
                        </a:solidFill>
                        <a:effectLst/>
                        <a:latin typeface="Atkinson Hyperlegible" pitchFamily="2" charset="0"/>
                        <a:ea typeface="+mn-ea"/>
                        <a:cs typeface="+mn-cs"/>
                      </a:endParaRPr>
                    </a:p>
                    <a:p>
                      <a:pPr marL="285750" indent="-285750">
                        <a:buFontTx/>
                        <a:buChar char="-"/>
                      </a:pPr>
                      <a:r>
                        <a:rPr lang="ca-ES" sz="1000" noProof="1">
                          <a:solidFill>
                            <a:schemeClr val="dk1"/>
                          </a:solidFill>
                          <a:effectLst/>
                          <a:latin typeface="Atkinson Hyperlegible" pitchFamily="2" charset="0"/>
                          <a:ea typeface="+mn-ea"/>
                          <a:cs typeface="+mn-cs"/>
                        </a:rPr>
                        <a:t>Governança metropolitana, xarxes i cooperació municipal</a:t>
                      </a:r>
                    </a:p>
                    <a:p>
                      <a:pPr marL="285750" indent="-285750">
                        <a:buFontTx/>
                        <a:buChar char="-"/>
                      </a:pPr>
                      <a:r>
                        <a:rPr lang="ca-ES" sz="1000" noProof="1">
                          <a:solidFill>
                            <a:schemeClr val="dk1"/>
                          </a:solidFill>
                          <a:effectLst/>
                          <a:latin typeface="Atkinson Hyperlegible" pitchFamily="2" charset="0"/>
                          <a:ea typeface="+mn-ea"/>
                          <a:cs typeface="+mn-cs"/>
                        </a:rPr>
                        <a:t>Governança metropolitana i participació ciutadana</a:t>
                      </a:r>
                    </a:p>
                    <a:p>
                      <a:pPr marL="285750" indent="-285750">
                        <a:buFontTx/>
                        <a:buChar char="-"/>
                      </a:pPr>
                      <a:r>
                        <a:rPr lang="ca-ES" sz="1000" noProof="1">
                          <a:solidFill>
                            <a:schemeClr val="dk1"/>
                          </a:solidFill>
                          <a:effectLst/>
                          <a:latin typeface="Atkinson Hyperlegible" pitchFamily="2" charset="0"/>
                          <a:ea typeface="+mn-ea"/>
                          <a:cs typeface="+mn-cs"/>
                        </a:rPr>
                        <a:t>Innovació local i metropolització de polítiques públiques</a:t>
                      </a:r>
                    </a:p>
                    <a:p>
                      <a:pPr marL="0" indent="0">
                        <a:buFontTx/>
                        <a:buNone/>
                      </a:pPr>
                      <a:endParaRPr lang="ca-ES" sz="100" noProof="1">
                        <a:solidFill>
                          <a:schemeClr val="dk1"/>
                        </a:solidFill>
                        <a:effectLst/>
                        <a:latin typeface="Atkinson Hyperlegible" pitchFamily="2" charset="0"/>
                        <a:ea typeface="+mn-ea"/>
                        <a:cs typeface="+mn-cs"/>
                      </a:endParaRPr>
                    </a:p>
                  </a:txBody>
                  <a:tcPr marL="62897" marR="62897" marT="31450" marB="31450"/>
                </a:tc>
                <a:tc hMerge="1">
                  <a:txBody>
                    <a:bodyPr/>
                    <a:lstStyle/>
                    <a:p>
                      <a:endParaRPr lang="es-ES"/>
                    </a:p>
                  </a:txBody>
                  <a:tcPr/>
                </a:tc>
                <a:tc>
                  <a:txBody>
                    <a:bodyPr/>
                    <a:lstStyle/>
                    <a:p>
                      <a:r>
                        <a:rPr lang="ca-ES" sz="1000" b="1" noProof="1">
                          <a:latin typeface="Atkinson Hyperlegible" pitchFamily="2" charset="0"/>
                        </a:rPr>
                        <a:t>CARTOGRAFIA</a:t>
                      </a:r>
                    </a:p>
                    <a:p>
                      <a:pPr marL="285750" indent="-285750">
                        <a:buFontTx/>
                        <a:buChar char="-"/>
                      </a:pPr>
                      <a:r>
                        <a:rPr lang="ca-ES" sz="1000" noProof="1">
                          <a:latin typeface="Atkinson Hyperlegible" pitchFamily="2" charset="0"/>
                        </a:rPr>
                        <a:t>Base de dades georeferenciada d’equipaments</a:t>
                      </a:r>
                    </a:p>
                    <a:p>
                      <a:pPr marL="285750" indent="-285750">
                        <a:buFontTx/>
                        <a:buChar char="-"/>
                      </a:pPr>
                      <a:r>
                        <a:rPr lang="ca-ES" sz="1000" noProof="1">
                          <a:latin typeface="Atkinson Hyperlegible" pitchFamily="2" charset="0"/>
                        </a:rPr>
                        <a:t>Base de dades georeferenciada de dotacions socioambientals</a:t>
                      </a:r>
                    </a:p>
                    <a:p>
                      <a:pPr marL="285750" indent="-285750">
                        <a:buFontTx/>
                        <a:buChar char="-"/>
                      </a:pPr>
                      <a:r>
                        <a:rPr lang="ca-ES" sz="1000" noProof="1">
                          <a:latin typeface="Atkinson Hyperlegible" pitchFamily="2" charset="0"/>
                        </a:rPr>
                        <a:t>Base de dades georeferenciada d’espais socials</a:t>
                      </a:r>
                    </a:p>
                    <a:p>
                      <a:pPr marL="0" indent="0">
                        <a:buFontTx/>
                        <a:buNone/>
                      </a:pPr>
                      <a:endParaRPr lang="ca-ES" sz="100" noProof="1">
                        <a:latin typeface="Atkinson Hyperlegible" pitchFamily="2" charset="0"/>
                      </a:endParaRPr>
                    </a:p>
                  </a:txBody>
                  <a:tcPr marL="62897" marR="62897" marT="31450" marB="31450"/>
                </a:tc>
                <a:extLst>
                  <a:ext uri="{0D108BD9-81ED-4DB2-BD59-A6C34878D82A}">
                    <a16:rowId xmlns:a16="http://schemas.microsoft.com/office/drawing/2014/main" val="1863274281"/>
                  </a:ext>
                </a:extLst>
              </a:tr>
            </a:tbl>
          </a:graphicData>
        </a:graphic>
      </p:graphicFrame>
      <p:sp>
        <p:nvSpPr>
          <p:cNvPr id="2" name="Marcador de texto 9">
            <a:extLst>
              <a:ext uri="{FF2B5EF4-FFF2-40B4-BE49-F238E27FC236}">
                <a16:creationId xmlns:a16="http://schemas.microsoft.com/office/drawing/2014/main" id="{484F4AF8-C2DF-71CA-1D3C-199B2D25DB65}"/>
              </a:ext>
            </a:extLst>
          </p:cNvPr>
          <p:cNvSpPr txBox="1">
            <a:spLocks/>
          </p:cNvSpPr>
          <p:nvPr/>
        </p:nvSpPr>
        <p:spPr>
          <a:xfrm>
            <a:off x="2987893" y="6351721"/>
            <a:ext cx="4124325" cy="210312"/>
          </a:xfrm>
          <a:prstGeom prst="rect">
            <a:avLst/>
          </a:prstGeom>
        </p:spPr>
        <p:txBody>
          <a:bodyPr vert="horz" wrap="square" lIns="0" tIns="0" rIns="0" bIns="0" rtlCol="0" anchor="t" anchorCtr="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dirty="0">
                <a:latin typeface="Atkinson Hyperlegible" pitchFamily="50" charset="0"/>
              </a:rPr>
              <a:t>PA DE TREBALL</a:t>
            </a:r>
          </a:p>
        </p:txBody>
      </p:sp>
    </p:spTree>
    <p:extLst>
      <p:ext uri="{BB962C8B-B14F-4D97-AF65-F5344CB8AC3E}">
        <p14:creationId xmlns:p14="http://schemas.microsoft.com/office/powerpoint/2010/main" val="19263302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arcador de texto 10"/>
          <p:cNvSpPr>
            <a:spLocks noGrp="1"/>
          </p:cNvSpPr>
          <p:nvPr>
            <p:ph type="body" sz="quarter" idx="21"/>
          </p:nvPr>
        </p:nvSpPr>
        <p:spPr/>
        <p:txBody>
          <a:bodyPr/>
          <a:lstStyle/>
          <a:p>
            <a:pPr marL="0" indent="0">
              <a:buNone/>
            </a:pPr>
            <a:endParaRPr dirty="0"/>
          </a:p>
        </p:txBody>
      </p:sp>
      <p:sp>
        <p:nvSpPr>
          <p:cNvPr id="10" name="Marcador de texto 9"/>
          <p:cNvSpPr>
            <a:spLocks noGrp="1"/>
          </p:cNvSpPr>
          <p:nvPr>
            <p:ph type="body" sz="quarter" idx="13"/>
          </p:nvPr>
        </p:nvSpPr>
        <p:spPr/>
        <p:txBody>
          <a:bodyPr/>
          <a:lstStyle/>
          <a:p>
            <a:r>
              <a:rPr lang="ca-ES" dirty="0"/>
              <a:t>RECERCA</a:t>
            </a:r>
            <a:endParaRPr dirty="0"/>
          </a:p>
        </p:txBody>
      </p:sp>
      <p:pic>
        <p:nvPicPr>
          <p:cNvPr id="48" name="Imatge 47" descr="Imatge que conté mapa&#10;&#10;Descripció generada automàticament">
            <a:extLst>
              <a:ext uri="{FF2B5EF4-FFF2-40B4-BE49-F238E27FC236}">
                <a16:creationId xmlns:a16="http://schemas.microsoft.com/office/drawing/2014/main" id="{2869B763-1934-A641-A751-4EA2CC3BEB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062" y="885734"/>
            <a:ext cx="3074456" cy="2105522"/>
          </a:xfrm>
          <a:prstGeom prst="rect">
            <a:avLst/>
          </a:prstGeom>
        </p:spPr>
      </p:pic>
      <p:pic>
        <p:nvPicPr>
          <p:cNvPr id="49" name="Imatge 48">
            <a:extLst>
              <a:ext uri="{FF2B5EF4-FFF2-40B4-BE49-F238E27FC236}">
                <a16:creationId xmlns:a16="http://schemas.microsoft.com/office/drawing/2014/main" id="{7BBCBEC3-D6F3-D134-C623-801964CE57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8091" y="893355"/>
            <a:ext cx="3483847" cy="2100653"/>
          </a:xfrm>
          <a:prstGeom prst="rect">
            <a:avLst/>
          </a:prstGeom>
        </p:spPr>
      </p:pic>
      <p:pic>
        <p:nvPicPr>
          <p:cNvPr id="50" name="Imatge 49">
            <a:extLst>
              <a:ext uri="{FF2B5EF4-FFF2-40B4-BE49-F238E27FC236}">
                <a16:creationId xmlns:a16="http://schemas.microsoft.com/office/drawing/2014/main" id="{FD5662B5-CD2E-7B0B-1F7C-85E7DCF43D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0089" y="893355"/>
            <a:ext cx="4142431" cy="2100654"/>
          </a:xfrm>
          <a:prstGeom prst="rect">
            <a:avLst/>
          </a:prstGeom>
        </p:spPr>
      </p:pic>
      <p:graphicFrame>
        <p:nvGraphicFramePr>
          <p:cNvPr id="51" name="Taula 4">
            <a:extLst>
              <a:ext uri="{FF2B5EF4-FFF2-40B4-BE49-F238E27FC236}">
                <a16:creationId xmlns:a16="http://schemas.microsoft.com/office/drawing/2014/main" id="{63EC7FEC-01C0-DC7B-0321-EF772B59BACF}"/>
              </a:ext>
            </a:extLst>
          </p:cNvPr>
          <p:cNvGraphicFramePr>
            <a:graphicFrameLocks noGrp="1"/>
          </p:cNvGraphicFramePr>
          <p:nvPr>
            <p:extLst>
              <p:ext uri="{D42A27DB-BD31-4B8C-83A1-F6EECF244321}">
                <p14:modId xmlns:p14="http://schemas.microsoft.com/office/powerpoint/2010/main" val="82318575"/>
              </p:ext>
            </p:extLst>
          </p:nvPr>
        </p:nvGraphicFramePr>
        <p:xfrm>
          <a:off x="548983" y="3429000"/>
          <a:ext cx="2875535" cy="766482"/>
        </p:xfrm>
        <a:graphic>
          <a:graphicData uri="http://schemas.openxmlformats.org/drawingml/2006/table">
            <a:tbl>
              <a:tblPr firstRow="1" bandRow="1">
                <a:tableStyleId>{5C22544A-7EE6-4342-B048-85BDC9FD1C3A}</a:tableStyleId>
              </a:tblPr>
              <a:tblGrid>
                <a:gridCol w="2875535">
                  <a:extLst>
                    <a:ext uri="{9D8B030D-6E8A-4147-A177-3AD203B41FA5}">
                      <a16:colId xmlns:a16="http://schemas.microsoft.com/office/drawing/2014/main" val="1579760998"/>
                    </a:ext>
                  </a:extLst>
                </a:gridCol>
              </a:tblGrid>
              <a:tr h="766482">
                <a:tc>
                  <a:txBody>
                    <a:bodyPr/>
                    <a:lstStyle/>
                    <a:p>
                      <a:pPr algn="ctr"/>
                      <a:r>
                        <a:rPr lang="es-ES" sz="1800" noProof="1">
                          <a:latin typeface="Atkinson Hyperlegible" pitchFamily="2" charset="0"/>
                        </a:rPr>
                        <a:t>Fonts de dades i</a:t>
                      </a:r>
                    </a:p>
                    <a:p>
                      <a:pPr algn="ctr"/>
                      <a:r>
                        <a:rPr lang="es-ES" sz="1800" noProof="1">
                          <a:latin typeface="Atkinson Hyperlegible" pitchFamily="2" charset="0"/>
                        </a:rPr>
                        <a:t>Sistemes d’informació</a:t>
                      </a:r>
                    </a:p>
                  </a:txBody>
                  <a:tcPr>
                    <a:solidFill>
                      <a:schemeClr val="accent6">
                        <a:lumMod val="75000"/>
                      </a:schemeClr>
                    </a:solidFill>
                  </a:tcPr>
                </a:tc>
                <a:extLst>
                  <a:ext uri="{0D108BD9-81ED-4DB2-BD59-A6C34878D82A}">
                    <a16:rowId xmlns:a16="http://schemas.microsoft.com/office/drawing/2014/main" val="3229776505"/>
                  </a:ext>
                </a:extLst>
              </a:tr>
            </a:tbl>
          </a:graphicData>
        </a:graphic>
      </p:graphicFrame>
      <p:graphicFrame>
        <p:nvGraphicFramePr>
          <p:cNvPr id="52" name="Taula 5">
            <a:extLst>
              <a:ext uri="{FF2B5EF4-FFF2-40B4-BE49-F238E27FC236}">
                <a16:creationId xmlns:a16="http://schemas.microsoft.com/office/drawing/2014/main" id="{07D3ED2E-C72A-15EB-CE77-BF6801DEAA90}"/>
              </a:ext>
            </a:extLst>
          </p:cNvPr>
          <p:cNvGraphicFramePr>
            <a:graphicFrameLocks noGrp="1"/>
          </p:cNvGraphicFramePr>
          <p:nvPr>
            <p:extLst>
              <p:ext uri="{D42A27DB-BD31-4B8C-83A1-F6EECF244321}">
                <p14:modId xmlns:p14="http://schemas.microsoft.com/office/powerpoint/2010/main" val="779703413"/>
              </p:ext>
            </p:extLst>
          </p:nvPr>
        </p:nvGraphicFramePr>
        <p:xfrm>
          <a:off x="4616760" y="3425946"/>
          <a:ext cx="2785173" cy="763609"/>
        </p:xfrm>
        <a:graphic>
          <a:graphicData uri="http://schemas.openxmlformats.org/drawingml/2006/table">
            <a:tbl>
              <a:tblPr firstRow="1" bandRow="1">
                <a:tableStyleId>{5C22544A-7EE6-4342-B048-85BDC9FD1C3A}</a:tableStyleId>
              </a:tblPr>
              <a:tblGrid>
                <a:gridCol w="2785173">
                  <a:extLst>
                    <a:ext uri="{9D8B030D-6E8A-4147-A177-3AD203B41FA5}">
                      <a16:colId xmlns:a16="http://schemas.microsoft.com/office/drawing/2014/main" val="1941081927"/>
                    </a:ext>
                  </a:extLst>
                </a:gridCol>
              </a:tblGrid>
              <a:tr h="763609">
                <a:tc>
                  <a:txBody>
                    <a:bodyPr/>
                    <a:lstStyle/>
                    <a:p>
                      <a:endParaRPr lang="es-ES" sz="1200" dirty="0"/>
                    </a:p>
                    <a:p>
                      <a:r>
                        <a:rPr lang="es-ES" sz="2200" dirty="0"/>
                        <a:t>     Recerca Aplicada</a:t>
                      </a:r>
                    </a:p>
                    <a:p>
                      <a:endParaRPr lang="es-ES" sz="1200" dirty="0"/>
                    </a:p>
                  </a:txBody>
                  <a:tcPr marL="61914" marR="61914" marT="30957" marB="30957">
                    <a:solidFill>
                      <a:schemeClr val="accent6">
                        <a:lumMod val="75000"/>
                      </a:schemeClr>
                    </a:solidFill>
                  </a:tcPr>
                </a:tc>
                <a:extLst>
                  <a:ext uri="{0D108BD9-81ED-4DB2-BD59-A6C34878D82A}">
                    <a16:rowId xmlns:a16="http://schemas.microsoft.com/office/drawing/2014/main" val="3679947605"/>
                  </a:ext>
                </a:extLst>
              </a:tr>
            </a:tbl>
          </a:graphicData>
        </a:graphic>
      </p:graphicFrame>
      <p:graphicFrame>
        <p:nvGraphicFramePr>
          <p:cNvPr id="53" name="Taula 7">
            <a:extLst>
              <a:ext uri="{FF2B5EF4-FFF2-40B4-BE49-F238E27FC236}">
                <a16:creationId xmlns:a16="http://schemas.microsoft.com/office/drawing/2014/main" id="{3E76D611-DF69-3A6F-2BB9-087421FC5B74}"/>
              </a:ext>
            </a:extLst>
          </p:cNvPr>
          <p:cNvGraphicFramePr>
            <a:graphicFrameLocks noGrp="1"/>
          </p:cNvGraphicFramePr>
          <p:nvPr>
            <p:extLst>
              <p:ext uri="{D42A27DB-BD31-4B8C-83A1-F6EECF244321}">
                <p14:modId xmlns:p14="http://schemas.microsoft.com/office/powerpoint/2010/main" val="294299105"/>
              </p:ext>
            </p:extLst>
          </p:nvPr>
        </p:nvGraphicFramePr>
        <p:xfrm>
          <a:off x="2795414" y="5024772"/>
          <a:ext cx="2875535" cy="793434"/>
        </p:xfrm>
        <a:graphic>
          <a:graphicData uri="http://schemas.openxmlformats.org/drawingml/2006/table">
            <a:tbl>
              <a:tblPr firstRow="1" bandRow="1">
                <a:tableStyleId>{5C22544A-7EE6-4342-B048-85BDC9FD1C3A}</a:tableStyleId>
              </a:tblPr>
              <a:tblGrid>
                <a:gridCol w="2875535">
                  <a:extLst>
                    <a:ext uri="{9D8B030D-6E8A-4147-A177-3AD203B41FA5}">
                      <a16:colId xmlns:a16="http://schemas.microsoft.com/office/drawing/2014/main" val="486681493"/>
                    </a:ext>
                  </a:extLst>
                </a:gridCol>
              </a:tblGrid>
              <a:tr h="766482">
                <a:tc>
                  <a:txBody>
                    <a:bodyPr/>
                    <a:lstStyle/>
                    <a:p>
                      <a:pPr algn="ctr"/>
                      <a:r>
                        <a:rPr lang="es-ES" sz="1800" noProof="1">
                          <a:latin typeface="Atkinson Hyperlegible" pitchFamily="2" charset="0"/>
                        </a:rPr>
                        <a:t>Anàlisi de dinàmiques </a:t>
                      </a:r>
                      <a:r>
                        <a:rPr lang="es-ES" sz="1800" dirty="0">
                          <a:latin typeface="Atkinson Hyperlegible" pitchFamily="2" charset="0"/>
                        </a:rPr>
                        <a:t>metropolitanes</a:t>
                      </a:r>
                    </a:p>
                    <a:p>
                      <a:endParaRPr lang="es-ES" sz="1200" dirty="0"/>
                    </a:p>
                  </a:txBody>
                  <a:tcPr marL="61914" marR="61914" marT="30957" marB="30957">
                    <a:solidFill>
                      <a:schemeClr val="accent6">
                        <a:lumMod val="75000"/>
                      </a:schemeClr>
                    </a:solidFill>
                  </a:tcPr>
                </a:tc>
                <a:extLst>
                  <a:ext uri="{0D108BD9-81ED-4DB2-BD59-A6C34878D82A}">
                    <a16:rowId xmlns:a16="http://schemas.microsoft.com/office/drawing/2014/main" val="3032298320"/>
                  </a:ext>
                </a:extLst>
              </a:tr>
            </a:tbl>
          </a:graphicData>
        </a:graphic>
      </p:graphicFrame>
      <p:graphicFrame>
        <p:nvGraphicFramePr>
          <p:cNvPr id="54" name="Taula 8">
            <a:extLst>
              <a:ext uri="{FF2B5EF4-FFF2-40B4-BE49-F238E27FC236}">
                <a16:creationId xmlns:a16="http://schemas.microsoft.com/office/drawing/2014/main" id="{3D1E4451-4B92-03FC-3ED9-8B54FDE1B343}"/>
              </a:ext>
            </a:extLst>
          </p:cNvPr>
          <p:cNvGraphicFramePr>
            <a:graphicFrameLocks noGrp="1"/>
          </p:cNvGraphicFramePr>
          <p:nvPr>
            <p:extLst>
              <p:ext uri="{D42A27DB-BD31-4B8C-83A1-F6EECF244321}">
                <p14:modId xmlns:p14="http://schemas.microsoft.com/office/powerpoint/2010/main" val="1752440571"/>
              </p:ext>
            </p:extLst>
          </p:nvPr>
        </p:nvGraphicFramePr>
        <p:xfrm>
          <a:off x="6214043" y="5038582"/>
          <a:ext cx="3180979" cy="765813"/>
        </p:xfrm>
        <a:graphic>
          <a:graphicData uri="http://schemas.openxmlformats.org/drawingml/2006/table">
            <a:tbl>
              <a:tblPr firstRow="1" bandRow="1">
                <a:tableStyleId>{5C22544A-7EE6-4342-B048-85BDC9FD1C3A}</a:tableStyleId>
              </a:tblPr>
              <a:tblGrid>
                <a:gridCol w="3180979">
                  <a:extLst>
                    <a:ext uri="{9D8B030D-6E8A-4147-A177-3AD203B41FA5}">
                      <a16:colId xmlns:a16="http://schemas.microsoft.com/office/drawing/2014/main" val="3747261988"/>
                    </a:ext>
                  </a:extLst>
                </a:gridCol>
              </a:tblGrid>
              <a:tr h="765813">
                <a:tc>
                  <a:txBody>
                    <a:bodyPr/>
                    <a:lstStyle/>
                    <a:p>
                      <a:pPr algn="ctr"/>
                      <a:r>
                        <a:rPr lang="es-ES" sz="1800" noProof="1">
                          <a:latin typeface="Atkinson Hyperlegible" pitchFamily="2" charset="0"/>
                        </a:rPr>
                        <a:t>Innovació i suport a </a:t>
                      </a:r>
                      <a:r>
                        <a:rPr lang="es-ES" sz="1800" dirty="0">
                          <a:latin typeface="Atkinson Hyperlegible" pitchFamily="2" charset="0"/>
                        </a:rPr>
                        <a:t>polítiques públiques</a:t>
                      </a:r>
                    </a:p>
                  </a:txBody>
                  <a:tcPr marL="61914" marR="61914" marT="30957" marB="30957">
                    <a:solidFill>
                      <a:schemeClr val="accent6">
                        <a:lumMod val="75000"/>
                      </a:schemeClr>
                    </a:solidFill>
                  </a:tcPr>
                </a:tc>
                <a:extLst>
                  <a:ext uri="{0D108BD9-81ED-4DB2-BD59-A6C34878D82A}">
                    <a16:rowId xmlns:a16="http://schemas.microsoft.com/office/drawing/2014/main" val="1506542921"/>
                  </a:ext>
                </a:extLst>
              </a:tr>
            </a:tbl>
          </a:graphicData>
        </a:graphic>
      </p:graphicFrame>
      <p:cxnSp>
        <p:nvCxnSpPr>
          <p:cNvPr id="56" name="Connector recte 55">
            <a:extLst>
              <a:ext uri="{FF2B5EF4-FFF2-40B4-BE49-F238E27FC236}">
                <a16:creationId xmlns:a16="http://schemas.microsoft.com/office/drawing/2014/main" id="{35DEBEE7-08C4-2092-14D1-17BCA5B61AE7}"/>
              </a:ext>
            </a:extLst>
          </p:cNvPr>
          <p:cNvCxnSpPr>
            <a:cxnSpLocks/>
          </p:cNvCxnSpPr>
          <p:nvPr/>
        </p:nvCxnSpPr>
        <p:spPr>
          <a:xfrm>
            <a:off x="4229970" y="4649705"/>
            <a:ext cx="3790554" cy="1"/>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 name="Connector recte 56">
            <a:extLst>
              <a:ext uri="{FF2B5EF4-FFF2-40B4-BE49-F238E27FC236}">
                <a16:creationId xmlns:a16="http://schemas.microsoft.com/office/drawing/2014/main" id="{3F3D41A8-8A43-9951-C6AF-57D0E7E844B9}"/>
              </a:ext>
            </a:extLst>
          </p:cNvPr>
          <p:cNvCxnSpPr>
            <a:cxnSpLocks/>
          </p:cNvCxnSpPr>
          <p:nvPr/>
        </p:nvCxnSpPr>
        <p:spPr>
          <a:xfrm>
            <a:off x="9710126" y="5086228"/>
            <a:ext cx="0" cy="18439"/>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Connector recte 57">
            <a:extLst>
              <a:ext uri="{FF2B5EF4-FFF2-40B4-BE49-F238E27FC236}">
                <a16:creationId xmlns:a16="http://schemas.microsoft.com/office/drawing/2014/main" id="{633BD161-B6E9-91F1-9DEA-DF64F032A826}"/>
              </a:ext>
            </a:extLst>
          </p:cNvPr>
          <p:cNvCxnSpPr>
            <a:cxnSpLocks/>
          </p:cNvCxnSpPr>
          <p:nvPr/>
        </p:nvCxnSpPr>
        <p:spPr>
          <a:xfrm>
            <a:off x="4111927" y="5086228"/>
            <a:ext cx="0" cy="18439"/>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Connector de fletxa recta 62">
            <a:extLst>
              <a:ext uri="{FF2B5EF4-FFF2-40B4-BE49-F238E27FC236}">
                <a16:creationId xmlns:a16="http://schemas.microsoft.com/office/drawing/2014/main" id="{4B0F09A2-3198-07E3-1BDF-97B79EBF8E21}"/>
              </a:ext>
            </a:extLst>
          </p:cNvPr>
          <p:cNvCxnSpPr>
            <a:cxnSpLocks/>
          </p:cNvCxnSpPr>
          <p:nvPr/>
        </p:nvCxnSpPr>
        <p:spPr>
          <a:xfrm>
            <a:off x="6009346" y="4189555"/>
            <a:ext cx="0" cy="46015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5" name="Connector recte 64">
            <a:extLst>
              <a:ext uri="{FF2B5EF4-FFF2-40B4-BE49-F238E27FC236}">
                <a16:creationId xmlns:a16="http://schemas.microsoft.com/office/drawing/2014/main" id="{C15A9C9A-54AA-BF28-B38F-6B02B76B4896}"/>
              </a:ext>
            </a:extLst>
          </p:cNvPr>
          <p:cNvCxnSpPr/>
          <p:nvPr/>
        </p:nvCxnSpPr>
        <p:spPr>
          <a:xfrm>
            <a:off x="11998999" y="6819900"/>
            <a:ext cx="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Connector recte 66">
            <a:extLst>
              <a:ext uri="{FF2B5EF4-FFF2-40B4-BE49-F238E27FC236}">
                <a16:creationId xmlns:a16="http://schemas.microsoft.com/office/drawing/2014/main" id="{EF6AD361-73C7-FF8F-7A1C-5D326F6107D1}"/>
              </a:ext>
            </a:extLst>
          </p:cNvPr>
          <p:cNvCxnSpPr>
            <a:endCxn id="53" idx="0"/>
          </p:cNvCxnSpPr>
          <p:nvPr/>
        </p:nvCxnSpPr>
        <p:spPr>
          <a:xfrm>
            <a:off x="4229970" y="4643845"/>
            <a:ext cx="3211" cy="380927"/>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69" name="Connector recte 68">
            <a:extLst>
              <a:ext uri="{FF2B5EF4-FFF2-40B4-BE49-F238E27FC236}">
                <a16:creationId xmlns:a16="http://schemas.microsoft.com/office/drawing/2014/main" id="{12C541B7-45FB-5BDF-8544-9B988EECD574}"/>
              </a:ext>
            </a:extLst>
          </p:cNvPr>
          <p:cNvCxnSpPr/>
          <p:nvPr/>
        </p:nvCxnSpPr>
        <p:spPr>
          <a:xfrm>
            <a:off x="8020524" y="4649705"/>
            <a:ext cx="0" cy="388877"/>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71" name="Taula 5">
            <a:extLst>
              <a:ext uri="{FF2B5EF4-FFF2-40B4-BE49-F238E27FC236}">
                <a16:creationId xmlns:a16="http://schemas.microsoft.com/office/drawing/2014/main" id="{861303F3-D971-4405-0E1D-EAF2370C2181}"/>
              </a:ext>
            </a:extLst>
          </p:cNvPr>
          <p:cNvGraphicFramePr>
            <a:graphicFrameLocks noGrp="1"/>
          </p:cNvGraphicFramePr>
          <p:nvPr>
            <p:extLst>
              <p:ext uri="{D42A27DB-BD31-4B8C-83A1-F6EECF244321}">
                <p14:modId xmlns:p14="http://schemas.microsoft.com/office/powerpoint/2010/main" val="1554249629"/>
              </p:ext>
            </p:extLst>
          </p:nvPr>
        </p:nvGraphicFramePr>
        <p:xfrm>
          <a:off x="8707427" y="3425946"/>
          <a:ext cx="2785173" cy="763609"/>
        </p:xfrm>
        <a:graphic>
          <a:graphicData uri="http://schemas.openxmlformats.org/drawingml/2006/table">
            <a:tbl>
              <a:tblPr firstRow="1" bandRow="1">
                <a:tableStyleId>{5C22544A-7EE6-4342-B048-85BDC9FD1C3A}</a:tableStyleId>
              </a:tblPr>
              <a:tblGrid>
                <a:gridCol w="2785173">
                  <a:extLst>
                    <a:ext uri="{9D8B030D-6E8A-4147-A177-3AD203B41FA5}">
                      <a16:colId xmlns:a16="http://schemas.microsoft.com/office/drawing/2014/main" val="1941081927"/>
                    </a:ext>
                  </a:extLst>
                </a:gridCol>
              </a:tblGrid>
              <a:tr h="763609">
                <a:tc>
                  <a:txBody>
                    <a:bodyPr/>
                    <a:lstStyle/>
                    <a:p>
                      <a:endParaRPr lang="es-ES" sz="1200" dirty="0"/>
                    </a:p>
                    <a:p>
                      <a:r>
                        <a:rPr lang="es-ES" sz="2200" dirty="0"/>
                        <a:t>     Recerca </a:t>
                      </a:r>
                      <a:r>
                        <a:rPr lang="es-ES" sz="2200" noProof="1"/>
                        <a:t>Bàsica</a:t>
                      </a:r>
                    </a:p>
                    <a:p>
                      <a:endParaRPr lang="es-ES" sz="1200" dirty="0"/>
                    </a:p>
                  </a:txBody>
                  <a:tcPr marL="61914" marR="61914" marT="30957" marB="30957">
                    <a:solidFill>
                      <a:schemeClr val="accent6">
                        <a:lumMod val="75000"/>
                      </a:schemeClr>
                    </a:solidFill>
                  </a:tcPr>
                </a:tc>
                <a:extLst>
                  <a:ext uri="{0D108BD9-81ED-4DB2-BD59-A6C34878D82A}">
                    <a16:rowId xmlns:a16="http://schemas.microsoft.com/office/drawing/2014/main" val="3679947605"/>
                  </a:ext>
                </a:extLst>
              </a:tr>
            </a:tbl>
          </a:graphicData>
        </a:graphic>
      </p:graphicFrame>
      <p:sp>
        <p:nvSpPr>
          <p:cNvPr id="72" name="Fletxa: esquerra i dreta 71">
            <a:extLst>
              <a:ext uri="{FF2B5EF4-FFF2-40B4-BE49-F238E27FC236}">
                <a16:creationId xmlns:a16="http://schemas.microsoft.com/office/drawing/2014/main" id="{5BBB14E2-8C61-AB89-C614-4310000266D1}"/>
              </a:ext>
            </a:extLst>
          </p:cNvPr>
          <p:cNvSpPr/>
          <p:nvPr/>
        </p:nvSpPr>
        <p:spPr>
          <a:xfrm>
            <a:off x="3518574" y="3696151"/>
            <a:ext cx="852864" cy="159580"/>
          </a:xfrm>
          <a:prstGeom prst="lef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3" name="Fletxa: esquerra i dreta 72">
            <a:extLst>
              <a:ext uri="{FF2B5EF4-FFF2-40B4-BE49-F238E27FC236}">
                <a16:creationId xmlns:a16="http://schemas.microsoft.com/office/drawing/2014/main" id="{B36345B7-F5AF-D3EA-2738-3BD8541ACA1E}"/>
              </a:ext>
            </a:extLst>
          </p:cNvPr>
          <p:cNvSpPr/>
          <p:nvPr/>
        </p:nvSpPr>
        <p:spPr>
          <a:xfrm>
            <a:off x="7573604" y="3687846"/>
            <a:ext cx="852864" cy="159580"/>
          </a:xfrm>
          <a:prstGeom prst="lef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Marcador de texto 9">
            <a:extLst>
              <a:ext uri="{FF2B5EF4-FFF2-40B4-BE49-F238E27FC236}">
                <a16:creationId xmlns:a16="http://schemas.microsoft.com/office/drawing/2014/main" id="{0CC24E7B-3B64-205F-7B32-2126D59C449B}"/>
              </a:ext>
            </a:extLst>
          </p:cNvPr>
          <p:cNvSpPr txBox="1">
            <a:spLocks/>
          </p:cNvSpPr>
          <p:nvPr/>
        </p:nvSpPr>
        <p:spPr>
          <a:xfrm>
            <a:off x="3006691" y="6372754"/>
            <a:ext cx="4124325" cy="210312"/>
          </a:xfrm>
          <a:prstGeom prst="rect">
            <a:avLst/>
          </a:prstGeom>
        </p:spPr>
        <p:txBody>
          <a:bodyPr vert="horz" wrap="square" lIns="0" tIns="0" rIns="0" bIns="0" rtlCol="0" anchor="t" anchorCtr="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dirty="0"/>
              <a:t>PLA DE TREBALL</a:t>
            </a:r>
          </a:p>
        </p:txBody>
      </p:sp>
    </p:spTree>
    <p:extLst>
      <p:ext uri="{BB962C8B-B14F-4D97-AF65-F5344CB8AC3E}">
        <p14:creationId xmlns:p14="http://schemas.microsoft.com/office/powerpoint/2010/main" val="3979953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arcador de texto 10"/>
          <p:cNvSpPr>
            <a:spLocks noGrp="1"/>
          </p:cNvSpPr>
          <p:nvPr>
            <p:ph type="body" sz="quarter" idx="21"/>
          </p:nvPr>
        </p:nvSpPr>
        <p:spPr/>
        <p:txBody>
          <a:bodyPr/>
          <a:lstStyle/>
          <a:p>
            <a:pPr marL="0" indent="0">
              <a:buNone/>
            </a:pPr>
            <a:endParaRPr dirty="0"/>
          </a:p>
        </p:txBody>
      </p:sp>
      <p:sp>
        <p:nvSpPr>
          <p:cNvPr id="10" name="Marcador de texto 9"/>
          <p:cNvSpPr>
            <a:spLocks noGrp="1"/>
          </p:cNvSpPr>
          <p:nvPr>
            <p:ph type="body" sz="quarter" idx="13"/>
          </p:nvPr>
        </p:nvSpPr>
        <p:spPr/>
        <p:txBody>
          <a:bodyPr/>
          <a:lstStyle/>
          <a:p>
            <a:r>
              <a:rPr lang="ca-ES" dirty="0"/>
              <a:t>RECERCA</a:t>
            </a:r>
            <a:endParaRPr dirty="0"/>
          </a:p>
        </p:txBody>
      </p:sp>
      <p:sp>
        <p:nvSpPr>
          <p:cNvPr id="2" name="object 4">
            <a:extLst>
              <a:ext uri="{FF2B5EF4-FFF2-40B4-BE49-F238E27FC236}">
                <a16:creationId xmlns:a16="http://schemas.microsoft.com/office/drawing/2014/main" id="{F074F15C-9F0D-BA33-DC3C-4021668E5B66}"/>
              </a:ext>
            </a:extLst>
          </p:cNvPr>
          <p:cNvSpPr txBox="1"/>
          <p:nvPr/>
        </p:nvSpPr>
        <p:spPr>
          <a:xfrm>
            <a:off x="450216" y="1694323"/>
            <a:ext cx="3744000" cy="1481239"/>
          </a:xfrm>
          <a:prstGeom prst="rect">
            <a:avLst/>
          </a:prstGeom>
          <a:solidFill>
            <a:srgbClr val="EBEFD9"/>
          </a:solidFill>
        </p:spPr>
        <p:txBody>
          <a:bodyPr vert="horz" wrap="square" lIns="0" tIns="127000" rIns="0" bIns="0" rtlCol="0">
            <a:spAutoFit/>
          </a:bodyPr>
          <a:lstStyle/>
          <a:p>
            <a:pPr marL="94615">
              <a:lnSpc>
                <a:spcPct val="100000"/>
              </a:lnSpc>
              <a:spcBef>
                <a:spcPts val="1000"/>
              </a:spcBef>
            </a:pPr>
            <a:r>
              <a:rPr sz="1400" b="1" dirty="0">
                <a:solidFill>
                  <a:srgbClr val="5B5B5B"/>
                </a:solidFill>
                <a:latin typeface="Atkinson Hyperlegible" pitchFamily="2" charset="0"/>
                <a:cs typeface="Tahoma"/>
              </a:rPr>
              <a:t>Cohesió</a:t>
            </a:r>
            <a:r>
              <a:rPr sz="1400" b="1" spc="40" dirty="0">
                <a:solidFill>
                  <a:srgbClr val="5B5B5B"/>
                </a:solidFill>
                <a:latin typeface="Atkinson Hyperlegible" pitchFamily="2" charset="0"/>
                <a:cs typeface="Tahoma"/>
              </a:rPr>
              <a:t> </a:t>
            </a:r>
            <a:r>
              <a:rPr sz="1400" b="1" dirty="0">
                <a:solidFill>
                  <a:srgbClr val="5B5B5B"/>
                </a:solidFill>
                <a:latin typeface="Atkinson Hyperlegible" pitchFamily="2" charset="0"/>
                <a:cs typeface="Tahoma"/>
              </a:rPr>
              <a:t>social</a:t>
            </a:r>
            <a:r>
              <a:rPr sz="1400" b="1" spc="40" dirty="0">
                <a:solidFill>
                  <a:srgbClr val="5B5B5B"/>
                </a:solidFill>
                <a:latin typeface="Atkinson Hyperlegible" pitchFamily="2" charset="0"/>
                <a:cs typeface="Tahoma"/>
              </a:rPr>
              <a:t> </a:t>
            </a:r>
            <a:r>
              <a:rPr sz="1400" b="1" dirty="0">
                <a:solidFill>
                  <a:srgbClr val="5B5B5B"/>
                </a:solidFill>
                <a:latin typeface="Atkinson Hyperlegible" pitchFamily="2" charset="0"/>
                <a:cs typeface="Tahoma"/>
              </a:rPr>
              <a:t>i</a:t>
            </a:r>
            <a:r>
              <a:rPr sz="1400" b="1" spc="40" dirty="0">
                <a:solidFill>
                  <a:srgbClr val="5B5B5B"/>
                </a:solidFill>
                <a:latin typeface="Atkinson Hyperlegible" pitchFamily="2" charset="0"/>
                <a:cs typeface="Tahoma"/>
              </a:rPr>
              <a:t> </a:t>
            </a:r>
            <a:r>
              <a:rPr sz="1400" b="1" spc="-10" dirty="0">
                <a:solidFill>
                  <a:srgbClr val="5B5B5B"/>
                </a:solidFill>
                <a:latin typeface="Atkinson Hyperlegible" pitchFamily="2" charset="0"/>
                <a:cs typeface="Tahoma"/>
              </a:rPr>
              <a:t>urbana</a:t>
            </a:r>
            <a:endParaRPr sz="1400" dirty="0">
              <a:latin typeface="Atkinson Hyperlegible" pitchFamily="2" charset="0"/>
              <a:cs typeface="Tahoma"/>
            </a:endParaRPr>
          </a:p>
          <a:p>
            <a:pPr marL="93981">
              <a:lnSpc>
                <a:spcPct val="100000"/>
              </a:lnSpc>
              <a:spcBef>
                <a:spcPts val="270"/>
              </a:spcBef>
              <a:tabLst>
                <a:tab pos="198755" algn="l"/>
                <a:tab pos="3449954" algn="l"/>
              </a:tabLst>
            </a:pPr>
            <a:r>
              <a:rPr lang="ca-ES" sz="1200" spc="-25" dirty="0">
                <a:solidFill>
                  <a:srgbClr val="5B5B5B"/>
                </a:solidFill>
                <a:latin typeface="Atkinson Hyperlegible" pitchFamily="2" charset="0"/>
                <a:cs typeface="Lucida Sans"/>
              </a:rPr>
              <a:t>  - </a:t>
            </a:r>
            <a:r>
              <a:rPr lang="ca-ES" sz="1200" spc="-25" noProof="1">
                <a:solidFill>
                  <a:srgbClr val="5B5B5B"/>
                </a:solidFill>
                <a:latin typeface="Atkinson Hyperlegible" pitchFamily="2" charset="0"/>
                <a:cs typeface="Lucida Sans"/>
              </a:rPr>
              <a:t>Enquesta</a:t>
            </a:r>
            <a:r>
              <a:rPr lang="ca-ES" sz="1200" spc="-65" noProof="1">
                <a:solidFill>
                  <a:srgbClr val="5B5B5B"/>
                </a:solidFill>
                <a:latin typeface="Atkinson Hyperlegible" pitchFamily="2" charset="0"/>
                <a:cs typeface="Lucida Sans"/>
              </a:rPr>
              <a:t> </a:t>
            </a:r>
            <a:r>
              <a:rPr lang="ca-ES" sz="1200" spc="-10" noProof="1">
                <a:solidFill>
                  <a:srgbClr val="5B5B5B"/>
                </a:solidFill>
                <a:latin typeface="Atkinson Hyperlegible" pitchFamily="2" charset="0"/>
                <a:cs typeface="Lucida Sans"/>
              </a:rPr>
              <a:t>de</a:t>
            </a:r>
            <a:r>
              <a:rPr lang="ca-ES" sz="1200" spc="-65" noProof="1">
                <a:solidFill>
                  <a:srgbClr val="5B5B5B"/>
                </a:solidFill>
                <a:latin typeface="Atkinson Hyperlegible" pitchFamily="2" charset="0"/>
                <a:cs typeface="Lucida Sans"/>
              </a:rPr>
              <a:t> </a:t>
            </a:r>
            <a:r>
              <a:rPr lang="ca-ES" sz="1200" spc="-50" noProof="1">
                <a:solidFill>
                  <a:srgbClr val="5B5B5B"/>
                </a:solidFill>
                <a:latin typeface="Atkinson Hyperlegible" pitchFamily="2" charset="0"/>
                <a:cs typeface="Lucida Sans"/>
              </a:rPr>
              <a:t>Condicions</a:t>
            </a:r>
            <a:r>
              <a:rPr lang="ca-ES" sz="1200" spc="-65" noProof="1">
                <a:solidFill>
                  <a:srgbClr val="5B5B5B"/>
                </a:solidFill>
                <a:latin typeface="Atkinson Hyperlegible" pitchFamily="2" charset="0"/>
                <a:cs typeface="Lucida Sans"/>
              </a:rPr>
              <a:t> </a:t>
            </a:r>
            <a:r>
              <a:rPr lang="ca-ES" sz="1200" spc="-10" noProof="1">
                <a:solidFill>
                  <a:srgbClr val="5B5B5B"/>
                </a:solidFill>
                <a:latin typeface="Atkinson Hyperlegible" pitchFamily="2" charset="0"/>
                <a:cs typeface="Lucida Sans"/>
              </a:rPr>
              <a:t>de</a:t>
            </a:r>
            <a:r>
              <a:rPr lang="ca-ES" sz="1200" spc="-65" noProof="1">
                <a:solidFill>
                  <a:srgbClr val="5B5B5B"/>
                </a:solidFill>
                <a:latin typeface="Atkinson Hyperlegible" pitchFamily="2" charset="0"/>
                <a:cs typeface="Lucida Sans"/>
              </a:rPr>
              <a:t> </a:t>
            </a:r>
            <a:r>
              <a:rPr lang="ca-ES" sz="1200" spc="-45" noProof="1">
                <a:solidFill>
                  <a:srgbClr val="5B5B5B"/>
                </a:solidFill>
                <a:latin typeface="Atkinson Hyperlegible" pitchFamily="2" charset="0"/>
                <a:cs typeface="Lucida Sans"/>
              </a:rPr>
              <a:t>Vida</a:t>
            </a:r>
            <a:r>
              <a:rPr lang="ca-ES" sz="1200" spc="-65" noProof="1">
                <a:solidFill>
                  <a:srgbClr val="5B5B5B"/>
                </a:solidFill>
                <a:latin typeface="Atkinson Hyperlegible" pitchFamily="2" charset="0"/>
                <a:cs typeface="Lucida Sans"/>
              </a:rPr>
              <a:t> </a:t>
            </a:r>
            <a:endParaRPr lang="ca-ES" sz="1200" noProof="1">
              <a:latin typeface="Atkinson Hyperlegible" pitchFamily="2" charset="0"/>
              <a:cs typeface="Lucida Sans"/>
            </a:endParaRPr>
          </a:p>
          <a:p>
            <a:pPr marL="94615" marR="170815">
              <a:lnSpc>
                <a:spcPct val="116100"/>
              </a:lnSpc>
              <a:tabLst>
                <a:tab pos="198755" algn="l"/>
              </a:tabLst>
            </a:pPr>
            <a:r>
              <a:rPr lang="ca-ES" sz="1200" spc="-40" noProof="1">
                <a:solidFill>
                  <a:srgbClr val="5B5B5B"/>
                </a:solidFill>
                <a:latin typeface="Atkinson Hyperlegible" pitchFamily="2" charset="0"/>
                <a:cs typeface="Lucida Sans"/>
              </a:rPr>
              <a:t>  - Estadístiques</a:t>
            </a:r>
            <a:r>
              <a:rPr lang="ca-ES" sz="1200" spc="-45" noProof="1">
                <a:solidFill>
                  <a:srgbClr val="5B5B5B"/>
                </a:solidFill>
                <a:latin typeface="Atkinson Hyperlegible" pitchFamily="2" charset="0"/>
                <a:cs typeface="Lucida Sans"/>
              </a:rPr>
              <a:t> </a:t>
            </a:r>
            <a:r>
              <a:rPr lang="ca-ES" sz="1200" spc="-30" noProof="1">
                <a:solidFill>
                  <a:srgbClr val="5B5B5B"/>
                </a:solidFill>
                <a:latin typeface="Atkinson Hyperlegible" pitchFamily="2" charset="0"/>
                <a:cs typeface="Lucida Sans"/>
              </a:rPr>
              <a:t>Metropolitanes</a:t>
            </a:r>
            <a:r>
              <a:rPr lang="ca-ES" sz="1200" spc="-40" noProof="1">
                <a:solidFill>
                  <a:srgbClr val="5B5B5B"/>
                </a:solidFill>
                <a:latin typeface="Atkinson Hyperlegible" pitchFamily="2" charset="0"/>
                <a:cs typeface="Lucida Sans"/>
              </a:rPr>
              <a:t> </a:t>
            </a:r>
            <a:r>
              <a:rPr lang="ca-ES" sz="1200" spc="-50" noProof="1">
                <a:solidFill>
                  <a:srgbClr val="5B5B5B"/>
                </a:solidFill>
                <a:latin typeface="Atkinson Hyperlegible" pitchFamily="2" charset="0"/>
                <a:cs typeface="Lucida Sans"/>
              </a:rPr>
              <a:t>Cond. de Vida </a:t>
            </a:r>
            <a:endParaRPr lang="ca-ES" sz="1200" noProof="1">
              <a:latin typeface="Atkinson Hyperlegible" pitchFamily="2" charset="0"/>
              <a:cs typeface="Lucida Sans"/>
            </a:endParaRPr>
          </a:p>
          <a:p>
            <a:pPr marL="93981">
              <a:lnSpc>
                <a:spcPct val="100000"/>
              </a:lnSpc>
              <a:spcBef>
                <a:spcPts val="270"/>
              </a:spcBef>
              <a:tabLst>
                <a:tab pos="198755" algn="l"/>
                <a:tab pos="3455035" algn="l"/>
              </a:tabLst>
            </a:pPr>
            <a:r>
              <a:rPr lang="ca-ES" sz="1200" spc="-25" noProof="1">
                <a:solidFill>
                  <a:srgbClr val="5B5B5B"/>
                </a:solidFill>
                <a:latin typeface="Atkinson Hyperlegible" pitchFamily="2" charset="0"/>
                <a:cs typeface="Lucida Sans"/>
              </a:rPr>
              <a:t>  - Enquesta</a:t>
            </a:r>
            <a:r>
              <a:rPr lang="ca-ES" sz="1200" spc="-80" noProof="1">
                <a:solidFill>
                  <a:srgbClr val="5B5B5B"/>
                </a:solidFill>
                <a:latin typeface="Atkinson Hyperlegible" pitchFamily="2" charset="0"/>
                <a:cs typeface="Lucida Sans"/>
              </a:rPr>
              <a:t> </a:t>
            </a:r>
            <a:r>
              <a:rPr lang="ca-ES" sz="1200" spc="-10" noProof="1">
                <a:solidFill>
                  <a:srgbClr val="5B5B5B"/>
                </a:solidFill>
                <a:latin typeface="Atkinson Hyperlegible" pitchFamily="2" charset="0"/>
                <a:cs typeface="Lucida Sans"/>
              </a:rPr>
              <a:t>de</a:t>
            </a:r>
            <a:r>
              <a:rPr lang="ca-ES" sz="1200" spc="-80" noProof="1">
                <a:solidFill>
                  <a:srgbClr val="5B5B5B"/>
                </a:solidFill>
                <a:latin typeface="Atkinson Hyperlegible" pitchFamily="2" charset="0"/>
                <a:cs typeface="Lucida Sans"/>
              </a:rPr>
              <a:t> </a:t>
            </a:r>
            <a:r>
              <a:rPr lang="ca-ES" sz="1200" spc="-40" noProof="1">
                <a:solidFill>
                  <a:srgbClr val="5B5B5B"/>
                </a:solidFill>
                <a:latin typeface="Atkinson Hyperlegible" pitchFamily="2" charset="0"/>
                <a:cs typeface="Lucida Sans"/>
              </a:rPr>
              <a:t>Cohesió</a:t>
            </a:r>
            <a:r>
              <a:rPr lang="ca-ES" sz="1200" spc="-75" noProof="1">
                <a:solidFill>
                  <a:srgbClr val="5B5B5B"/>
                </a:solidFill>
                <a:latin typeface="Atkinson Hyperlegible" pitchFamily="2" charset="0"/>
                <a:cs typeface="Lucida Sans"/>
              </a:rPr>
              <a:t> </a:t>
            </a:r>
            <a:r>
              <a:rPr lang="ca-ES" sz="1200" noProof="1">
                <a:solidFill>
                  <a:srgbClr val="5B5B5B"/>
                </a:solidFill>
                <a:latin typeface="Atkinson Hyperlegible" pitchFamily="2" charset="0"/>
                <a:cs typeface="Lucida Sans"/>
              </a:rPr>
              <a:t>Urbana</a:t>
            </a:r>
            <a:r>
              <a:rPr lang="ca-ES" sz="1200" spc="-80" noProof="1">
                <a:solidFill>
                  <a:srgbClr val="5B5B5B"/>
                </a:solidFill>
                <a:latin typeface="Atkinson Hyperlegible" pitchFamily="2" charset="0"/>
                <a:cs typeface="Lucida Sans"/>
              </a:rPr>
              <a:t> </a:t>
            </a:r>
          </a:p>
          <a:p>
            <a:pPr marL="93981">
              <a:lnSpc>
                <a:spcPct val="100000"/>
              </a:lnSpc>
              <a:spcBef>
                <a:spcPts val="270"/>
              </a:spcBef>
              <a:tabLst>
                <a:tab pos="198755" algn="l"/>
                <a:tab pos="3455035" algn="l"/>
              </a:tabLst>
            </a:pPr>
            <a:endParaRPr lang="ca-ES" sz="1400" spc="-80" dirty="0">
              <a:solidFill>
                <a:srgbClr val="5B5B5B"/>
              </a:solidFill>
              <a:latin typeface="Atkinson Hyperlegible" pitchFamily="2" charset="0"/>
              <a:cs typeface="Lucida Sans"/>
            </a:endParaRPr>
          </a:p>
          <a:p>
            <a:pPr marL="93981">
              <a:lnSpc>
                <a:spcPct val="100000"/>
              </a:lnSpc>
              <a:spcBef>
                <a:spcPts val="270"/>
              </a:spcBef>
              <a:tabLst>
                <a:tab pos="198755" algn="l"/>
                <a:tab pos="3455035" algn="l"/>
              </a:tabLst>
            </a:pPr>
            <a:endParaRPr lang="ca-ES" sz="900" dirty="0">
              <a:latin typeface="Lucida Sans"/>
              <a:cs typeface="Lucida Sans"/>
            </a:endParaRPr>
          </a:p>
        </p:txBody>
      </p:sp>
      <p:sp>
        <p:nvSpPr>
          <p:cNvPr id="5" name="QuadreDeText 4">
            <a:extLst>
              <a:ext uri="{FF2B5EF4-FFF2-40B4-BE49-F238E27FC236}">
                <a16:creationId xmlns:a16="http://schemas.microsoft.com/office/drawing/2014/main" id="{4303D26A-D5AF-0EBB-98C9-BCBD67B4EF47}"/>
              </a:ext>
            </a:extLst>
          </p:cNvPr>
          <p:cNvSpPr txBox="1"/>
          <p:nvPr/>
        </p:nvSpPr>
        <p:spPr>
          <a:xfrm>
            <a:off x="442913" y="489232"/>
            <a:ext cx="8608620" cy="584775"/>
          </a:xfrm>
          <a:prstGeom prst="rect">
            <a:avLst/>
          </a:prstGeom>
          <a:noFill/>
        </p:spPr>
        <p:txBody>
          <a:bodyPr wrap="square">
            <a:spAutoFit/>
          </a:bodyPr>
          <a:lstStyle/>
          <a:p>
            <a:r>
              <a:rPr lang="es-ES_tradnl" sz="3200" b="1" noProof="1">
                <a:solidFill>
                  <a:srgbClr val="7030A0"/>
                </a:solidFill>
                <a:latin typeface="Atkinson Hyperlegible" pitchFamily="2" charset="0"/>
              </a:rPr>
              <a:t>Fonts </a:t>
            </a:r>
            <a:r>
              <a:rPr lang="es-ES_tradnl" sz="3200" b="1" dirty="0">
                <a:solidFill>
                  <a:srgbClr val="7030A0"/>
                </a:solidFill>
                <a:latin typeface="Atkinson Hyperlegible" pitchFamily="2" charset="0"/>
              </a:rPr>
              <a:t>de Dades i Sistemas d’Informació</a:t>
            </a:r>
          </a:p>
        </p:txBody>
      </p:sp>
      <p:sp>
        <p:nvSpPr>
          <p:cNvPr id="7" name="QuadreDeText 6">
            <a:extLst>
              <a:ext uri="{FF2B5EF4-FFF2-40B4-BE49-F238E27FC236}">
                <a16:creationId xmlns:a16="http://schemas.microsoft.com/office/drawing/2014/main" id="{98AE0A83-236D-90B6-E1A0-6A0D61C928CF}"/>
              </a:ext>
            </a:extLst>
          </p:cNvPr>
          <p:cNvSpPr txBox="1"/>
          <p:nvPr/>
        </p:nvSpPr>
        <p:spPr>
          <a:xfrm>
            <a:off x="450216" y="1044012"/>
            <a:ext cx="11306172" cy="597599"/>
          </a:xfrm>
          <a:prstGeom prst="rect">
            <a:avLst/>
          </a:prstGeom>
          <a:noFill/>
        </p:spPr>
        <p:txBody>
          <a:bodyPr wrap="square">
            <a:spAutoFit/>
          </a:bodyPr>
          <a:lstStyle/>
          <a:p>
            <a:pPr marL="12700">
              <a:lnSpc>
                <a:spcPct val="100000"/>
              </a:lnSpc>
              <a:spcBef>
                <a:spcPts val="100"/>
              </a:spcBef>
            </a:pPr>
            <a:r>
              <a:rPr lang="pt-BR" sz="1600" b="1" spc="-25" noProof="1">
                <a:solidFill>
                  <a:srgbClr val="5B5B5B"/>
                </a:solidFill>
                <a:latin typeface="Atkinson Hyperlegible" pitchFamily="2" charset="0"/>
                <a:cs typeface="Lucida Sans"/>
              </a:rPr>
              <a:t>Sistema</a:t>
            </a:r>
            <a:r>
              <a:rPr lang="pt-BR" sz="1600" b="1" spc="-95" noProof="1">
                <a:solidFill>
                  <a:srgbClr val="5B5B5B"/>
                </a:solidFill>
                <a:latin typeface="Atkinson Hyperlegible" pitchFamily="2" charset="0"/>
                <a:cs typeface="Lucida Sans"/>
              </a:rPr>
              <a:t> </a:t>
            </a:r>
            <a:r>
              <a:rPr lang="pt-BR" sz="1600" b="1" spc="-50" noProof="1">
                <a:solidFill>
                  <a:srgbClr val="5B5B5B"/>
                </a:solidFill>
                <a:latin typeface="Atkinson Hyperlegible" pitchFamily="2" charset="0"/>
                <a:cs typeface="Lucida Sans"/>
              </a:rPr>
              <a:t>d’Indicadors</a:t>
            </a:r>
            <a:r>
              <a:rPr lang="pt-BR" sz="1600" b="1" spc="-95" noProof="1">
                <a:solidFill>
                  <a:srgbClr val="5B5B5B"/>
                </a:solidFill>
                <a:latin typeface="Atkinson Hyperlegible" pitchFamily="2" charset="0"/>
                <a:cs typeface="Lucida Sans"/>
              </a:rPr>
              <a:t> </a:t>
            </a:r>
            <a:r>
              <a:rPr lang="pt-BR" sz="1600" b="1" spc="-25" noProof="1">
                <a:solidFill>
                  <a:srgbClr val="5B5B5B"/>
                </a:solidFill>
                <a:latin typeface="Atkinson Hyperlegible" pitchFamily="2" charset="0"/>
                <a:cs typeface="Lucida Sans"/>
              </a:rPr>
              <a:t>Metropolitans</a:t>
            </a:r>
            <a:r>
              <a:rPr lang="pt-BR" sz="1600" b="1" spc="-95" noProof="1">
                <a:solidFill>
                  <a:srgbClr val="5B5B5B"/>
                </a:solidFill>
                <a:latin typeface="Atkinson Hyperlegible" pitchFamily="2" charset="0"/>
                <a:cs typeface="Lucida Sans"/>
              </a:rPr>
              <a:t> </a:t>
            </a:r>
            <a:r>
              <a:rPr lang="pt-BR" sz="1600" b="1" spc="-35" noProof="1">
                <a:solidFill>
                  <a:srgbClr val="5B5B5B"/>
                </a:solidFill>
                <a:latin typeface="Atkinson Hyperlegible" pitchFamily="2" charset="0"/>
                <a:cs typeface="Lucida Sans"/>
              </a:rPr>
              <a:t>de</a:t>
            </a:r>
            <a:r>
              <a:rPr lang="pt-BR" sz="1600" b="1" spc="-95" noProof="1">
                <a:solidFill>
                  <a:srgbClr val="5B5B5B"/>
                </a:solidFill>
                <a:latin typeface="Atkinson Hyperlegible" pitchFamily="2" charset="0"/>
                <a:cs typeface="Lucida Sans"/>
              </a:rPr>
              <a:t> </a:t>
            </a:r>
            <a:r>
              <a:rPr lang="pt-BR" sz="1600" b="1" spc="-10" noProof="1">
                <a:solidFill>
                  <a:srgbClr val="5B5B5B"/>
                </a:solidFill>
                <a:latin typeface="Atkinson Hyperlegible" pitchFamily="2" charset="0"/>
                <a:cs typeface="Lucida Sans"/>
              </a:rPr>
              <a:t>Barcelona</a:t>
            </a:r>
            <a:r>
              <a:rPr lang="pt-BR" sz="1600" b="1" spc="-95" noProof="1">
                <a:solidFill>
                  <a:srgbClr val="5B5B5B"/>
                </a:solidFill>
                <a:latin typeface="Atkinson Hyperlegible" pitchFamily="2" charset="0"/>
                <a:cs typeface="Lucida Sans"/>
              </a:rPr>
              <a:t> </a:t>
            </a:r>
            <a:r>
              <a:rPr lang="pt-BR" sz="1600" b="1" spc="-20" noProof="1">
                <a:solidFill>
                  <a:srgbClr val="5B5B5B"/>
                </a:solidFill>
                <a:latin typeface="Atkinson Hyperlegible" pitchFamily="2" charset="0"/>
                <a:cs typeface="Lucida Sans"/>
              </a:rPr>
              <a:t>(SIMBA)</a:t>
            </a:r>
            <a:r>
              <a:rPr lang="pt-BR" sz="1600" b="1" spc="-95" noProof="1">
                <a:solidFill>
                  <a:srgbClr val="5B5B5B"/>
                </a:solidFill>
                <a:latin typeface="Atkinson Hyperlegible" pitchFamily="2" charset="0"/>
                <a:cs typeface="Lucida Sans"/>
              </a:rPr>
              <a:t> </a:t>
            </a:r>
          </a:p>
          <a:p>
            <a:pPr marL="12700">
              <a:lnSpc>
                <a:spcPct val="100000"/>
              </a:lnSpc>
              <a:spcBef>
                <a:spcPts val="100"/>
              </a:spcBef>
            </a:pPr>
            <a:r>
              <a:rPr lang="pt-BR" sz="1600" b="1" spc="-10" noProof="1">
                <a:solidFill>
                  <a:srgbClr val="5B5B5B"/>
                </a:solidFill>
                <a:latin typeface="Atkinson Hyperlegible" pitchFamily="2" charset="0"/>
                <a:cs typeface="Lucida Sans"/>
              </a:rPr>
              <a:t>Bases</a:t>
            </a:r>
            <a:r>
              <a:rPr lang="pt-BR" sz="1600" b="1" spc="-95" noProof="1">
                <a:solidFill>
                  <a:srgbClr val="5B5B5B"/>
                </a:solidFill>
                <a:latin typeface="Atkinson Hyperlegible" pitchFamily="2" charset="0"/>
                <a:cs typeface="Lucida Sans"/>
              </a:rPr>
              <a:t> </a:t>
            </a:r>
            <a:r>
              <a:rPr lang="pt-BR" sz="1600" b="1" spc="-45" noProof="1">
                <a:solidFill>
                  <a:srgbClr val="5B5B5B"/>
                </a:solidFill>
                <a:latin typeface="Atkinson Hyperlegible" pitchFamily="2" charset="0"/>
                <a:cs typeface="Lucida Sans"/>
              </a:rPr>
              <a:t>Cartogràfiques</a:t>
            </a:r>
            <a:r>
              <a:rPr lang="pt-BR" sz="1600" b="1" spc="-95" noProof="1">
                <a:solidFill>
                  <a:srgbClr val="5B5B5B"/>
                </a:solidFill>
                <a:latin typeface="Atkinson Hyperlegible" pitchFamily="2" charset="0"/>
                <a:cs typeface="Lucida Sans"/>
              </a:rPr>
              <a:t> </a:t>
            </a:r>
            <a:r>
              <a:rPr lang="pt-BR" sz="1600" b="1" spc="-40" noProof="1">
                <a:solidFill>
                  <a:srgbClr val="5B5B5B"/>
                </a:solidFill>
                <a:latin typeface="Atkinson Hyperlegible" pitchFamily="2" charset="0"/>
                <a:cs typeface="Lucida Sans"/>
              </a:rPr>
              <a:t>d’Equipaments</a:t>
            </a:r>
            <a:r>
              <a:rPr lang="pt-BR" sz="1600" b="1" spc="-95" noProof="1">
                <a:solidFill>
                  <a:srgbClr val="5B5B5B"/>
                </a:solidFill>
                <a:latin typeface="Atkinson Hyperlegible" pitchFamily="2" charset="0"/>
                <a:cs typeface="Lucida Sans"/>
              </a:rPr>
              <a:t>, Dotacions Socioambientals i Espais Socials </a:t>
            </a:r>
            <a:endParaRPr lang="pt-BR" sz="1600" noProof="1">
              <a:latin typeface="Atkinson Hyperlegible" pitchFamily="2" charset="0"/>
              <a:cs typeface="Lucida Sans"/>
            </a:endParaRPr>
          </a:p>
        </p:txBody>
      </p:sp>
      <p:sp>
        <p:nvSpPr>
          <p:cNvPr id="12" name="object 4">
            <a:extLst>
              <a:ext uri="{FF2B5EF4-FFF2-40B4-BE49-F238E27FC236}">
                <a16:creationId xmlns:a16="http://schemas.microsoft.com/office/drawing/2014/main" id="{198C6D66-7E2D-C980-A10C-46C2188777CE}"/>
              </a:ext>
            </a:extLst>
          </p:cNvPr>
          <p:cNvSpPr txBox="1"/>
          <p:nvPr/>
        </p:nvSpPr>
        <p:spPr>
          <a:xfrm>
            <a:off x="4264176" y="1715595"/>
            <a:ext cx="3742456" cy="1450462"/>
          </a:xfrm>
          <a:prstGeom prst="rect">
            <a:avLst/>
          </a:prstGeom>
          <a:solidFill>
            <a:srgbClr val="EBEFD9"/>
          </a:solidFill>
        </p:spPr>
        <p:txBody>
          <a:bodyPr vert="horz" wrap="square" lIns="0" tIns="127000" rIns="0" bIns="0" rtlCol="0">
            <a:spAutoFit/>
          </a:bodyPr>
          <a:lstStyle/>
          <a:p>
            <a:pPr marL="94615">
              <a:lnSpc>
                <a:spcPct val="100000"/>
              </a:lnSpc>
              <a:spcBef>
                <a:spcPts val="1000"/>
              </a:spcBef>
            </a:pPr>
            <a:r>
              <a:rPr lang="ca-ES" sz="1400" b="1" dirty="0">
                <a:solidFill>
                  <a:srgbClr val="5B5B5B"/>
                </a:solidFill>
                <a:latin typeface="Atkinson Hyperlegible" pitchFamily="2" charset="0"/>
                <a:cs typeface="Tahoma"/>
              </a:rPr>
              <a:t>Convivència i Seguretat Urbana</a:t>
            </a:r>
            <a:endParaRPr sz="1400" dirty="0">
              <a:latin typeface="Atkinson Hyperlegible" pitchFamily="2" charset="0"/>
              <a:cs typeface="Tahoma"/>
            </a:endParaRPr>
          </a:p>
          <a:p>
            <a:pPr marL="198120" indent="-103505">
              <a:lnSpc>
                <a:spcPct val="100000"/>
              </a:lnSpc>
              <a:spcBef>
                <a:spcPts val="270"/>
              </a:spcBef>
              <a:buChar char="-"/>
              <a:tabLst>
                <a:tab pos="198755" algn="l"/>
              </a:tabLst>
            </a:pPr>
            <a:r>
              <a:rPr lang="es-ES" sz="1200" spc="-25" noProof="1">
                <a:solidFill>
                  <a:srgbClr val="5B5B5B"/>
                </a:solidFill>
                <a:latin typeface=" Atkinson Hyperlegible"/>
                <a:cs typeface="Lucida Sans"/>
              </a:rPr>
              <a:t>Enquesta</a:t>
            </a:r>
            <a:r>
              <a:rPr lang="es-ES" sz="1200" spc="-55" noProof="1">
                <a:solidFill>
                  <a:srgbClr val="5B5B5B"/>
                </a:solidFill>
                <a:latin typeface=" Atkinson Hyperlegible"/>
                <a:cs typeface="Lucida Sans"/>
              </a:rPr>
              <a:t> </a:t>
            </a:r>
            <a:r>
              <a:rPr lang="es-ES" sz="1200" spc="-10" noProof="1">
                <a:solidFill>
                  <a:srgbClr val="5B5B5B"/>
                </a:solidFill>
                <a:latin typeface=" Atkinson Hyperlegible"/>
                <a:cs typeface="Lucida Sans"/>
              </a:rPr>
              <a:t>de</a:t>
            </a:r>
            <a:r>
              <a:rPr lang="es-ES" sz="1200" spc="-55" noProof="1">
                <a:solidFill>
                  <a:srgbClr val="5B5B5B"/>
                </a:solidFill>
                <a:latin typeface=" Atkinson Hyperlegible"/>
                <a:cs typeface="Lucida Sans"/>
              </a:rPr>
              <a:t> </a:t>
            </a:r>
            <a:r>
              <a:rPr lang="es-ES" sz="1200" spc="-60" noProof="1">
                <a:solidFill>
                  <a:srgbClr val="5B5B5B"/>
                </a:solidFill>
                <a:latin typeface=" Atkinson Hyperlegible"/>
                <a:cs typeface="Lucida Sans"/>
              </a:rPr>
              <a:t>Victimització</a:t>
            </a:r>
            <a:r>
              <a:rPr lang="es-ES" sz="1200" spc="-55" noProof="1">
                <a:solidFill>
                  <a:srgbClr val="5B5B5B"/>
                </a:solidFill>
                <a:latin typeface=" Atkinson Hyperlegible"/>
                <a:cs typeface="Lucida Sans"/>
              </a:rPr>
              <a:t> (EVAMB)</a:t>
            </a:r>
            <a:endParaRPr lang="es-ES" sz="1200" noProof="1">
              <a:latin typeface=" Atkinson Hyperlegible"/>
              <a:cs typeface="Lucida Sans"/>
            </a:endParaRPr>
          </a:p>
          <a:p>
            <a:pPr marL="95250" marR="539750">
              <a:lnSpc>
                <a:spcPct val="116100"/>
              </a:lnSpc>
              <a:buChar char="-"/>
              <a:tabLst>
                <a:tab pos="198755" algn="l"/>
              </a:tabLst>
            </a:pPr>
            <a:r>
              <a:rPr lang="es-ES" sz="1200" spc="-25" noProof="1">
                <a:solidFill>
                  <a:srgbClr val="5B5B5B"/>
                </a:solidFill>
                <a:latin typeface=" Atkinson Hyperlegible"/>
                <a:cs typeface="Lucida Sans"/>
              </a:rPr>
              <a:t> Enquesta</a:t>
            </a:r>
            <a:r>
              <a:rPr lang="es-ES" sz="1200" spc="-60" noProof="1">
                <a:solidFill>
                  <a:srgbClr val="5B5B5B"/>
                </a:solidFill>
                <a:latin typeface=" Atkinson Hyperlegible"/>
                <a:cs typeface="Lucida Sans"/>
              </a:rPr>
              <a:t> </a:t>
            </a:r>
            <a:r>
              <a:rPr lang="es-ES" sz="1200" spc="-40" noProof="1">
                <a:solidFill>
                  <a:srgbClr val="5B5B5B"/>
                </a:solidFill>
                <a:latin typeface=" Atkinson Hyperlegible"/>
                <a:cs typeface="Lucida Sans"/>
              </a:rPr>
              <a:t>Relacions</a:t>
            </a:r>
            <a:r>
              <a:rPr lang="es-ES" sz="1200" spc="-55" noProof="1">
                <a:solidFill>
                  <a:srgbClr val="5B5B5B"/>
                </a:solidFill>
                <a:latin typeface=" Atkinson Hyperlegible"/>
                <a:cs typeface="Lucida Sans"/>
              </a:rPr>
              <a:t> </a:t>
            </a:r>
            <a:r>
              <a:rPr lang="es-ES" sz="1200" spc="-45" noProof="1">
                <a:solidFill>
                  <a:srgbClr val="5B5B5B"/>
                </a:solidFill>
                <a:latin typeface=" Atkinson Hyperlegible"/>
                <a:cs typeface="Lucida Sans"/>
              </a:rPr>
              <a:t>Veïnals</a:t>
            </a:r>
            <a:r>
              <a:rPr lang="es-ES" sz="1200" spc="-60" noProof="1">
                <a:solidFill>
                  <a:srgbClr val="5B5B5B"/>
                </a:solidFill>
                <a:latin typeface=" Atkinson Hyperlegible"/>
                <a:cs typeface="Lucida Sans"/>
              </a:rPr>
              <a:t> i </a:t>
            </a:r>
            <a:r>
              <a:rPr lang="es-ES" sz="1200" spc="-40" noProof="1">
                <a:solidFill>
                  <a:srgbClr val="5B5B5B"/>
                </a:solidFill>
                <a:latin typeface=" Atkinson Hyperlegible"/>
                <a:cs typeface="Lucida Sans"/>
              </a:rPr>
              <a:t>Convivència</a:t>
            </a:r>
            <a:endParaRPr lang="es-ES" sz="1200" noProof="1">
              <a:latin typeface=" Atkinson Hyperlegible"/>
              <a:cs typeface="Lucida Sans"/>
            </a:endParaRPr>
          </a:p>
          <a:p>
            <a:pPr marL="198120" indent="-103505">
              <a:lnSpc>
                <a:spcPct val="100000"/>
              </a:lnSpc>
              <a:spcBef>
                <a:spcPts val="270"/>
              </a:spcBef>
              <a:buChar char="-"/>
              <a:tabLst>
                <a:tab pos="198755" algn="l"/>
              </a:tabLst>
            </a:pPr>
            <a:r>
              <a:rPr lang="es-ES" sz="1200" spc="-25" noProof="1">
                <a:solidFill>
                  <a:srgbClr val="5B5B5B"/>
                </a:solidFill>
                <a:latin typeface=" Atkinson Hyperlegible"/>
                <a:cs typeface="Lucida Sans"/>
              </a:rPr>
              <a:t>Sistema</a:t>
            </a:r>
            <a:r>
              <a:rPr lang="es-ES" sz="1200" spc="-70" noProof="1">
                <a:solidFill>
                  <a:srgbClr val="5B5B5B"/>
                </a:solidFill>
                <a:latin typeface=" Atkinson Hyperlegible"/>
                <a:cs typeface="Lucida Sans"/>
              </a:rPr>
              <a:t> </a:t>
            </a:r>
            <a:r>
              <a:rPr lang="es-ES" sz="1200" spc="-50" noProof="1">
                <a:solidFill>
                  <a:srgbClr val="5B5B5B"/>
                </a:solidFill>
                <a:latin typeface=" Atkinson Hyperlegible"/>
                <a:cs typeface="Lucida Sans"/>
              </a:rPr>
              <a:t>d’informació</a:t>
            </a:r>
            <a:r>
              <a:rPr lang="es-ES" sz="1200" spc="-65" noProof="1">
                <a:solidFill>
                  <a:srgbClr val="5B5B5B"/>
                </a:solidFill>
                <a:latin typeface=" Atkinson Hyperlegible"/>
                <a:cs typeface="Lucida Sans"/>
              </a:rPr>
              <a:t> </a:t>
            </a:r>
            <a:r>
              <a:rPr lang="es-ES" sz="1200" spc="-25" noProof="1">
                <a:solidFill>
                  <a:srgbClr val="5B5B5B"/>
                </a:solidFill>
                <a:latin typeface=" Atkinson Hyperlegible"/>
                <a:cs typeface="Lucida Sans"/>
              </a:rPr>
              <a:t>sobre</a:t>
            </a:r>
            <a:r>
              <a:rPr lang="es-ES" sz="1200" spc="-65" noProof="1">
                <a:solidFill>
                  <a:srgbClr val="5B5B5B"/>
                </a:solidFill>
                <a:latin typeface=" Atkinson Hyperlegible"/>
                <a:cs typeface="Lucida Sans"/>
              </a:rPr>
              <a:t> </a:t>
            </a:r>
            <a:r>
              <a:rPr lang="es-ES" sz="1200" spc="-35" noProof="1">
                <a:solidFill>
                  <a:srgbClr val="5B5B5B"/>
                </a:solidFill>
                <a:latin typeface=" Atkinson Hyperlegible"/>
                <a:cs typeface="Lucida Sans"/>
              </a:rPr>
              <a:t>espais</a:t>
            </a:r>
            <a:r>
              <a:rPr lang="es-ES" sz="1200" spc="-65" noProof="1">
                <a:solidFill>
                  <a:srgbClr val="5B5B5B"/>
                </a:solidFill>
                <a:latin typeface=" Atkinson Hyperlegible"/>
                <a:cs typeface="Lucida Sans"/>
              </a:rPr>
              <a:t> </a:t>
            </a:r>
            <a:r>
              <a:rPr lang="es-ES" sz="1200" spc="-25" noProof="1">
                <a:solidFill>
                  <a:srgbClr val="5B5B5B"/>
                </a:solidFill>
                <a:latin typeface=" Atkinson Hyperlegible"/>
                <a:cs typeface="Lucida Sans"/>
              </a:rPr>
              <a:t>urbans</a:t>
            </a:r>
            <a:r>
              <a:rPr lang="es-ES" sz="1200" spc="-65" noProof="1">
                <a:solidFill>
                  <a:srgbClr val="5B5B5B"/>
                </a:solidFill>
                <a:latin typeface=" Atkinson Hyperlegible"/>
                <a:cs typeface="Lucida Sans"/>
              </a:rPr>
              <a:t> </a:t>
            </a:r>
            <a:r>
              <a:rPr lang="es-ES" sz="1200" spc="-60" noProof="1">
                <a:solidFill>
                  <a:srgbClr val="5B5B5B"/>
                </a:solidFill>
                <a:latin typeface=" Atkinson Hyperlegible"/>
                <a:cs typeface="Lucida Sans"/>
              </a:rPr>
              <a:t>i</a:t>
            </a:r>
            <a:r>
              <a:rPr lang="es-ES" sz="1200" spc="-65" noProof="1">
                <a:solidFill>
                  <a:srgbClr val="5B5B5B"/>
                </a:solidFill>
                <a:latin typeface=" Atkinson Hyperlegible"/>
                <a:cs typeface="Lucida Sans"/>
              </a:rPr>
              <a:t> </a:t>
            </a:r>
            <a:r>
              <a:rPr lang="es-ES" sz="1200" spc="-45" noProof="1">
                <a:solidFill>
                  <a:srgbClr val="5B5B5B"/>
                </a:solidFill>
                <a:latin typeface=" Atkinson Hyperlegible"/>
                <a:cs typeface="Lucida Sans"/>
              </a:rPr>
              <a:t>usos</a:t>
            </a:r>
            <a:r>
              <a:rPr lang="es-ES" sz="1200" spc="-65" noProof="1">
                <a:solidFill>
                  <a:srgbClr val="5B5B5B"/>
                </a:solidFill>
                <a:latin typeface=" Atkinson Hyperlegible"/>
                <a:cs typeface="Lucida Sans"/>
              </a:rPr>
              <a:t> </a:t>
            </a:r>
            <a:r>
              <a:rPr lang="es-ES" sz="1200" spc="-10" noProof="1">
                <a:solidFill>
                  <a:srgbClr val="5B5B5B"/>
                </a:solidFill>
                <a:latin typeface=" Atkinson Hyperlegible"/>
                <a:cs typeface="Lucida Sans"/>
              </a:rPr>
              <a:t>socials</a:t>
            </a:r>
          </a:p>
          <a:p>
            <a:pPr marL="198120" indent="-103505">
              <a:lnSpc>
                <a:spcPct val="100000"/>
              </a:lnSpc>
              <a:spcBef>
                <a:spcPts val="270"/>
              </a:spcBef>
              <a:buChar char="-"/>
              <a:tabLst>
                <a:tab pos="198755" algn="l"/>
              </a:tabLst>
            </a:pPr>
            <a:r>
              <a:rPr lang="es-ES" sz="1200" spc="-25" noProof="1">
                <a:solidFill>
                  <a:srgbClr val="5B5B5B"/>
                </a:solidFill>
                <a:latin typeface=" Atkinson Hyperlegible"/>
                <a:cs typeface="Lucida Sans"/>
              </a:rPr>
              <a:t>Enquesta</a:t>
            </a:r>
            <a:r>
              <a:rPr lang="es-ES" sz="1200" spc="-55" noProof="1">
                <a:solidFill>
                  <a:srgbClr val="5B5B5B"/>
                </a:solidFill>
                <a:latin typeface=" Atkinson Hyperlegible"/>
                <a:cs typeface="Lucida Sans"/>
              </a:rPr>
              <a:t> </a:t>
            </a:r>
            <a:r>
              <a:rPr lang="es-ES" sz="1200" spc="-40" noProof="1">
                <a:solidFill>
                  <a:srgbClr val="5B5B5B"/>
                </a:solidFill>
                <a:latin typeface=" Atkinson Hyperlegible"/>
                <a:cs typeface="Lucida Sans"/>
              </a:rPr>
              <a:t>ús</a:t>
            </a:r>
            <a:r>
              <a:rPr lang="es-ES" sz="1200" spc="-55" noProof="1">
                <a:solidFill>
                  <a:srgbClr val="5B5B5B"/>
                </a:solidFill>
                <a:latin typeface=" Atkinson Hyperlegible"/>
                <a:cs typeface="Lucida Sans"/>
              </a:rPr>
              <a:t> </a:t>
            </a:r>
            <a:r>
              <a:rPr lang="es-ES" sz="1200" spc="-60" noProof="1">
                <a:solidFill>
                  <a:srgbClr val="5B5B5B"/>
                </a:solidFill>
                <a:latin typeface=" Atkinson Hyperlegible"/>
                <a:cs typeface="Lucida Sans"/>
              </a:rPr>
              <a:t>i</a:t>
            </a:r>
            <a:r>
              <a:rPr lang="es-ES" sz="1200" spc="-55" noProof="1">
                <a:solidFill>
                  <a:srgbClr val="5B5B5B"/>
                </a:solidFill>
                <a:latin typeface=" Atkinson Hyperlegible"/>
                <a:cs typeface="Lucida Sans"/>
              </a:rPr>
              <a:t> </a:t>
            </a:r>
            <a:r>
              <a:rPr lang="es-ES" sz="1200" spc="-45" noProof="1">
                <a:solidFill>
                  <a:srgbClr val="5B5B5B"/>
                </a:solidFill>
                <a:latin typeface=" Atkinson Hyperlegible"/>
                <a:cs typeface="Lucida Sans"/>
              </a:rPr>
              <a:t>satisfacció</a:t>
            </a:r>
            <a:r>
              <a:rPr lang="es-ES" sz="1200" spc="-55" noProof="1">
                <a:solidFill>
                  <a:srgbClr val="5B5B5B"/>
                </a:solidFill>
                <a:latin typeface=" Atkinson Hyperlegible"/>
                <a:cs typeface="Lucida Sans"/>
              </a:rPr>
              <a:t> </a:t>
            </a:r>
            <a:r>
              <a:rPr lang="es-ES" sz="1200" spc="-10" noProof="1">
                <a:solidFill>
                  <a:srgbClr val="5B5B5B"/>
                </a:solidFill>
                <a:latin typeface=" Atkinson Hyperlegible"/>
                <a:cs typeface="Lucida Sans"/>
              </a:rPr>
              <a:t>de</a:t>
            </a:r>
            <a:r>
              <a:rPr lang="es-ES" sz="1200" spc="-55" noProof="1">
                <a:solidFill>
                  <a:srgbClr val="5B5B5B"/>
                </a:solidFill>
                <a:latin typeface=" Atkinson Hyperlegible"/>
                <a:cs typeface="Lucida Sans"/>
              </a:rPr>
              <a:t> </a:t>
            </a:r>
            <a:r>
              <a:rPr lang="es-ES" sz="1200" spc="-20" noProof="1">
                <a:solidFill>
                  <a:srgbClr val="5B5B5B"/>
                </a:solidFill>
                <a:latin typeface=" Atkinson Hyperlegible"/>
                <a:cs typeface="Lucida Sans"/>
              </a:rPr>
              <a:t>Parcs</a:t>
            </a:r>
            <a:r>
              <a:rPr lang="es-ES" sz="1200" spc="-50" noProof="1">
                <a:solidFill>
                  <a:srgbClr val="5B5B5B"/>
                </a:solidFill>
                <a:latin typeface=" Atkinson Hyperlegible"/>
                <a:cs typeface="Lucida Sans"/>
              </a:rPr>
              <a:t> </a:t>
            </a:r>
            <a:r>
              <a:rPr lang="es-ES" sz="1200" spc="-30" noProof="1">
                <a:solidFill>
                  <a:srgbClr val="5B5B5B"/>
                </a:solidFill>
                <a:latin typeface=" Atkinson Hyperlegible"/>
                <a:cs typeface="Lucida Sans"/>
              </a:rPr>
              <a:t>Metropolitans</a:t>
            </a:r>
            <a:r>
              <a:rPr lang="es-ES" sz="1200" spc="-55" noProof="1">
                <a:solidFill>
                  <a:srgbClr val="5B5B5B"/>
                </a:solidFill>
                <a:latin typeface=" Atkinson Hyperlegible"/>
                <a:cs typeface="Lucida Sans"/>
              </a:rPr>
              <a:t> </a:t>
            </a:r>
            <a:endParaRPr lang="es-ES" sz="1200" noProof="1">
              <a:latin typeface=" Atkinson Hyperlegible"/>
              <a:cs typeface="Lucida Sans"/>
            </a:endParaRPr>
          </a:p>
          <a:p>
            <a:pPr marL="198120" indent="-103505">
              <a:lnSpc>
                <a:spcPct val="100000"/>
              </a:lnSpc>
              <a:spcBef>
                <a:spcPts val="270"/>
              </a:spcBef>
              <a:buChar char="-"/>
              <a:tabLst>
                <a:tab pos="198755" algn="l"/>
              </a:tabLst>
            </a:pPr>
            <a:r>
              <a:rPr lang="es-ES" sz="1200" spc="-25" noProof="1">
                <a:solidFill>
                  <a:srgbClr val="5B5B5B"/>
                </a:solidFill>
                <a:latin typeface=" Atkinson Hyperlegible"/>
                <a:cs typeface="Lucida Sans"/>
              </a:rPr>
              <a:t>Enquesta</a:t>
            </a:r>
            <a:r>
              <a:rPr lang="es-ES" sz="1200" spc="-70" noProof="1">
                <a:solidFill>
                  <a:srgbClr val="5B5B5B"/>
                </a:solidFill>
                <a:latin typeface=" Atkinson Hyperlegible"/>
                <a:cs typeface="Lucida Sans"/>
              </a:rPr>
              <a:t> </a:t>
            </a:r>
            <a:r>
              <a:rPr lang="es-ES" sz="1200" spc="-40" noProof="1">
                <a:solidFill>
                  <a:srgbClr val="5B5B5B"/>
                </a:solidFill>
                <a:latin typeface=" Atkinson Hyperlegible"/>
                <a:cs typeface="Lucida Sans"/>
              </a:rPr>
              <a:t>ús</a:t>
            </a:r>
            <a:r>
              <a:rPr lang="es-ES" sz="1200" spc="-65" noProof="1">
                <a:solidFill>
                  <a:srgbClr val="5B5B5B"/>
                </a:solidFill>
                <a:latin typeface=" Atkinson Hyperlegible"/>
                <a:cs typeface="Lucida Sans"/>
              </a:rPr>
              <a:t> </a:t>
            </a:r>
            <a:r>
              <a:rPr lang="es-ES" sz="1200" spc="-60" noProof="1">
                <a:solidFill>
                  <a:srgbClr val="5B5B5B"/>
                </a:solidFill>
                <a:latin typeface=" Atkinson Hyperlegible"/>
                <a:cs typeface="Lucida Sans"/>
              </a:rPr>
              <a:t>i</a:t>
            </a:r>
            <a:r>
              <a:rPr lang="es-ES" sz="1200" spc="-70" noProof="1">
                <a:solidFill>
                  <a:srgbClr val="5B5B5B"/>
                </a:solidFill>
                <a:latin typeface=" Atkinson Hyperlegible"/>
                <a:cs typeface="Lucida Sans"/>
              </a:rPr>
              <a:t> </a:t>
            </a:r>
            <a:r>
              <a:rPr lang="es-ES" sz="1200" spc="-45" noProof="1">
                <a:solidFill>
                  <a:srgbClr val="5B5B5B"/>
                </a:solidFill>
                <a:latin typeface=" Atkinson Hyperlegible"/>
                <a:cs typeface="Lucida Sans"/>
              </a:rPr>
              <a:t>satisfacció</a:t>
            </a:r>
            <a:r>
              <a:rPr lang="es-ES" sz="1200" spc="-65" noProof="1">
                <a:solidFill>
                  <a:srgbClr val="5B5B5B"/>
                </a:solidFill>
                <a:latin typeface=" Atkinson Hyperlegible"/>
                <a:cs typeface="Lucida Sans"/>
              </a:rPr>
              <a:t> </a:t>
            </a:r>
            <a:r>
              <a:rPr lang="es-ES" sz="1200" spc="-10" noProof="1">
                <a:solidFill>
                  <a:srgbClr val="5B5B5B"/>
                </a:solidFill>
                <a:latin typeface=" Atkinson Hyperlegible"/>
                <a:cs typeface="Lucida Sans"/>
              </a:rPr>
              <a:t>de</a:t>
            </a:r>
            <a:r>
              <a:rPr lang="es-ES" sz="1200" spc="-70" noProof="1">
                <a:solidFill>
                  <a:srgbClr val="5B5B5B"/>
                </a:solidFill>
                <a:latin typeface=" Atkinson Hyperlegible"/>
                <a:cs typeface="Lucida Sans"/>
              </a:rPr>
              <a:t> </a:t>
            </a:r>
            <a:r>
              <a:rPr lang="es-ES" sz="1200" spc="-35" noProof="1">
                <a:solidFill>
                  <a:srgbClr val="5B5B5B"/>
                </a:solidFill>
                <a:latin typeface=" Atkinson Hyperlegible"/>
                <a:cs typeface="Lucida Sans"/>
              </a:rPr>
              <a:t>Platges</a:t>
            </a:r>
            <a:r>
              <a:rPr lang="es-ES" sz="1200" spc="-65" noProof="1">
                <a:solidFill>
                  <a:srgbClr val="5B5B5B"/>
                </a:solidFill>
                <a:latin typeface=" Atkinson Hyperlegible"/>
                <a:cs typeface="Lucida Sans"/>
              </a:rPr>
              <a:t> </a:t>
            </a:r>
            <a:r>
              <a:rPr lang="es-ES" sz="1200" spc="-45" noProof="1">
                <a:solidFill>
                  <a:srgbClr val="5B5B5B"/>
                </a:solidFill>
                <a:latin typeface=" Atkinson Hyperlegible"/>
                <a:cs typeface="Lucida Sans"/>
              </a:rPr>
              <a:t>AMB</a:t>
            </a:r>
            <a:r>
              <a:rPr lang="es-ES" sz="1200" spc="-65" noProof="1">
                <a:solidFill>
                  <a:srgbClr val="5B5B5B"/>
                </a:solidFill>
                <a:latin typeface=" Atkinson Hyperlegible"/>
                <a:cs typeface="Lucida Sans"/>
              </a:rPr>
              <a:t> </a:t>
            </a:r>
            <a:endParaRPr lang="es-ES" sz="1200" noProof="1">
              <a:latin typeface=" Atkinson Hyperlegible"/>
              <a:cs typeface="Lucida Sans"/>
            </a:endParaRPr>
          </a:p>
        </p:txBody>
      </p:sp>
      <p:sp>
        <p:nvSpPr>
          <p:cNvPr id="13" name="object 4">
            <a:extLst>
              <a:ext uri="{FF2B5EF4-FFF2-40B4-BE49-F238E27FC236}">
                <a16:creationId xmlns:a16="http://schemas.microsoft.com/office/drawing/2014/main" id="{10D514CC-7607-A693-7A68-3E988D9E6410}"/>
              </a:ext>
            </a:extLst>
          </p:cNvPr>
          <p:cNvSpPr txBox="1"/>
          <p:nvPr/>
        </p:nvSpPr>
        <p:spPr>
          <a:xfrm>
            <a:off x="8085438" y="1724864"/>
            <a:ext cx="3744000" cy="1405513"/>
          </a:xfrm>
          <a:prstGeom prst="rect">
            <a:avLst/>
          </a:prstGeom>
          <a:solidFill>
            <a:srgbClr val="EBEFD9"/>
          </a:solidFill>
        </p:spPr>
        <p:txBody>
          <a:bodyPr vert="horz" wrap="square" lIns="0" tIns="127000" rIns="0" bIns="0" rtlCol="0">
            <a:spAutoFit/>
          </a:bodyPr>
          <a:lstStyle/>
          <a:p>
            <a:pPr marL="93981">
              <a:lnSpc>
                <a:spcPct val="100000"/>
              </a:lnSpc>
              <a:spcBef>
                <a:spcPts val="270"/>
              </a:spcBef>
              <a:tabLst>
                <a:tab pos="198755" algn="l"/>
              </a:tabLst>
            </a:pPr>
            <a:r>
              <a:rPr lang="ca-ES" sz="1400" b="1" spc="-10" dirty="0">
                <a:solidFill>
                  <a:srgbClr val="5B5B5B"/>
                </a:solidFill>
                <a:latin typeface="Atkinson Hyperlegible" pitchFamily="2" charset="0"/>
                <a:cs typeface="Lucida Sans"/>
              </a:rPr>
              <a:t>Drets socials i polítiques públiques</a:t>
            </a:r>
          </a:p>
          <a:p>
            <a:pPr marL="93981">
              <a:lnSpc>
                <a:spcPct val="100000"/>
              </a:lnSpc>
              <a:spcBef>
                <a:spcPts val="270"/>
              </a:spcBef>
              <a:tabLst>
                <a:tab pos="198755" algn="l"/>
              </a:tabLst>
            </a:pPr>
            <a:r>
              <a:rPr lang="ca-ES" sz="1100" spc="-10" dirty="0">
                <a:solidFill>
                  <a:srgbClr val="5B5B5B"/>
                </a:solidFill>
                <a:latin typeface="Atkinson Hyperlegible" pitchFamily="2" charset="0"/>
                <a:cs typeface="Lucida Sans"/>
              </a:rPr>
              <a:t>- Enquesta persones usuàries dels CSS</a:t>
            </a:r>
          </a:p>
          <a:p>
            <a:pPr marL="93981">
              <a:lnSpc>
                <a:spcPct val="100000"/>
              </a:lnSpc>
              <a:spcBef>
                <a:spcPts val="270"/>
              </a:spcBef>
              <a:tabLst>
                <a:tab pos="198755" algn="l"/>
              </a:tabLst>
            </a:pPr>
            <a:r>
              <a:rPr lang="ca-ES" sz="1100" spc="-10" dirty="0">
                <a:solidFill>
                  <a:srgbClr val="5B5B5B"/>
                </a:solidFill>
                <a:latin typeface="Atkinson Hyperlegible" pitchFamily="2" charset="0"/>
                <a:cs typeface="Lucida Sans"/>
              </a:rPr>
              <a:t>- Enquesta persones usuàries </a:t>
            </a:r>
            <a:r>
              <a:rPr lang="ca-ES" sz="1100" spc="-10" noProof="1">
                <a:solidFill>
                  <a:srgbClr val="5B5B5B"/>
                </a:solidFill>
                <a:latin typeface="Atkinson Hyperlegible" pitchFamily="2" charset="0"/>
                <a:cs typeface="Lucida Sans"/>
              </a:rPr>
              <a:t>serveis sensellarisme</a:t>
            </a:r>
          </a:p>
          <a:p>
            <a:pPr marL="93981">
              <a:lnSpc>
                <a:spcPct val="100000"/>
              </a:lnSpc>
              <a:spcBef>
                <a:spcPts val="270"/>
              </a:spcBef>
              <a:tabLst>
                <a:tab pos="198755" algn="l"/>
              </a:tabLst>
            </a:pPr>
            <a:r>
              <a:rPr lang="ca-ES" sz="1100" spc="-10" noProof="1">
                <a:solidFill>
                  <a:srgbClr val="5B5B5B"/>
                </a:solidFill>
                <a:latin typeface="Atkinson Hyperlegible" pitchFamily="2" charset="0"/>
                <a:cs typeface="Lucida Sans"/>
              </a:rPr>
              <a:t>- Enquesta projecte B-Mincome</a:t>
            </a:r>
          </a:p>
          <a:p>
            <a:pPr marL="93981">
              <a:lnSpc>
                <a:spcPct val="100000"/>
              </a:lnSpc>
              <a:spcBef>
                <a:spcPts val="270"/>
              </a:spcBef>
              <a:tabLst>
                <a:tab pos="198755" algn="l"/>
              </a:tabLst>
            </a:pPr>
            <a:r>
              <a:rPr lang="ca-ES" sz="1100" spc="-10" dirty="0">
                <a:solidFill>
                  <a:srgbClr val="5B5B5B"/>
                </a:solidFill>
                <a:latin typeface="Atkinson Hyperlegible" pitchFamily="2" charset="0"/>
                <a:cs typeface="Lucida Sans"/>
              </a:rPr>
              <a:t>- Enquesta Projecte Amunt</a:t>
            </a:r>
          </a:p>
          <a:p>
            <a:pPr marL="93981">
              <a:lnSpc>
                <a:spcPct val="100000"/>
              </a:lnSpc>
              <a:spcBef>
                <a:spcPts val="270"/>
              </a:spcBef>
              <a:tabLst>
                <a:tab pos="198755" algn="l"/>
              </a:tabLst>
            </a:pPr>
            <a:endParaRPr lang="ca-ES" sz="700" dirty="0">
              <a:latin typeface="Lucida Sans"/>
              <a:cs typeface="Lucida Sans"/>
            </a:endParaRPr>
          </a:p>
          <a:p>
            <a:pPr marL="93981">
              <a:lnSpc>
                <a:spcPct val="100000"/>
              </a:lnSpc>
              <a:spcBef>
                <a:spcPts val="270"/>
              </a:spcBef>
              <a:tabLst>
                <a:tab pos="198755" algn="l"/>
                <a:tab pos="3455035" algn="l"/>
              </a:tabLst>
            </a:pPr>
            <a:endParaRPr lang="ca-ES" sz="300" dirty="0">
              <a:latin typeface="Lucida Sans"/>
              <a:cs typeface="Lucida Sans"/>
            </a:endParaRPr>
          </a:p>
        </p:txBody>
      </p:sp>
      <p:sp>
        <p:nvSpPr>
          <p:cNvPr id="14" name="object 6">
            <a:extLst>
              <a:ext uri="{FF2B5EF4-FFF2-40B4-BE49-F238E27FC236}">
                <a16:creationId xmlns:a16="http://schemas.microsoft.com/office/drawing/2014/main" id="{58E9F6BE-3B6E-1310-B93C-B3063463FCDB}"/>
              </a:ext>
            </a:extLst>
          </p:cNvPr>
          <p:cNvSpPr txBox="1"/>
          <p:nvPr/>
        </p:nvSpPr>
        <p:spPr>
          <a:xfrm>
            <a:off x="4264176" y="3208536"/>
            <a:ext cx="3742456" cy="1361911"/>
          </a:xfrm>
          <a:prstGeom prst="rect">
            <a:avLst/>
          </a:prstGeom>
          <a:solidFill>
            <a:srgbClr val="EBEFD9"/>
          </a:solidFill>
        </p:spPr>
        <p:txBody>
          <a:bodyPr vert="horz" wrap="square" lIns="0" tIns="2540" rIns="0" bIns="0" rtlCol="0">
            <a:spAutoFit/>
          </a:bodyPr>
          <a:lstStyle/>
          <a:p>
            <a:pPr marL="94615">
              <a:lnSpc>
                <a:spcPct val="100000"/>
              </a:lnSpc>
              <a:spcBef>
                <a:spcPts val="1000"/>
              </a:spcBef>
            </a:pPr>
            <a:endParaRPr lang="es-ES" sz="100" b="1" spc="-10" noProof="1">
              <a:solidFill>
                <a:srgbClr val="5B5B5B"/>
              </a:solidFill>
              <a:latin typeface="Atkinson Hyperlegible" pitchFamily="2" charset="0"/>
              <a:cs typeface="Tahoma"/>
            </a:endParaRPr>
          </a:p>
          <a:p>
            <a:pPr marL="94615">
              <a:lnSpc>
                <a:spcPct val="100000"/>
              </a:lnSpc>
              <a:spcBef>
                <a:spcPts val="1000"/>
              </a:spcBef>
            </a:pPr>
            <a:r>
              <a:rPr lang="es-ES" sz="1400" b="1" spc="-10" noProof="1">
                <a:solidFill>
                  <a:srgbClr val="5B5B5B"/>
                </a:solidFill>
                <a:latin typeface="Atkinson Hyperlegible" pitchFamily="2" charset="0"/>
                <a:cs typeface="Tahoma"/>
              </a:rPr>
              <a:t>Habitatge</a:t>
            </a:r>
            <a:endParaRPr lang="es-ES" sz="1400" noProof="1">
              <a:latin typeface="Atkinson Hyperlegible" pitchFamily="2" charset="0"/>
              <a:cs typeface="Tahoma"/>
            </a:endParaRPr>
          </a:p>
          <a:p>
            <a:pPr marL="198120" indent="-104139">
              <a:lnSpc>
                <a:spcPct val="100000"/>
              </a:lnSpc>
              <a:spcBef>
                <a:spcPts val="270"/>
              </a:spcBef>
              <a:buChar char="-"/>
              <a:tabLst>
                <a:tab pos="198755" algn="l"/>
              </a:tabLst>
            </a:pPr>
            <a:r>
              <a:rPr lang="es-ES" sz="1100" spc="-25" noProof="1">
                <a:solidFill>
                  <a:srgbClr val="5B5B5B"/>
                </a:solidFill>
                <a:latin typeface="Atkinson Hyperlegible" pitchFamily="2" charset="0"/>
                <a:cs typeface="Lucida Sans"/>
              </a:rPr>
              <a:t>Sistema</a:t>
            </a:r>
            <a:r>
              <a:rPr lang="es-ES" sz="1100" spc="-55" noProof="1">
                <a:solidFill>
                  <a:srgbClr val="5B5B5B"/>
                </a:solidFill>
                <a:latin typeface="Atkinson Hyperlegible" pitchFamily="2" charset="0"/>
                <a:cs typeface="Lucida Sans"/>
              </a:rPr>
              <a:t> d’indicadors </a:t>
            </a:r>
            <a:r>
              <a:rPr lang="es-ES" sz="1100" spc="-35" noProof="1">
                <a:solidFill>
                  <a:srgbClr val="5B5B5B"/>
                </a:solidFill>
                <a:latin typeface="Atkinson Hyperlegible" pitchFamily="2" charset="0"/>
                <a:cs typeface="Lucida Sans"/>
              </a:rPr>
              <a:t>Habitatge</a:t>
            </a:r>
            <a:r>
              <a:rPr lang="es-ES" sz="1100" spc="-55" noProof="1">
                <a:solidFill>
                  <a:srgbClr val="5B5B5B"/>
                </a:solidFill>
                <a:latin typeface="Atkinson Hyperlegible" pitchFamily="2" charset="0"/>
                <a:cs typeface="Lucida Sans"/>
              </a:rPr>
              <a:t> </a:t>
            </a:r>
            <a:r>
              <a:rPr lang="es-ES" sz="1100" spc="-60" noProof="1">
                <a:solidFill>
                  <a:srgbClr val="5B5B5B"/>
                </a:solidFill>
                <a:latin typeface="Atkinson Hyperlegible" pitchFamily="2" charset="0"/>
                <a:cs typeface="Lucida Sans"/>
              </a:rPr>
              <a:t>i</a:t>
            </a:r>
            <a:r>
              <a:rPr lang="es-ES" sz="1100" spc="-55" noProof="1">
                <a:solidFill>
                  <a:srgbClr val="5B5B5B"/>
                </a:solidFill>
                <a:latin typeface="Atkinson Hyperlegible" pitchFamily="2" charset="0"/>
                <a:cs typeface="Lucida Sans"/>
              </a:rPr>
              <a:t> </a:t>
            </a:r>
            <a:r>
              <a:rPr lang="es-ES" sz="1100" spc="-10" noProof="1">
                <a:solidFill>
                  <a:srgbClr val="5B5B5B"/>
                </a:solidFill>
                <a:latin typeface="Atkinson Hyperlegible" pitchFamily="2" charset="0"/>
                <a:cs typeface="Lucida Sans"/>
              </a:rPr>
              <a:t>Metròpoli</a:t>
            </a:r>
            <a:endParaRPr lang="es-ES" sz="1100" noProof="1">
              <a:latin typeface="Atkinson Hyperlegible" pitchFamily="2" charset="0"/>
              <a:cs typeface="Lucida Sans"/>
            </a:endParaRPr>
          </a:p>
          <a:p>
            <a:pPr marL="198120" indent="-104139">
              <a:lnSpc>
                <a:spcPct val="100000"/>
              </a:lnSpc>
              <a:spcBef>
                <a:spcPts val="270"/>
              </a:spcBef>
              <a:buChar char="-"/>
              <a:tabLst>
                <a:tab pos="198755" algn="l"/>
              </a:tabLst>
            </a:pPr>
            <a:r>
              <a:rPr lang="es-ES" sz="1100" spc="-25" noProof="1">
                <a:solidFill>
                  <a:srgbClr val="5B5B5B"/>
                </a:solidFill>
                <a:latin typeface="Atkinson Hyperlegible" pitchFamily="2" charset="0"/>
                <a:cs typeface="Lucida Sans"/>
              </a:rPr>
              <a:t>Visor de Dades Observatori Metropolità de l’Habitatge</a:t>
            </a:r>
            <a:endParaRPr lang="es-ES" sz="1100" spc="-10" noProof="1">
              <a:solidFill>
                <a:srgbClr val="5B5B5B"/>
              </a:solidFill>
              <a:latin typeface="Atkinson Hyperlegible" pitchFamily="2" charset="0"/>
              <a:cs typeface="Lucida Sans"/>
            </a:endParaRPr>
          </a:p>
          <a:p>
            <a:pPr marL="198120" indent="-104139">
              <a:lnSpc>
                <a:spcPct val="100000"/>
              </a:lnSpc>
              <a:spcBef>
                <a:spcPts val="270"/>
              </a:spcBef>
              <a:buChar char="-"/>
              <a:tabLst>
                <a:tab pos="198755" algn="l"/>
              </a:tabLst>
            </a:pPr>
            <a:r>
              <a:rPr lang="es-ES" sz="1100" spc="-10" noProof="1">
                <a:solidFill>
                  <a:srgbClr val="5B5B5B"/>
                </a:solidFill>
                <a:latin typeface=" Atkinson Hyperlegible"/>
                <a:cs typeface="Lucida Sans"/>
              </a:rPr>
              <a:t>Enquestes digitals: habitar en confinament, demanda residencial</a:t>
            </a:r>
            <a:endParaRPr lang="es-ES" sz="1100" spc="-10" dirty="0">
              <a:solidFill>
                <a:srgbClr val="5B5B5B"/>
              </a:solidFill>
              <a:latin typeface=" Atkinson Hyperlegible"/>
              <a:cs typeface="Lucida Sans"/>
            </a:endParaRPr>
          </a:p>
          <a:p>
            <a:pPr marL="198120" indent="-104139">
              <a:lnSpc>
                <a:spcPct val="100000"/>
              </a:lnSpc>
              <a:spcBef>
                <a:spcPts val="270"/>
              </a:spcBef>
              <a:buChar char="-"/>
              <a:tabLst>
                <a:tab pos="198755" algn="l"/>
              </a:tabLst>
            </a:pPr>
            <a:endParaRPr lang="es-ES" sz="1100" spc="-10" dirty="0">
              <a:solidFill>
                <a:srgbClr val="5B5B5B"/>
              </a:solidFill>
              <a:latin typeface=" Atkinson Hyperlegible"/>
              <a:cs typeface="Lucida Sans"/>
            </a:endParaRPr>
          </a:p>
        </p:txBody>
      </p:sp>
      <p:sp>
        <p:nvSpPr>
          <p:cNvPr id="15" name="object 7">
            <a:extLst>
              <a:ext uri="{FF2B5EF4-FFF2-40B4-BE49-F238E27FC236}">
                <a16:creationId xmlns:a16="http://schemas.microsoft.com/office/drawing/2014/main" id="{934ADDAB-D1B0-1B1A-5CD2-331962F50D11}"/>
              </a:ext>
            </a:extLst>
          </p:cNvPr>
          <p:cNvSpPr txBox="1"/>
          <p:nvPr/>
        </p:nvSpPr>
        <p:spPr>
          <a:xfrm>
            <a:off x="8085438" y="3239157"/>
            <a:ext cx="3742457" cy="1336263"/>
          </a:xfrm>
          <a:prstGeom prst="rect">
            <a:avLst/>
          </a:prstGeom>
          <a:solidFill>
            <a:srgbClr val="EBEFD9"/>
          </a:solidFill>
        </p:spPr>
        <p:txBody>
          <a:bodyPr vert="horz" wrap="square" lIns="0" tIns="127000" rIns="0" bIns="0" rtlCol="0">
            <a:spAutoFit/>
          </a:bodyPr>
          <a:lstStyle/>
          <a:p>
            <a:pPr marL="94615">
              <a:lnSpc>
                <a:spcPct val="100000"/>
              </a:lnSpc>
            </a:pPr>
            <a:r>
              <a:rPr lang="es-ES" sz="1400" b="1" noProof="1">
                <a:solidFill>
                  <a:srgbClr val="5B5B5B"/>
                </a:solidFill>
                <a:latin typeface="Atkinson Hyperlegible" pitchFamily="2" charset="0"/>
                <a:cs typeface="Tahoma"/>
              </a:rPr>
              <a:t>Economia</a:t>
            </a:r>
            <a:r>
              <a:rPr lang="es-ES" sz="1400" b="1" spc="40" noProof="1">
                <a:solidFill>
                  <a:srgbClr val="5B5B5B"/>
                </a:solidFill>
                <a:latin typeface="Atkinson Hyperlegible" pitchFamily="2" charset="0"/>
                <a:cs typeface="Tahoma"/>
              </a:rPr>
              <a:t> </a:t>
            </a:r>
            <a:r>
              <a:rPr lang="es-ES" sz="1400" b="1" noProof="1">
                <a:solidFill>
                  <a:srgbClr val="5B5B5B"/>
                </a:solidFill>
                <a:latin typeface="Atkinson Hyperlegible" pitchFamily="2" charset="0"/>
                <a:cs typeface="Tahoma"/>
              </a:rPr>
              <a:t>regional</a:t>
            </a:r>
            <a:r>
              <a:rPr lang="es-ES" sz="1400" b="1" spc="45" noProof="1">
                <a:solidFill>
                  <a:srgbClr val="5B5B5B"/>
                </a:solidFill>
                <a:latin typeface="Atkinson Hyperlegible" pitchFamily="2" charset="0"/>
                <a:cs typeface="Tahoma"/>
              </a:rPr>
              <a:t> </a:t>
            </a:r>
            <a:r>
              <a:rPr lang="es-ES" sz="1400" b="1" noProof="1">
                <a:solidFill>
                  <a:srgbClr val="5B5B5B"/>
                </a:solidFill>
                <a:latin typeface="Atkinson Hyperlegible" pitchFamily="2" charset="0"/>
                <a:cs typeface="Tahoma"/>
              </a:rPr>
              <a:t>i</a:t>
            </a:r>
            <a:r>
              <a:rPr lang="es-ES" sz="1400" b="1" spc="45" noProof="1">
                <a:solidFill>
                  <a:srgbClr val="5B5B5B"/>
                </a:solidFill>
                <a:latin typeface="Atkinson Hyperlegible" pitchFamily="2" charset="0"/>
                <a:cs typeface="Tahoma"/>
              </a:rPr>
              <a:t> </a:t>
            </a:r>
            <a:r>
              <a:rPr lang="es-ES" sz="1400" b="1" spc="-10" noProof="1">
                <a:solidFill>
                  <a:srgbClr val="5B5B5B"/>
                </a:solidFill>
                <a:latin typeface="Atkinson Hyperlegible" pitchFamily="2" charset="0"/>
                <a:cs typeface="Tahoma"/>
              </a:rPr>
              <a:t>urbana</a:t>
            </a:r>
            <a:endParaRPr lang="es-ES" sz="1400" noProof="1">
              <a:latin typeface="Atkinson Hyperlegible" pitchFamily="2" charset="0"/>
              <a:cs typeface="Tahoma"/>
            </a:endParaRPr>
          </a:p>
          <a:p>
            <a:pPr marL="198120" indent="-104139">
              <a:lnSpc>
                <a:spcPct val="100000"/>
              </a:lnSpc>
              <a:spcBef>
                <a:spcPts val="270"/>
              </a:spcBef>
              <a:buChar char="-"/>
              <a:tabLst>
                <a:tab pos="198755" algn="l"/>
              </a:tabLst>
            </a:pPr>
            <a:r>
              <a:rPr lang="es-ES" sz="1200" spc="-60" noProof="1">
                <a:solidFill>
                  <a:srgbClr val="5B5B5B"/>
                </a:solidFill>
                <a:latin typeface="Atkinson Hyperlegible" pitchFamily="2" charset="0"/>
                <a:cs typeface="Lucida Sans"/>
              </a:rPr>
              <a:t>Flaix</a:t>
            </a:r>
            <a:r>
              <a:rPr lang="es-ES" sz="1200" spc="-80" noProof="1">
                <a:solidFill>
                  <a:srgbClr val="5B5B5B"/>
                </a:solidFill>
                <a:latin typeface="Atkinson Hyperlegible" pitchFamily="2" charset="0"/>
                <a:cs typeface="Lucida Sans"/>
              </a:rPr>
              <a:t> </a:t>
            </a:r>
            <a:r>
              <a:rPr lang="es-ES" sz="1200" spc="-35" noProof="1">
                <a:solidFill>
                  <a:srgbClr val="5B5B5B"/>
                </a:solidFill>
                <a:latin typeface="Atkinson Hyperlegible" pitchFamily="2" charset="0"/>
                <a:cs typeface="Lucida Sans"/>
              </a:rPr>
              <a:t>econòmic</a:t>
            </a:r>
            <a:r>
              <a:rPr lang="es-ES" sz="1200" spc="-80" noProof="1">
                <a:solidFill>
                  <a:srgbClr val="5B5B5B"/>
                </a:solidFill>
                <a:latin typeface="Atkinson Hyperlegible" pitchFamily="2" charset="0"/>
                <a:cs typeface="Lucida Sans"/>
              </a:rPr>
              <a:t> </a:t>
            </a:r>
            <a:r>
              <a:rPr lang="es-ES" sz="1200" spc="-10" noProof="1">
                <a:solidFill>
                  <a:srgbClr val="5B5B5B"/>
                </a:solidFill>
                <a:latin typeface="Atkinson Hyperlegible" pitchFamily="2" charset="0"/>
                <a:cs typeface="Lucida Sans"/>
              </a:rPr>
              <a:t>metropolità</a:t>
            </a:r>
            <a:r>
              <a:rPr lang="es-ES" sz="1200" spc="200" noProof="1">
                <a:solidFill>
                  <a:srgbClr val="5B5B5B"/>
                </a:solidFill>
                <a:latin typeface="Atkinson Hyperlegible" pitchFamily="2" charset="0"/>
                <a:cs typeface="Lucida Sans"/>
              </a:rPr>
              <a:t> </a:t>
            </a:r>
            <a:r>
              <a:rPr lang="es-ES" sz="1200" spc="-45" noProof="1">
                <a:solidFill>
                  <a:srgbClr val="5B5B5B"/>
                </a:solidFill>
                <a:latin typeface="Atkinson Hyperlegible" pitchFamily="2" charset="0"/>
                <a:cs typeface="Lucida Sans"/>
              </a:rPr>
              <a:t>(Trimestral</a:t>
            </a:r>
            <a:r>
              <a:rPr lang="es-ES" sz="1200" spc="-80" noProof="1">
                <a:solidFill>
                  <a:srgbClr val="5B5B5B"/>
                </a:solidFill>
                <a:latin typeface="Atkinson Hyperlegible" pitchFamily="2" charset="0"/>
                <a:cs typeface="Lucida Sans"/>
              </a:rPr>
              <a:t> </a:t>
            </a:r>
            <a:r>
              <a:rPr lang="es-ES" sz="1200" spc="-60" noProof="1">
                <a:solidFill>
                  <a:srgbClr val="5B5B5B"/>
                </a:solidFill>
                <a:latin typeface="Atkinson Hyperlegible" pitchFamily="2" charset="0"/>
                <a:cs typeface="Lucida Sans"/>
              </a:rPr>
              <a:t>i</a:t>
            </a:r>
            <a:r>
              <a:rPr lang="es-ES" sz="1200" spc="-80" noProof="1">
                <a:solidFill>
                  <a:srgbClr val="5B5B5B"/>
                </a:solidFill>
                <a:latin typeface="Atkinson Hyperlegible" pitchFamily="2" charset="0"/>
                <a:cs typeface="Lucida Sans"/>
              </a:rPr>
              <a:t> </a:t>
            </a:r>
            <a:r>
              <a:rPr lang="es-ES" sz="1200" spc="-10" noProof="1">
                <a:solidFill>
                  <a:srgbClr val="5B5B5B"/>
                </a:solidFill>
                <a:latin typeface="Atkinson Hyperlegible" pitchFamily="2" charset="0"/>
                <a:cs typeface="Lucida Sans"/>
              </a:rPr>
              <a:t>Anual)</a:t>
            </a:r>
            <a:endParaRPr lang="es-ES" sz="1200" noProof="1">
              <a:latin typeface="Atkinson Hyperlegible" pitchFamily="2" charset="0"/>
              <a:cs typeface="Lucida Sans"/>
            </a:endParaRPr>
          </a:p>
          <a:p>
            <a:pPr marL="198120" indent="-104139">
              <a:lnSpc>
                <a:spcPct val="100000"/>
              </a:lnSpc>
              <a:spcBef>
                <a:spcPts val="270"/>
              </a:spcBef>
              <a:buChar char="-"/>
              <a:tabLst>
                <a:tab pos="198755" algn="l"/>
              </a:tabLst>
            </a:pPr>
            <a:r>
              <a:rPr lang="es-ES" sz="1200" spc="-30" noProof="1">
                <a:solidFill>
                  <a:srgbClr val="5B5B5B"/>
                </a:solidFill>
                <a:latin typeface="Atkinson Hyperlegible" pitchFamily="2" charset="0"/>
                <a:cs typeface="Lucida Sans"/>
              </a:rPr>
              <a:t>Global</a:t>
            </a:r>
            <a:r>
              <a:rPr lang="es-ES" sz="1200" spc="-85" noProof="1">
                <a:solidFill>
                  <a:srgbClr val="5B5B5B"/>
                </a:solidFill>
                <a:latin typeface="Atkinson Hyperlegible" pitchFamily="2" charset="0"/>
                <a:cs typeface="Lucida Sans"/>
              </a:rPr>
              <a:t> </a:t>
            </a:r>
            <a:r>
              <a:rPr lang="es-ES" sz="1200" spc="-25" noProof="1">
                <a:solidFill>
                  <a:srgbClr val="5B5B5B"/>
                </a:solidFill>
                <a:latin typeface="Atkinson Hyperlegible" pitchFamily="2" charset="0"/>
                <a:cs typeface="Lucida Sans"/>
              </a:rPr>
              <a:t>Entrepreneurship</a:t>
            </a:r>
            <a:r>
              <a:rPr lang="es-ES" sz="1200" spc="-85" noProof="1">
                <a:solidFill>
                  <a:srgbClr val="5B5B5B"/>
                </a:solidFill>
                <a:latin typeface="Atkinson Hyperlegible" pitchFamily="2" charset="0"/>
                <a:cs typeface="Lucida Sans"/>
              </a:rPr>
              <a:t> </a:t>
            </a:r>
            <a:r>
              <a:rPr lang="es-ES" sz="1200" spc="-20" noProof="1">
                <a:solidFill>
                  <a:srgbClr val="5B5B5B"/>
                </a:solidFill>
                <a:latin typeface="Atkinson Hyperlegible" pitchFamily="2" charset="0"/>
                <a:cs typeface="Lucida Sans"/>
              </a:rPr>
              <a:t>Monitor</a:t>
            </a:r>
            <a:r>
              <a:rPr lang="es-ES" sz="1200" spc="-90" noProof="1">
                <a:solidFill>
                  <a:srgbClr val="5B5B5B"/>
                </a:solidFill>
                <a:latin typeface="Atkinson Hyperlegible" pitchFamily="2" charset="0"/>
                <a:cs typeface="Lucida Sans"/>
              </a:rPr>
              <a:t> </a:t>
            </a:r>
            <a:r>
              <a:rPr lang="es-ES" sz="1200" noProof="1">
                <a:solidFill>
                  <a:srgbClr val="5B5B5B"/>
                </a:solidFill>
                <a:latin typeface="Atkinson Hyperlegible" pitchFamily="2" charset="0"/>
                <a:cs typeface="Lucida Sans"/>
              </a:rPr>
              <a:t>(GEM</a:t>
            </a:r>
            <a:r>
              <a:rPr lang="es-ES" sz="1200" spc="-110" noProof="1">
                <a:solidFill>
                  <a:srgbClr val="5B5B5B"/>
                </a:solidFill>
                <a:latin typeface="Atkinson Hyperlegible" pitchFamily="2" charset="0"/>
                <a:cs typeface="Lucida Sans"/>
              </a:rPr>
              <a:t> </a:t>
            </a:r>
            <a:r>
              <a:rPr lang="es-ES" sz="1200" spc="-10" noProof="1">
                <a:solidFill>
                  <a:srgbClr val="5B5B5B"/>
                </a:solidFill>
                <a:latin typeface="Atkinson Hyperlegible" pitchFamily="2" charset="0"/>
                <a:cs typeface="Lucida Sans"/>
              </a:rPr>
              <a:t>Catalunya)</a:t>
            </a:r>
          </a:p>
          <a:p>
            <a:pPr marL="198120" indent="-104139">
              <a:lnSpc>
                <a:spcPct val="100000"/>
              </a:lnSpc>
              <a:spcBef>
                <a:spcPts val="270"/>
              </a:spcBef>
              <a:buChar char="-"/>
              <a:tabLst>
                <a:tab pos="198755" algn="l"/>
              </a:tabLst>
            </a:pPr>
            <a:endParaRPr lang="es-ES" sz="1200" spc="-10" dirty="0">
              <a:solidFill>
                <a:srgbClr val="5B5B5B"/>
              </a:solidFill>
              <a:latin typeface="Atkinson Hyperlegible" pitchFamily="2" charset="0"/>
              <a:cs typeface="Lucida Sans"/>
            </a:endParaRPr>
          </a:p>
          <a:p>
            <a:pPr marL="198120" indent="-104139">
              <a:lnSpc>
                <a:spcPct val="100000"/>
              </a:lnSpc>
              <a:spcBef>
                <a:spcPts val="270"/>
              </a:spcBef>
              <a:buChar char="-"/>
              <a:tabLst>
                <a:tab pos="198755" algn="l"/>
              </a:tabLst>
            </a:pPr>
            <a:endParaRPr lang="es-ES" sz="1200" spc="-10" dirty="0">
              <a:solidFill>
                <a:srgbClr val="5B5B5B"/>
              </a:solidFill>
              <a:latin typeface="Atkinson Hyperlegible" pitchFamily="2" charset="0"/>
              <a:cs typeface="Lucida Sans"/>
            </a:endParaRPr>
          </a:p>
          <a:p>
            <a:pPr marL="198120" indent="-104139">
              <a:lnSpc>
                <a:spcPct val="100000"/>
              </a:lnSpc>
              <a:spcBef>
                <a:spcPts val="270"/>
              </a:spcBef>
              <a:buChar char="-"/>
              <a:tabLst>
                <a:tab pos="198755" algn="l"/>
              </a:tabLst>
            </a:pPr>
            <a:endParaRPr lang="ca-ES" sz="100" dirty="0">
              <a:latin typeface="Lucida Sans"/>
              <a:cs typeface="Lucida Sans"/>
            </a:endParaRPr>
          </a:p>
        </p:txBody>
      </p:sp>
      <p:sp>
        <p:nvSpPr>
          <p:cNvPr id="16" name="object 9">
            <a:extLst>
              <a:ext uri="{FF2B5EF4-FFF2-40B4-BE49-F238E27FC236}">
                <a16:creationId xmlns:a16="http://schemas.microsoft.com/office/drawing/2014/main" id="{697E3418-36D1-B8A0-0506-B15E945E7FF2}"/>
              </a:ext>
            </a:extLst>
          </p:cNvPr>
          <p:cNvSpPr txBox="1"/>
          <p:nvPr/>
        </p:nvSpPr>
        <p:spPr>
          <a:xfrm>
            <a:off x="434822" y="4686320"/>
            <a:ext cx="3742457" cy="1300356"/>
          </a:xfrm>
          <a:prstGeom prst="rect">
            <a:avLst/>
          </a:prstGeom>
          <a:solidFill>
            <a:srgbClr val="EBEFD9"/>
          </a:solidFill>
        </p:spPr>
        <p:txBody>
          <a:bodyPr vert="horz" wrap="square" lIns="0" tIns="2540" rIns="0" bIns="0" rtlCol="0">
            <a:spAutoFit/>
          </a:bodyPr>
          <a:lstStyle/>
          <a:p>
            <a:pPr marL="94615">
              <a:lnSpc>
                <a:spcPct val="100000"/>
              </a:lnSpc>
              <a:spcBef>
                <a:spcPts val="1000"/>
              </a:spcBef>
            </a:pPr>
            <a:endParaRPr lang="fr-FR" sz="100" b="1" spc="-10" noProof="1">
              <a:solidFill>
                <a:srgbClr val="5B5B5B"/>
              </a:solidFill>
              <a:latin typeface="Atkinson Hyperlegible" pitchFamily="2" charset="0"/>
              <a:cs typeface="Tahoma"/>
            </a:endParaRPr>
          </a:p>
          <a:p>
            <a:pPr marL="94615">
              <a:lnSpc>
                <a:spcPct val="100000"/>
              </a:lnSpc>
              <a:spcBef>
                <a:spcPts val="1000"/>
              </a:spcBef>
            </a:pPr>
            <a:r>
              <a:rPr lang="fr-FR" sz="1400" b="1" spc="-10" noProof="1">
                <a:solidFill>
                  <a:srgbClr val="5B5B5B"/>
                </a:solidFill>
                <a:latin typeface="Atkinson Hyperlegible" pitchFamily="2" charset="0"/>
                <a:cs typeface="Tahoma"/>
              </a:rPr>
              <a:t>Mobilitat</a:t>
            </a:r>
            <a:endParaRPr lang="fr-FR" sz="1400" noProof="1">
              <a:latin typeface="Atkinson Hyperlegible" pitchFamily="2" charset="0"/>
              <a:cs typeface="Tahoma"/>
            </a:endParaRPr>
          </a:p>
          <a:p>
            <a:pPr marL="94615">
              <a:lnSpc>
                <a:spcPct val="100000"/>
              </a:lnSpc>
              <a:spcBef>
                <a:spcPts val="270"/>
              </a:spcBef>
            </a:pPr>
            <a:r>
              <a:rPr lang="fr-FR" sz="1100" spc="-20" dirty="0">
                <a:solidFill>
                  <a:srgbClr val="5B5B5B"/>
                </a:solidFill>
                <a:latin typeface="Atkinson Hyperlegible" pitchFamily="2" charset="0"/>
                <a:cs typeface="Lucida Sans"/>
              </a:rPr>
              <a:t> - </a:t>
            </a:r>
            <a:r>
              <a:rPr lang="fr-FR" sz="1100" spc="-25" noProof="1">
                <a:solidFill>
                  <a:srgbClr val="5B5B5B"/>
                </a:solidFill>
                <a:latin typeface="Atkinson Hyperlegible" pitchFamily="2" charset="0"/>
                <a:cs typeface="Lucida Sans"/>
              </a:rPr>
              <a:t>Informe</a:t>
            </a:r>
            <a:r>
              <a:rPr lang="fr-FR" sz="1100" spc="-90" noProof="1">
                <a:solidFill>
                  <a:srgbClr val="5B5B5B"/>
                </a:solidFill>
                <a:latin typeface="Atkinson Hyperlegible" pitchFamily="2" charset="0"/>
                <a:cs typeface="Lucida Sans"/>
              </a:rPr>
              <a:t> </a:t>
            </a:r>
            <a:r>
              <a:rPr lang="fr-FR" sz="1100" spc="-10" noProof="1">
                <a:solidFill>
                  <a:srgbClr val="5B5B5B"/>
                </a:solidFill>
                <a:latin typeface="Atkinson Hyperlegible" pitchFamily="2" charset="0"/>
                <a:cs typeface="Lucida Sans"/>
              </a:rPr>
              <a:t>de</a:t>
            </a:r>
            <a:r>
              <a:rPr lang="fr-FR" sz="1100" spc="-100" noProof="1">
                <a:solidFill>
                  <a:srgbClr val="5B5B5B"/>
                </a:solidFill>
                <a:latin typeface="Atkinson Hyperlegible" pitchFamily="2" charset="0"/>
                <a:cs typeface="Lucida Sans"/>
              </a:rPr>
              <a:t> </a:t>
            </a:r>
            <a:r>
              <a:rPr lang="fr-FR" sz="1100" spc="-40" noProof="1">
                <a:solidFill>
                  <a:srgbClr val="5B5B5B"/>
                </a:solidFill>
                <a:latin typeface="Atkinson Hyperlegible" pitchFamily="2" charset="0"/>
                <a:cs typeface="Lucida Sans"/>
              </a:rPr>
              <a:t>mobilitat</a:t>
            </a:r>
            <a:r>
              <a:rPr lang="fr-FR" sz="1100" spc="-80" noProof="1">
                <a:solidFill>
                  <a:srgbClr val="5B5B5B"/>
                </a:solidFill>
                <a:latin typeface="Atkinson Hyperlegible" pitchFamily="2" charset="0"/>
                <a:cs typeface="Lucida Sans"/>
              </a:rPr>
              <a:t> </a:t>
            </a:r>
            <a:r>
              <a:rPr lang="fr-FR" sz="1100" spc="-60" noProof="1">
                <a:solidFill>
                  <a:srgbClr val="5B5B5B"/>
                </a:solidFill>
                <a:latin typeface="Atkinson Hyperlegible" pitchFamily="2" charset="0"/>
                <a:cs typeface="Lucida Sans"/>
              </a:rPr>
              <a:t>i</a:t>
            </a:r>
            <a:r>
              <a:rPr lang="fr-FR" sz="1100" spc="-80" noProof="1">
                <a:solidFill>
                  <a:srgbClr val="5B5B5B"/>
                </a:solidFill>
                <a:latin typeface="Atkinson Hyperlegible" pitchFamily="2" charset="0"/>
                <a:cs typeface="Lucida Sans"/>
              </a:rPr>
              <a:t> </a:t>
            </a:r>
            <a:r>
              <a:rPr lang="fr-FR" sz="1100" spc="-20" noProof="1">
                <a:solidFill>
                  <a:srgbClr val="5B5B5B"/>
                </a:solidFill>
                <a:latin typeface="Atkinson Hyperlegible" pitchFamily="2" charset="0"/>
                <a:cs typeface="Lucida Sans"/>
              </a:rPr>
              <a:t>entorn</a:t>
            </a:r>
            <a:r>
              <a:rPr lang="fr-FR" sz="1100" spc="-90" noProof="1">
                <a:solidFill>
                  <a:srgbClr val="5B5B5B"/>
                </a:solidFill>
                <a:latin typeface="Atkinson Hyperlegible" pitchFamily="2" charset="0"/>
                <a:cs typeface="Lucida Sans"/>
              </a:rPr>
              <a:t> </a:t>
            </a:r>
            <a:r>
              <a:rPr lang="fr-FR" sz="1100" spc="-25" noProof="1">
                <a:solidFill>
                  <a:srgbClr val="5B5B5B"/>
                </a:solidFill>
                <a:latin typeface="Atkinson Hyperlegible" pitchFamily="2" charset="0"/>
                <a:cs typeface="Lucida Sans"/>
              </a:rPr>
              <a:t>socioeconòmic</a:t>
            </a:r>
            <a:r>
              <a:rPr lang="fr-FR" sz="1100" spc="240" noProof="1">
                <a:solidFill>
                  <a:srgbClr val="5B5B5B"/>
                </a:solidFill>
                <a:latin typeface="Atkinson Hyperlegible" pitchFamily="2" charset="0"/>
                <a:cs typeface="Lucida Sans"/>
              </a:rPr>
              <a:t> </a:t>
            </a:r>
            <a:endParaRPr lang="fr-FR" sz="1100" noProof="1">
              <a:latin typeface="Atkinson Hyperlegible" pitchFamily="2" charset="0"/>
              <a:cs typeface="Lucida Sans"/>
            </a:endParaRPr>
          </a:p>
          <a:p>
            <a:pPr marL="93981">
              <a:lnSpc>
                <a:spcPct val="100000"/>
              </a:lnSpc>
              <a:spcBef>
                <a:spcPts val="270"/>
              </a:spcBef>
              <a:tabLst>
                <a:tab pos="198755" algn="l"/>
                <a:tab pos="3930650" algn="l"/>
              </a:tabLst>
            </a:pPr>
            <a:r>
              <a:rPr lang="fr-FR" sz="1100" spc="-25" noProof="1">
                <a:solidFill>
                  <a:srgbClr val="5B5B5B"/>
                </a:solidFill>
                <a:latin typeface="Atkinson Hyperlegible" pitchFamily="2" charset="0"/>
                <a:cs typeface="Lucida Sans"/>
              </a:rPr>
              <a:t> - Enquesta</a:t>
            </a:r>
            <a:r>
              <a:rPr lang="fr-FR" sz="1100" spc="-65" noProof="1">
                <a:solidFill>
                  <a:srgbClr val="5B5B5B"/>
                </a:solidFill>
                <a:latin typeface="Atkinson Hyperlegible" pitchFamily="2" charset="0"/>
                <a:cs typeface="Lucida Sans"/>
              </a:rPr>
              <a:t> </a:t>
            </a:r>
            <a:r>
              <a:rPr lang="fr-FR" sz="1100" spc="-10" noProof="1">
                <a:solidFill>
                  <a:srgbClr val="5B5B5B"/>
                </a:solidFill>
                <a:latin typeface="Atkinson Hyperlegible" pitchFamily="2" charset="0"/>
                <a:cs typeface="Lucida Sans"/>
              </a:rPr>
              <a:t>de</a:t>
            </a:r>
            <a:r>
              <a:rPr lang="fr-FR" sz="1100" spc="-60" noProof="1">
                <a:solidFill>
                  <a:srgbClr val="5B5B5B"/>
                </a:solidFill>
                <a:latin typeface="Atkinson Hyperlegible" pitchFamily="2" charset="0"/>
                <a:cs typeface="Lucida Sans"/>
              </a:rPr>
              <a:t> </a:t>
            </a:r>
            <a:r>
              <a:rPr lang="fr-FR" sz="1100" spc="-35" noProof="1">
                <a:solidFill>
                  <a:srgbClr val="5B5B5B"/>
                </a:solidFill>
                <a:latin typeface="Atkinson Hyperlegible" pitchFamily="2" charset="0"/>
                <a:cs typeface="Lucida Sans"/>
              </a:rPr>
              <a:t>Mobilitat</a:t>
            </a:r>
            <a:r>
              <a:rPr lang="fr-FR" sz="1100" spc="-65" noProof="1">
                <a:solidFill>
                  <a:srgbClr val="5B5B5B"/>
                </a:solidFill>
                <a:latin typeface="Atkinson Hyperlegible" pitchFamily="2" charset="0"/>
                <a:cs typeface="Lucida Sans"/>
              </a:rPr>
              <a:t> </a:t>
            </a:r>
            <a:r>
              <a:rPr lang="fr-FR" sz="1100" noProof="1">
                <a:solidFill>
                  <a:srgbClr val="5B5B5B"/>
                </a:solidFill>
                <a:latin typeface="Atkinson Hyperlegible" pitchFamily="2" charset="0"/>
                <a:cs typeface="Lucida Sans"/>
              </a:rPr>
              <a:t>en</a:t>
            </a:r>
            <a:r>
              <a:rPr lang="fr-FR" sz="1100" spc="-60" noProof="1">
                <a:solidFill>
                  <a:srgbClr val="5B5B5B"/>
                </a:solidFill>
                <a:latin typeface="Atkinson Hyperlegible" pitchFamily="2" charset="0"/>
                <a:cs typeface="Lucida Sans"/>
              </a:rPr>
              <a:t> </a:t>
            </a:r>
            <a:r>
              <a:rPr lang="fr-FR" sz="1100" spc="-40" noProof="1">
                <a:solidFill>
                  <a:srgbClr val="5B5B5B"/>
                </a:solidFill>
                <a:latin typeface="Atkinson Hyperlegible" pitchFamily="2" charset="0"/>
                <a:cs typeface="Lucida Sans"/>
              </a:rPr>
              <a:t>Dia</a:t>
            </a:r>
            <a:r>
              <a:rPr lang="fr-FR" sz="1100" spc="-65" noProof="1">
                <a:solidFill>
                  <a:srgbClr val="5B5B5B"/>
                </a:solidFill>
                <a:latin typeface="Atkinson Hyperlegible" pitchFamily="2" charset="0"/>
                <a:cs typeface="Lucida Sans"/>
              </a:rPr>
              <a:t> </a:t>
            </a:r>
            <a:r>
              <a:rPr lang="fr-FR" sz="1100" spc="-25" noProof="1">
                <a:solidFill>
                  <a:srgbClr val="5B5B5B"/>
                </a:solidFill>
                <a:latin typeface="Atkinson Hyperlegible" pitchFamily="2" charset="0"/>
                <a:cs typeface="Lucida Sans"/>
              </a:rPr>
              <a:t>Feiner</a:t>
            </a:r>
            <a:r>
              <a:rPr lang="fr-FR" sz="1100" spc="-60" noProof="1">
                <a:solidFill>
                  <a:srgbClr val="5B5B5B"/>
                </a:solidFill>
                <a:latin typeface="Atkinson Hyperlegible" pitchFamily="2" charset="0"/>
                <a:cs typeface="Lucida Sans"/>
              </a:rPr>
              <a:t> </a:t>
            </a:r>
          </a:p>
          <a:p>
            <a:pPr marL="93981">
              <a:lnSpc>
                <a:spcPct val="100000"/>
              </a:lnSpc>
              <a:spcBef>
                <a:spcPts val="270"/>
              </a:spcBef>
              <a:tabLst>
                <a:tab pos="198755" algn="l"/>
                <a:tab pos="3930650" algn="l"/>
              </a:tabLst>
            </a:pPr>
            <a:r>
              <a:rPr lang="fr-FR" sz="1100" spc="-25" noProof="1">
                <a:solidFill>
                  <a:srgbClr val="5B5B5B"/>
                </a:solidFill>
                <a:latin typeface="Atkinson Hyperlegible" pitchFamily="2" charset="0"/>
                <a:cs typeface="Lucida Sans"/>
              </a:rPr>
              <a:t> - Enquesta</a:t>
            </a:r>
            <a:r>
              <a:rPr lang="fr-FR" sz="1100" spc="-60" noProof="1">
                <a:solidFill>
                  <a:srgbClr val="5B5B5B"/>
                </a:solidFill>
                <a:latin typeface="Atkinson Hyperlegible" pitchFamily="2" charset="0"/>
                <a:cs typeface="Lucida Sans"/>
              </a:rPr>
              <a:t> </a:t>
            </a:r>
            <a:r>
              <a:rPr lang="fr-FR" sz="1100" spc="-35" noProof="1">
                <a:solidFill>
                  <a:srgbClr val="5B5B5B"/>
                </a:solidFill>
                <a:latin typeface="Atkinson Hyperlegible" pitchFamily="2" charset="0"/>
                <a:cs typeface="Lucida Sans"/>
              </a:rPr>
              <a:t>assetjament</a:t>
            </a:r>
            <a:r>
              <a:rPr lang="fr-FR" sz="1100" spc="-55" noProof="1">
                <a:solidFill>
                  <a:srgbClr val="5B5B5B"/>
                </a:solidFill>
                <a:latin typeface="Atkinson Hyperlegible" pitchFamily="2" charset="0"/>
                <a:cs typeface="Lucida Sans"/>
              </a:rPr>
              <a:t> </a:t>
            </a:r>
            <a:r>
              <a:rPr lang="fr-FR" sz="1100" spc="-50" noProof="1">
                <a:solidFill>
                  <a:srgbClr val="5B5B5B"/>
                </a:solidFill>
                <a:latin typeface="Atkinson Hyperlegible" pitchFamily="2" charset="0"/>
                <a:cs typeface="Lucida Sans"/>
              </a:rPr>
              <a:t>sexual</a:t>
            </a:r>
            <a:r>
              <a:rPr lang="fr-FR" sz="1100" spc="-55" noProof="1">
                <a:solidFill>
                  <a:srgbClr val="5B5B5B"/>
                </a:solidFill>
                <a:latin typeface="Atkinson Hyperlegible" pitchFamily="2" charset="0"/>
                <a:cs typeface="Lucida Sans"/>
              </a:rPr>
              <a:t> </a:t>
            </a:r>
            <a:r>
              <a:rPr lang="fr-FR" sz="1100" noProof="1">
                <a:solidFill>
                  <a:srgbClr val="5B5B5B"/>
                </a:solidFill>
                <a:latin typeface="Atkinson Hyperlegible" pitchFamily="2" charset="0"/>
                <a:cs typeface="Lucida Sans"/>
              </a:rPr>
              <a:t>en</a:t>
            </a:r>
            <a:r>
              <a:rPr lang="fr-FR" sz="1100" spc="-55" noProof="1">
                <a:solidFill>
                  <a:srgbClr val="5B5B5B"/>
                </a:solidFill>
                <a:latin typeface="Atkinson Hyperlegible" pitchFamily="2" charset="0"/>
                <a:cs typeface="Lucida Sans"/>
              </a:rPr>
              <a:t> </a:t>
            </a:r>
            <a:r>
              <a:rPr lang="fr-FR" sz="1100" spc="-30" noProof="1">
                <a:solidFill>
                  <a:srgbClr val="5B5B5B"/>
                </a:solidFill>
                <a:latin typeface="Atkinson Hyperlegible" pitchFamily="2" charset="0"/>
                <a:cs typeface="Lucida Sans"/>
              </a:rPr>
              <a:t>el</a:t>
            </a:r>
            <a:r>
              <a:rPr lang="fr-FR" sz="1100" spc="-55" noProof="1">
                <a:solidFill>
                  <a:srgbClr val="5B5B5B"/>
                </a:solidFill>
                <a:latin typeface="Atkinson Hyperlegible" pitchFamily="2" charset="0"/>
                <a:cs typeface="Lucida Sans"/>
              </a:rPr>
              <a:t> </a:t>
            </a:r>
            <a:r>
              <a:rPr lang="fr-FR" sz="1100" spc="-30" noProof="1">
                <a:solidFill>
                  <a:srgbClr val="5B5B5B"/>
                </a:solidFill>
                <a:latin typeface="Atkinson Hyperlegible" pitchFamily="2" charset="0"/>
                <a:cs typeface="Lucida Sans"/>
              </a:rPr>
              <a:t>transport</a:t>
            </a:r>
            <a:r>
              <a:rPr lang="fr-FR" sz="1100" spc="-55" noProof="1">
                <a:solidFill>
                  <a:srgbClr val="5B5B5B"/>
                </a:solidFill>
                <a:latin typeface="Atkinson Hyperlegible" pitchFamily="2" charset="0"/>
                <a:cs typeface="Lucida Sans"/>
              </a:rPr>
              <a:t> </a:t>
            </a:r>
            <a:r>
              <a:rPr lang="fr-FR" sz="1100" spc="-45" noProof="1">
                <a:solidFill>
                  <a:srgbClr val="5B5B5B"/>
                </a:solidFill>
                <a:latin typeface="Atkinson Hyperlegible" pitchFamily="2" charset="0"/>
                <a:cs typeface="Lucida Sans"/>
              </a:rPr>
              <a:t>públic</a:t>
            </a:r>
          </a:p>
          <a:p>
            <a:pPr marL="93981">
              <a:lnSpc>
                <a:spcPct val="100000"/>
              </a:lnSpc>
              <a:spcBef>
                <a:spcPts val="270"/>
              </a:spcBef>
              <a:tabLst>
                <a:tab pos="198755" algn="l"/>
                <a:tab pos="3930650" algn="l"/>
              </a:tabLst>
            </a:pPr>
            <a:endParaRPr lang="fr-FR" spc="-45" noProof="1">
              <a:solidFill>
                <a:srgbClr val="5B5B5B"/>
              </a:solidFill>
              <a:latin typeface="Atkinson Hyperlegible" pitchFamily="2" charset="0"/>
              <a:cs typeface="Lucida Sans"/>
            </a:endParaRPr>
          </a:p>
        </p:txBody>
      </p:sp>
      <p:sp>
        <p:nvSpPr>
          <p:cNvPr id="17" name="object 11">
            <a:extLst>
              <a:ext uri="{FF2B5EF4-FFF2-40B4-BE49-F238E27FC236}">
                <a16:creationId xmlns:a16="http://schemas.microsoft.com/office/drawing/2014/main" id="{C64716D7-ABA8-CD0B-573C-2C84E98C0139}"/>
              </a:ext>
            </a:extLst>
          </p:cNvPr>
          <p:cNvSpPr txBox="1"/>
          <p:nvPr/>
        </p:nvSpPr>
        <p:spPr>
          <a:xfrm>
            <a:off x="4264176" y="4684741"/>
            <a:ext cx="3742456" cy="1348446"/>
          </a:xfrm>
          <a:prstGeom prst="rect">
            <a:avLst/>
          </a:prstGeom>
          <a:solidFill>
            <a:srgbClr val="EBEFD9"/>
          </a:solidFill>
        </p:spPr>
        <p:txBody>
          <a:bodyPr vert="horz" wrap="square" lIns="0" tIns="1905" rIns="0" bIns="0" rtlCol="0">
            <a:spAutoFit/>
          </a:bodyPr>
          <a:lstStyle/>
          <a:p>
            <a:pPr marL="94615">
              <a:lnSpc>
                <a:spcPct val="100000"/>
              </a:lnSpc>
            </a:pPr>
            <a:endParaRPr lang="es-ES" sz="600" b="1" noProof="1">
              <a:solidFill>
                <a:srgbClr val="5B5B5B"/>
              </a:solidFill>
              <a:latin typeface="Atkinson Hyperlegible" pitchFamily="2" charset="0"/>
              <a:cs typeface="Tahoma"/>
            </a:endParaRPr>
          </a:p>
          <a:p>
            <a:pPr marL="94615">
              <a:lnSpc>
                <a:spcPct val="100000"/>
              </a:lnSpc>
            </a:pPr>
            <a:r>
              <a:rPr lang="es-ES" sz="1400" b="1" noProof="1">
                <a:solidFill>
                  <a:srgbClr val="5B5B5B"/>
                </a:solidFill>
                <a:latin typeface="Atkinson Hyperlegible" pitchFamily="2" charset="0"/>
                <a:cs typeface="Tahoma"/>
              </a:rPr>
              <a:t>Sostenibilitat</a:t>
            </a:r>
            <a:r>
              <a:rPr lang="es-ES" sz="1400" b="1" spc="254" noProof="1">
                <a:solidFill>
                  <a:srgbClr val="5B5B5B"/>
                </a:solidFill>
                <a:latin typeface="Atkinson Hyperlegible" pitchFamily="2" charset="0"/>
                <a:cs typeface="Tahoma"/>
              </a:rPr>
              <a:t> </a:t>
            </a:r>
            <a:r>
              <a:rPr lang="es-ES" sz="1400" b="1" spc="-10" noProof="1">
                <a:solidFill>
                  <a:srgbClr val="5B5B5B"/>
                </a:solidFill>
                <a:latin typeface="Atkinson Hyperlegible" pitchFamily="2" charset="0"/>
                <a:cs typeface="Tahoma"/>
              </a:rPr>
              <a:t>urbana / Ecologia I Territori</a:t>
            </a:r>
            <a:endParaRPr lang="es-ES" sz="1400" noProof="1">
              <a:latin typeface="Atkinson Hyperlegible" pitchFamily="2" charset="0"/>
              <a:cs typeface="Tahoma"/>
            </a:endParaRPr>
          </a:p>
          <a:p>
            <a:pPr marL="198120" indent="-104139">
              <a:lnSpc>
                <a:spcPct val="100000"/>
              </a:lnSpc>
              <a:spcBef>
                <a:spcPts val="270"/>
              </a:spcBef>
              <a:buChar char="-"/>
              <a:tabLst>
                <a:tab pos="198755" algn="l"/>
              </a:tabLst>
            </a:pPr>
            <a:r>
              <a:rPr lang="es-ES" sz="1100" spc="-25" noProof="1">
                <a:solidFill>
                  <a:srgbClr val="5B5B5B"/>
                </a:solidFill>
                <a:latin typeface="Atkinson Hyperlegible" pitchFamily="2" charset="0"/>
                <a:cs typeface="Lucida Sans"/>
              </a:rPr>
              <a:t>Enquesta</a:t>
            </a:r>
            <a:r>
              <a:rPr lang="es-ES" sz="1100" spc="-60" noProof="1">
                <a:solidFill>
                  <a:srgbClr val="5B5B5B"/>
                </a:solidFill>
                <a:latin typeface="Atkinson Hyperlegible" pitchFamily="2" charset="0"/>
                <a:cs typeface="Lucida Sans"/>
              </a:rPr>
              <a:t> </a:t>
            </a:r>
            <a:r>
              <a:rPr lang="es-ES" sz="1100" spc="-10" dirty="0">
                <a:solidFill>
                  <a:srgbClr val="5B5B5B"/>
                </a:solidFill>
                <a:latin typeface="Atkinson Hyperlegible" pitchFamily="2" charset="0"/>
                <a:cs typeface="Lucida Sans"/>
              </a:rPr>
              <a:t>de </a:t>
            </a:r>
            <a:r>
              <a:rPr lang="es-ES" sz="1100" spc="-10" noProof="1">
                <a:solidFill>
                  <a:srgbClr val="5B5B5B"/>
                </a:solidFill>
                <a:latin typeface="Atkinson Hyperlegible" pitchFamily="2" charset="0"/>
                <a:cs typeface="Lucida Sans"/>
              </a:rPr>
              <a:t>recollida selectiva a l’AMB</a:t>
            </a:r>
          </a:p>
          <a:p>
            <a:pPr marL="198120" indent="-104139">
              <a:lnSpc>
                <a:spcPct val="100000"/>
              </a:lnSpc>
              <a:spcBef>
                <a:spcPts val="270"/>
              </a:spcBef>
              <a:buChar char="-"/>
              <a:tabLst>
                <a:tab pos="198755" algn="l"/>
              </a:tabLst>
            </a:pPr>
            <a:r>
              <a:rPr lang="es-ES" sz="1100" spc="-10" noProof="1">
                <a:solidFill>
                  <a:srgbClr val="5B5B5B"/>
                </a:solidFill>
                <a:latin typeface="Atkinson Hyperlegible" pitchFamily="2" charset="0"/>
                <a:cs typeface="Lucida Sans"/>
              </a:rPr>
              <a:t>Enquesta aigua i usos en el sector domèstic</a:t>
            </a:r>
          </a:p>
          <a:p>
            <a:pPr marL="198120" indent="-104139">
              <a:lnSpc>
                <a:spcPct val="100000"/>
              </a:lnSpc>
              <a:spcBef>
                <a:spcPts val="270"/>
              </a:spcBef>
              <a:buChar char="-"/>
              <a:tabLst>
                <a:tab pos="198755" algn="l"/>
              </a:tabLst>
            </a:pPr>
            <a:r>
              <a:rPr lang="es-ES" sz="1100" spc="-10" noProof="1">
                <a:solidFill>
                  <a:srgbClr val="5B5B5B"/>
                </a:solidFill>
                <a:latin typeface="Atkinson Hyperlegible" pitchFamily="2" charset="0"/>
                <a:cs typeface="Lucida Sans"/>
              </a:rPr>
              <a:t>Enquesta d’hàbits energètics llars metropolitanes</a:t>
            </a:r>
          </a:p>
          <a:p>
            <a:pPr marL="198120" indent="-104139">
              <a:lnSpc>
                <a:spcPct val="100000"/>
              </a:lnSpc>
              <a:spcBef>
                <a:spcPts val="270"/>
              </a:spcBef>
              <a:buChar char="-"/>
              <a:tabLst>
                <a:tab pos="198755" algn="l"/>
              </a:tabLst>
            </a:pPr>
            <a:r>
              <a:rPr lang="es-ES" sz="1100" noProof="1">
                <a:solidFill>
                  <a:schemeClr val="bg2">
                    <a:lumMod val="50000"/>
                  </a:schemeClr>
                </a:solidFill>
                <a:latin typeface="Atkinson Hyperlegible" pitchFamily="2" charset="0"/>
                <a:cs typeface="Lucida Sans"/>
              </a:rPr>
              <a:t>Enquestes digitals: Scorewater, onades de calor</a:t>
            </a:r>
          </a:p>
          <a:p>
            <a:pPr marL="198120" indent="-104139">
              <a:lnSpc>
                <a:spcPct val="100000"/>
              </a:lnSpc>
              <a:spcBef>
                <a:spcPts val="270"/>
              </a:spcBef>
              <a:buChar char="-"/>
              <a:tabLst>
                <a:tab pos="198755" algn="l"/>
              </a:tabLst>
            </a:pPr>
            <a:r>
              <a:rPr lang="es-ES" sz="1100" spc="-10" noProof="1">
                <a:solidFill>
                  <a:schemeClr val="bg2">
                    <a:lumMod val="50000"/>
                  </a:schemeClr>
                </a:solidFill>
                <a:latin typeface="Atkinson Hyperlegible" pitchFamily="2" charset="0"/>
                <a:cs typeface="Lucida Sans"/>
              </a:rPr>
              <a:t>Sistemes d’informació estadística i geogràfica del LET</a:t>
            </a:r>
          </a:p>
        </p:txBody>
      </p:sp>
      <p:sp>
        <p:nvSpPr>
          <p:cNvPr id="18" name="object 12">
            <a:extLst>
              <a:ext uri="{FF2B5EF4-FFF2-40B4-BE49-F238E27FC236}">
                <a16:creationId xmlns:a16="http://schemas.microsoft.com/office/drawing/2014/main" id="{27D089F6-04AD-3B75-C634-0F995A65F22D}"/>
              </a:ext>
            </a:extLst>
          </p:cNvPr>
          <p:cNvSpPr txBox="1"/>
          <p:nvPr/>
        </p:nvSpPr>
        <p:spPr>
          <a:xfrm>
            <a:off x="451759" y="3227639"/>
            <a:ext cx="3742457" cy="1371016"/>
          </a:xfrm>
          <a:prstGeom prst="rect">
            <a:avLst/>
          </a:prstGeom>
          <a:solidFill>
            <a:srgbClr val="EBEFD9"/>
          </a:solidFill>
        </p:spPr>
        <p:txBody>
          <a:bodyPr vert="horz" wrap="square" lIns="0" tIns="127000" rIns="0" bIns="0" rtlCol="0">
            <a:spAutoFit/>
          </a:bodyPr>
          <a:lstStyle/>
          <a:p>
            <a:pPr marL="94615">
              <a:lnSpc>
                <a:spcPct val="100000"/>
              </a:lnSpc>
              <a:spcBef>
                <a:spcPts val="1000"/>
              </a:spcBef>
            </a:pPr>
            <a:r>
              <a:rPr lang="pt-BR" sz="1400" b="1" dirty="0">
                <a:solidFill>
                  <a:srgbClr val="5B5B5B"/>
                </a:solidFill>
                <a:latin typeface="Atkinson Hyperlegible" pitchFamily="2" charset="0"/>
                <a:cs typeface="Tahoma"/>
              </a:rPr>
              <a:t>I</a:t>
            </a:r>
            <a:r>
              <a:rPr lang="pt-BR" sz="1400" b="1" noProof="1">
                <a:solidFill>
                  <a:srgbClr val="5B5B5B"/>
                </a:solidFill>
                <a:latin typeface="Atkinson Hyperlegible" pitchFamily="2" charset="0"/>
                <a:cs typeface="Tahoma"/>
              </a:rPr>
              <a:t>nfància i Adolescència</a:t>
            </a:r>
            <a:endParaRPr lang="pt-BR" sz="1400" noProof="1">
              <a:latin typeface="Atkinson Hyperlegible" pitchFamily="2" charset="0"/>
              <a:cs typeface="Tahoma"/>
            </a:endParaRPr>
          </a:p>
          <a:p>
            <a:pPr marL="93981">
              <a:lnSpc>
                <a:spcPct val="100000"/>
              </a:lnSpc>
              <a:spcBef>
                <a:spcPts val="270"/>
              </a:spcBef>
              <a:tabLst>
                <a:tab pos="198755" algn="l"/>
                <a:tab pos="3449954" algn="l"/>
              </a:tabLst>
            </a:pPr>
            <a:r>
              <a:rPr lang="pt-BR" sz="900" spc="-25" noProof="1">
                <a:solidFill>
                  <a:srgbClr val="5B5B5B"/>
                </a:solidFill>
                <a:latin typeface="Atkinson Hyperlegible" pitchFamily="2" charset="0"/>
                <a:cs typeface="Lucida Sans"/>
              </a:rPr>
              <a:t>  </a:t>
            </a:r>
            <a:r>
              <a:rPr lang="pt-BR" sz="1100" spc="-25" noProof="1">
                <a:solidFill>
                  <a:srgbClr val="5B5B5B"/>
                </a:solidFill>
                <a:latin typeface="Atkinson Hyperlegible" pitchFamily="2" charset="0"/>
                <a:cs typeface="Lucida Sans"/>
              </a:rPr>
              <a:t>- Observatori 0-17 Barcelona</a:t>
            </a:r>
            <a:endParaRPr lang="pt-BR" sz="1100" noProof="1">
              <a:latin typeface="Atkinson Hyperlegible" pitchFamily="2" charset="0"/>
              <a:cs typeface="Lucida Sans"/>
            </a:endParaRPr>
          </a:p>
          <a:p>
            <a:pPr marL="94615" marR="170815">
              <a:lnSpc>
                <a:spcPct val="116100"/>
              </a:lnSpc>
              <a:tabLst>
                <a:tab pos="198755" algn="l"/>
              </a:tabLst>
            </a:pPr>
            <a:r>
              <a:rPr lang="pt-BR" sz="1100" spc="-40" noProof="1">
                <a:solidFill>
                  <a:srgbClr val="5B5B5B"/>
                </a:solidFill>
                <a:latin typeface="Atkinson Hyperlegible" pitchFamily="2" charset="0"/>
                <a:cs typeface="Lucida Sans"/>
              </a:rPr>
              <a:t>     (Dades clau d’infància i adolescència)</a:t>
            </a:r>
            <a:endParaRPr lang="pt-BR" sz="1100" noProof="1">
              <a:latin typeface="Atkinson Hyperlegible" pitchFamily="2" charset="0"/>
              <a:cs typeface="Lucida Sans"/>
            </a:endParaRPr>
          </a:p>
          <a:p>
            <a:pPr marL="93981">
              <a:lnSpc>
                <a:spcPct val="100000"/>
              </a:lnSpc>
              <a:spcBef>
                <a:spcPts val="270"/>
              </a:spcBef>
              <a:tabLst>
                <a:tab pos="198755" algn="l"/>
                <a:tab pos="3455035" algn="l"/>
              </a:tabLst>
            </a:pPr>
            <a:r>
              <a:rPr lang="pt-BR" sz="1100" spc="-25" noProof="1">
                <a:solidFill>
                  <a:srgbClr val="5B5B5B"/>
                </a:solidFill>
                <a:latin typeface="Atkinson Hyperlegible" pitchFamily="2" charset="0"/>
                <a:cs typeface="Lucida Sans"/>
              </a:rPr>
              <a:t>  - Enquesta de benestar subjectiu infància BCN</a:t>
            </a:r>
          </a:p>
          <a:p>
            <a:pPr marL="93981">
              <a:lnSpc>
                <a:spcPct val="100000"/>
              </a:lnSpc>
              <a:spcBef>
                <a:spcPts val="270"/>
              </a:spcBef>
              <a:tabLst>
                <a:tab pos="198755" algn="l"/>
                <a:tab pos="3455035" algn="l"/>
              </a:tabLst>
            </a:pPr>
            <a:endParaRPr lang="pt-BR" sz="1100" spc="-25" dirty="0">
              <a:solidFill>
                <a:srgbClr val="5B5B5B"/>
              </a:solidFill>
              <a:latin typeface="Atkinson Hyperlegible" pitchFamily="2" charset="0"/>
              <a:cs typeface="Lucida Sans"/>
            </a:endParaRPr>
          </a:p>
          <a:p>
            <a:pPr marL="93981">
              <a:lnSpc>
                <a:spcPct val="100000"/>
              </a:lnSpc>
              <a:spcBef>
                <a:spcPts val="270"/>
              </a:spcBef>
              <a:tabLst>
                <a:tab pos="198755" algn="l"/>
                <a:tab pos="3455035" algn="l"/>
              </a:tabLst>
            </a:pPr>
            <a:endParaRPr lang="pt-BR" sz="1100" spc="-25" dirty="0">
              <a:solidFill>
                <a:srgbClr val="5B5B5B"/>
              </a:solidFill>
              <a:latin typeface="Atkinson Hyperlegible" pitchFamily="2" charset="0"/>
              <a:cs typeface="Lucida Sans"/>
            </a:endParaRPr>
          </a:p>
        </p:txBody>
      </p:sp>
      <p:sp>
        <p:nvSpPr>
          <p:cNvPr id="19" name="object 13">
            <a:extLst>
              <a:ext uri="{FF2B5EF4-FFF2-40B4-BE49-F238E27FC236}">
                <a16:creationId xmlns:a16="http://schemas.microsoft.com/office/drawing/2014/main" id="{D7FE63A6-E9A2-3F15-9B66-56FEE0CF521B}"/>
              </a:ext>
            </a:extLst>
          </p:cNvPr>
          <p:cNvSpPr txBox="1"/>
          <p:nvPr/>
        </p:nvSpPr>
        <p:spPr>
          <a:xfrm>
            <a:off x="8085438" y="4658673"/>
            <a:ext cx="3742457" cy="1336263"/>
          </a:xfrm>
          <a:prstGeom prst="rect">
            <a:avLst/>
          </a:prstGeom>
          <a:solidFill>
            <a:srgbClr val="EBEFD9"/>
          </a:solidFill>
        </p:spPr>
        <p:txBody>
          <a:bodyPr vert="horz" wrap="square" lIns="0" tIns="127000" rIns="0" bIns="0" rtlCol="0">
            <a:spAutoFit/>
          </a:bodyPr>
          <a:lstStyle/>
          <a:p>
            <a:pPr marL="94615">
              <a:lnSpc>
                <a:spcPct val="100000"/>
              </a:lnSpc>
              <a:spcBef>
                <a:spcPts val="1000"/>
              </a:spcBef>
            </a:pPr>
            <a:r>
              <a:rPr lang="ca-ES" sz="1400" b="1" spc="-10" noProof="1">
                <a:solidFill>
                  <a:srgbClr val="5B5B5B"/>
                </a:solidFill>
                <a:latin typeface="Atkinson Hyperlegible" pitchFamily="2" charset="0"/>
                <a:cs typeface="Tahoma"/>
              </a:rPr>
              <a:t>Governança</a:t>
            </a:r>
            <a:endParaRPr lang="ca-ES" sz="1400" noProof="1">
              <a:latin typeface="Atkinson Hyperlegible" pitchFamily="2" charset="0"/>
              <a:cs typeface="Tahoma"/>
            </a:endParaRPr>
          </a:p>
          <a:p>
            <a:pPr marL="198120" indent="-104139">
              <a:lnSpc>
                <a:spcPct val="100000"/>
              </a:lnSpc>
              <a:spcBef>
                <a:spcPts val="270"/>
              </a:spcBef>
              <a:buChar char="-"/>
              <a:tabLst>
                <a:tab pos="198755" algn="l"/>
              </a:tabLst>
            </a:pPr>
            <a:r>
              <a:rPr lang="ca-ES" sz="1100" spc="-25" noProof="1">
                <a:solidFill>
                  <a:srgbClr val="5B5B5B"/>
                </a:solidFill>
                <a:latin typeface="Atkinson Hyperlegible" pitchFamily="2" charset="0"/>
                <a:cs typeface="Lucida Sans"/>
              </a:rPr>
              <a:t>Sistema</a:t>
            </a:r>
            <a:r>
              <a:rPr lang="ca-ES" sz="1100" spc="-45" noProof="1">
                <a:solidFill>
                  <a:srgbClr val="5B5B5B"/>
                </a:solidFill>
                <a:latin typeface="Atkinson Hyperlegible" pitchFamily="2" charset="0"/>
                <a:cs typeface="Lucida Sans"/>
              </a:rPr>
              <a:t> </a:t>
            </a:r>
            <a:r>
              <a:rPr lang="ca-ES" sz="1100" spc="-55" noProof="1">
                <a:solidFill>
                  <a:srgbClr val="5B5B5B"/>
                </a:solidFill>
                <a:latin typeface="Atkinson Hyperlegible" pitchFamily="2" charset="0"/>
                <a:cs typeface="Lucida Sans"/>
              </a:rPr>
              <a:t>d’indicadors</a:t>
            </a:r>
            <a:r>
              <a:rPr lang="ca-ES" sz="1100" spc="-45" noProof="1">
                <a:solidFill>
                  <a:srgbClr val="5B5B5B"/>
                </a:solidFill>
                <a:latin typeface="Atkinson Hyperlegible" pitchFamily="2" charset="0"/>
                <a:cs typeface="Lucida Sans"/>
              </a:rPr>
              <a:t> </a:t>
            </a:r>
            <a:r>
              <a:rPr lang="ca-ES" sz="1100" spc="-25" noProof="1">
                <a:solidFill>
                  <a:srgbClr val="5B5B5B"/>
                </a:solidFill>
                <a:latin typeface="Atkinson Hyperlegible" pitchFamily="2" charset="0"/>
                <a:cs typeface="Lucida Sans"/>
              </a:rPr>
              <a:t>Governança</a:t>
            </a:r>
            <a:r>
              <a:rPr lang="ca-ES" sz="1100" spc="-45" noProof="1">
                <a:solidFill>
                  <a:srgbClr val="5B5B5B"/>
                </a:solidFill>
                <a:latin typeface="Atkinson Hyperlegible" pitchFamily="2" charset="0"/>
                <a:cs typeface="Lucida Sans"/>
              </a:rPr>
              <a:t> </a:t>
            </a:r>
            <a:r>
              <a:rPr lang="ca-ES" sz="1100" spc="-60" noProof="1">
                <a:solidFill>
                  <a:srgbClr val="5B5B5B"/>
                </a:solidFill>
                <a:latin typeface="Atkinson Hyperlegible" pitchFamily="2" charset="0"/>
                <a:cs typeface="Lucida Sans"/>
              </a:rPr>
              <a:t>i</a:t>
            </a:r>
            <a:r>
              <a:rPr lang="ca-ES" sz="1100" spc="-45" noProof="1">
                <a:solidFill>
                  <a:srgbClr val="5B5B5B"/>
                </a:solidFill>
                <a:latin typeface="Atkinson Hyperlegible" pitchFamily="2" charset="0"/>
                <a:cs typeface="Lucida Sans"/>
              </a:rPr>
              <a:t> </a:t>
            </a:r>
            <a:r>
              <a:rPr lang="ca-ES" sz="1100" spc="-10" noProof="1">
                <a:solidFill>
                  <a:srgbClr val="5B5B5B"/>
                </a:solidFill>
                <a:latin typeface="Atkinson Hyperlegible" pitchFamily="2" charset="0"/>
                <a:cs typeface="Lucida Sans"/>
              </a:rPr>
              <a:t>Metròpoli</a:t>
            </a:r>
            <a:endParaRPr lang="ca-ES" sz="1100" noProof="1">
              <a:latin typeface="Atkinson Hyperlegible" pitchFamily="2" charset="0"/>
              <a:cs typeface="Lucida Sans"/>
            </a:endParaRPr>
          </a:p>
          <a:p>
            <a:pPr marL="198120" indent="-104139">
              <a:lnSpc>
                <a:spcPct val="100000"/>
              </a:lnSpc>
              <a:spcBef>
                <a:spcPts val="270"/>
              </a:spcBef>
              <a:buChar char="-"/>
              <a:tabLst>
                <a:tab pos="198755" algn="l"/>
              </a:tabLst>
            </a:pPr>
            <a:r>
              <a:rPr lang="ca-ES" sz="1100" spc="-10" noProof="1">
                <a:solidFill>
                  <a:srgbClr val="5B5B5B"/>
                </a:solidFill>
                <a:latin typeface="Atkinson Hyperlegible" pitchFamily="2" charset="0"/>
                <a:cs typeface="Lucida Sans"/>
              </a:rPr>
              <a:t>Mapes</a:t>
            </a:r>
            <a:r>
              <a:rPr lang="ca-ES" sz="1100" spc="-60" noProof="1">
                <a:solidFill>
                  <a:srgbClr val="5B5B5B"/>
                </a:solidFill>
                <a:latin typeface="Atkinson Hyperlegible" pitchFamily="2" charset="0"/>
                <a:cs typeface="Lucida Sans"/>
              </a:rPr>
              <a:t> </a:t>
            </a:r>
            <a:r>
              <a:rPr lang="ca-ES" sz="1100" spc="-10" noProof="1">
                <a:solidFill>
                  <a:srgbClr val="5B5B5B"/>
                </a:solidFill>
                <a:latin typeface="Atkinson Hyperlegible" pitchFamily="2" charset="0"/>
                <a:cs typeface="Lucida Sans"/>
              </a:rPr>
              <a:t>de</a:t>
            </a:r>
            <a:r>
              <a:rPr lang="ca-ES" sz="1100" spc="-55" noProof="1">
                <a:solidFill>
                  <a:srgbClr val="5B5B5B"/>
                </a:solidFill>
                <a:latin typeface="Atkinson Hyperlegible" pitchFamily="2" charset="0"/>
                <a:cs typeface="Lucida Sans"/>
              </a:rPr>
              <a:t> </a:t>
            </a:r>
            <a:r>
              <a:rPr lang="ca-ES" sz="1100" spc="-35" noProof="1">
                <a:solidFill>
                  <a:srgbClr val="5B5B5B"/>
                </a:solidFill>
                <a:latin typeface="Atkinson Hyperlegible" pitchFamily="2" charset="0"/>
                <a:cs typeface="Lucida Sans"/>
              </a:rPr>
              <a:t>pràctiques</a:t>
            </a:r>
            <a:r>
              <a:rPr lang="ca-ES" sz="1100" spc="-55" noProof="1">
                <a:solidFill>
                  <a:srgbClr val="5B5B5B"/>
                </a:solidFill>
                <a:latin typeface="Atkinson Hyperlegible" pitchFamily="2" charset="0"/>
                <a:cs typeface="Lucida Sans"/>
              </a:rPr>
              <a:t> </a:t>
            </a:r>
            <a:r>
              <a:rPr lang="ca-ES" sz="1100" spc="-40" noProof="1">
                <a:solidFill>
                  <a:srgbClr val="5B5B5B"/>
                </a:solidFill>
                <a:latin typeface="Atkinson Hyperlegible" pitchFamily="2" charset="0"/>
                <a:cs typeface="Lucida Sans"/>
              </a:rPr>
              <a:t>ciutadanes:</a:t>
            </a:r>
            <a:r>
              <a:rPr lang="ca-ES" sz="1100" spc="-60" noProof="1">
                <a:solidFill>
                  <a:srgbClr val="5B5B5B"/>
                </a:solidFill>
                <a:latin typeface="Atkinson Hyperlegible" pitchFamily="2" charset="0"/>
                <a:cs typeface="Lucida Sans"/>
              </a:rPr>
              <a:t> </a:t>
            </a:r>
          </a:p>
          <a:p>
            <a:pPr marL="93981">
              <a:lnSpc>
                <a:spcPct val="100000"/>
              </a:lnSpc>
              <a:spcBef>
                <a:spcPts val="270"/>
              </a:spcBef>
              <a:tabLst>
                <a:tab pos="198755" algn="l"/>
              </a:tabLst>
            </a:pPr>
            <a:r>
              <a:rPr lang="ca-ES" sz="1100" spc="-60" noProof="1">
                <a:solidFill>
                  <a:srgbClr val="5B5B5B"/>
                </a:solidFill>
                <a:latin typeface="Atkinson Hyperlegible" pitchFamily="2" charset="0"/>
                <a:cs typeface="Lucida Sans"/>
              </a:rPr>
              <a:t>    </a:t>
            </a:r>
            <a:r>
              <a:rPr lang="ca-ES" sz="1100" spc="-35" noProof="1">
                <a:solidFill>
                  <a:srgbClr val="5B5B5B"/>
                </a:solidFill>
                <a:latin typeface="Atkinson Hyperlegible" pitchFamily="2" charset="0"/>
                <a:cs typeface="Lucida Sans"/>
              </a:rPr>
              <a:t>Innovació</a:t>
            </a:r>
            <a:r>
              <a:rPr lang="ca-ES" sz="1100" spc="-55" noProof="1">
                <a:solidFill>
                  <a:srgbClr val="5B5B5B"/>
                </a:solidFill>
                <a:latin typeface="Atkinson Hyperlegible" pitchFamily="2" charset="0"/>
                <a:cs typeface="Lucida Sans"/>
              </a:rPr>
              <a:t> </a:t>
            </a:r>
            <a:r>
              <a:rPr lang="ca-ES" sz="1100" spc="-35" noProof="1">
                <a:solidFill>
                  <a:srgbClr val="5B5B5B"/>
                </a:solidFill>
                <a:latin typeface="Atkinson Hyperlegible" pitchFamily="2" charset="0"/>
                <a:cs typeface="Lucida Sans"/>
              </a:rPr>
              <a:t>Social</a:t>
            </a:r>
            <a:r>
              <a:rPr lang="ca-ES" sz="1100" spc="-55" noProof="1">
                <a:solidFill>
                  <a:srgbClr val="5B5B5B"/>
                </a:solidFill>
                <a:latin typeface="Atkinson Hyperlegible" pitchFamily="2" charset="0"/>
                <a:cs typeface="Lucida Sans"/>
              </a:rPr>
              <a:t> </a:t>
            </a:r>
            <a:r>
              <a:rPr lang="ca-ES" sz="1100" spc="-60" noProof="1">
                <a:solidFill>
                  <a:srgbClr val="5B5B5B"/>
                </a:solidFill>
                <a:latin typeface="Atkinson Hyperlegible" pitchFamily="2" charset="0"/>
                <a:cs typeface="Lucida Sans"/>
              </a:rPr>
              <a:t>i</a:t>
            </a:r>
            <a:r>
              <a:rPr lang="ca-ES" sz="1100" spc="-55" noProof="1">
                <a:solidFill>
                  <a:srgbClr val="5B5B5B"/>
                </a:solidFill>
                <a:latin typeface="Atkinson Hyperlegible" pitchFamily="2" charset="0"/>
                <a:cs typeface="Lucida Sans"/>
              </a:rPr>
              <a:t> </a:t>
            </a:r>
            <a:r>
              <a:rPr lang="ca-ES" sz="1100" spc="-10" noProof="1">
                <a:solidFill>
                  <a:srgbClr val="5B5B5B"/>
                </a:solidFill>
                <a:latin typeface="Atkinson Hyperlegible" pitchFamily="2" charset="0"/>
                <a:cs typeface="Lucida Sans"/>
              </a:rPr>
              <a:t>SOLIVID</a:t>
            </a:r>
          </a:p>
          <a:p>
            <a:pPr marL="93981">
              <a:lnSpc>
                <a:spcPct val="100000"/>
              </a:lnSpc>
              <a:spcBef>
                <a:spcPts val="270"/>
              </a:spcBef>
              <a:tabLst>
                <a:tab pos="198755" algn="l"/>
              </a:tabLst>
            </a:pPr>
            <a:endParaRPr lang="ca-ES" sz="1400" spc="-10" dirty="0">
              <a:solidFill>
                <a:srgbClr val="5B5B5B"/>
              </a:solidFill>
              <a:latin typeface="Lucida Sans"/>
              <a:cs typeface="Lucida Sans"/>
            </a:endParaRPr>
          </a:p>
          <a:p>
            <a:pPr marL="93981">
              <a:lnSpc>
                <a:spcPct val="100000"/>
              </a:lnSpc>
              <a:spcBef>
                <a:spcPts val="270"/>
              </a:spcBef>
              <a:tabLst>
                <a:tab pos="198755" algn="l"/>
              </a:tabLst>
            </a:pPr>
            <a:endParaRPr lang="ca-ES" sz="200" spc="-10" dirty="0">
              <a:solidFill>
                <a:srgbClr val="5B5B5B"/>
              </a:solidFill>
              <a:latin typeface="Lucida Sans"/>
              <a:cs typeface="Lucida Sans"/>
            </a:endParaRPr>
          </a:p>
        </p:txBody>
      </p:sp>
      <p:sp>
        <p:nvSpPr>
          <p:cNvPr id="3" name="Marcador de texto 9">
            <a:extLst>
              <a:ext uri="{FF2B5EF4-FFF2-40B4-BE49-F238E27FC236}">
                <a16:creationId xmlns:a16="http://schemas.microsoft.com/office/drawing/2014/main" id="{C89DECF5-BC4E-F05F-F064-C3A655013A98}"/>
              </a:ext>
            </a:extLst>
          </p:cNvPr>
          <p:cNvSpPr txBox="1">
            <a:spLocks/>
          </p:cNvSpPr>
          <p:nvPr/>
        </p:nvSpPr>
        <p:spPr>
          <a:xfrm>
            <a:off x="2986143" y="6371990"/>
            <a:ext cx="4124325" cy="210312"/>
          </a:xfrm>
          <a:prstGeom prst="rect">
            <a:avLst/>
          </a:prstGeom>
        </p:spPr>
        <p:txBody>
          <a:bodyPr vert="horz" wrap="square" lIns="0" tIns="0" rIns="0" bIns="0" rtlCol="0" anchor="t" anchorCtr="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dirty="0"/>
              <a:t>PLA DE TREBALL</a:t>
            </a:r>
          </a:p>
        </p:txBody>
      </p:sp>
    </p:spTree>
    <p:extLst>
      <p:ext uri="{BB962C8B-B14F-4D97-AF65-F5344CB8AC3E}">
        <p14:creationId xmlns:p14="http://schemas.microsoft.com/office/powerpoint/2010/main" val="30309858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texto 9"/>
          <p:cNvSpPr>
            <a:spLocks noGrp="1"/>
          </p:cNvSpPr>
          <p:nvPr>
            <p:ph type="body" sz="quarter" idx="13"/>
          </p:nvPr>
        </p:nvSpPr>
        <p:spPr/>
        <p:txBody>
          <a:bodyPr/>
          <a:lstStyle/>
          <a:p>
            <a:r>
              <a:rPr lang="ca-ES" dirty="0"/>
              <a:t>RECERCA</a:t>
            </a:r>
            <a:endParaRPr dirty="0"/>
          </a:p>
        </p:txBody>
      </p:sp>
      <p:sp>
        <p:nvSpPr>
          <p:cNvPr id="5" name="QuadreDeText 4">
            <a:extLst>
              <a:ext uri="{FF2B5EF4-FFF2-40B4-BE49-F238E27FC236}">
                <a16:creationId xmlns:a16="http://schemas.microsoft.com/office/drawing/2014/main" id="{4303D26A-D5AF-0EBB-98C9-BCBD67B4EF47}"/>
              </a:ext>
            </a:extLst>
          </p:cNvPr>
          <p:cNvSpPr txBox="1"/>
          <p:nvPr/>
        </p:nvSpPr>
        <p:spPr>
          <a:xfrm>
            <a:off x="420497" y="320000"/>
            <a:ext cx="8207927" cy="646331"/>
          </a:xfrm>
          <a:prstGeom prst="rect">
            <a:avLst/>
          </a:prstGeom>
          <a:noFill/>
        </p:spPr>
        <p:txBody>
          <a:bodyPr wrap="square">
            <a:spAutoFit/>
          </a:bodyPr>
          <a:lstStyle/>
          <a:p>
            <a:r>
              <a:rPr lang="es-ES_tradnl" sz="3600" b="1" dirty="0">
                <a:solidFill>
                  <a:srgbClr val="7030A0"/>
                </a:solidFill>
                <a:latin typeface="Atkinson Hyperlegible" pitchFamily="2" charset="0"/>
              </a:rPr>
              <a:t>Projectes de Recerca aplicada 2023</a:t>
            </a:r>
          </a:p>
        </p:txBody>
      </p:sp>
      <p:sp>
        <p:nvSpPr>
          <p:cNvPr id="3" name="object 4">
            <a:extLst>
              <a:ext uri="{FF2B5EF4-FFF2-40B4-BE49-F238E27FC236}">
                <a16:creationId xmlns:a16="http://schemas.microsoft.com/office/drawing/2014/main" id="{B9DEBEF4-BA58-C6AC-A5F3-DF1F4CA710A0}"/>
              </a:ext>
            </a:extLst>
          </p:cNvPr>
          <p:cNvSpPr/>
          <p:nvPr/>
        </p:nvSpPr>
        <p:spPr>
          <a:xfrm>
            <a:off x="420497" y="2006111"/>
            <a:ext cx="5399999" cy="986809"/>
          </a:xfrm>
          <a:custGeom>
            <a:avLst/>
            <a:gdLst/>
            <a:ahLst/>
            <a:cxnLst/>
            <a:rect l="l" t="t" r="r" b="b"/>
            <a:pathLst>
              <a:path w="8045450" h="995679">
                <a:moveTo>
                  <a:pt x="8045248" y="995602"/>
                </a:moveTo>
                <a:lnTo>
                  <a:pt x="0" y="995602"/>
                </a:lnTo>
                <a:lnTo>
                  <a:pt x="0" y="0"/>
                </a:lnTo>
                <a:lnTo>
                  <a:pt x="8045248" y="0"/>
                </a:lnTo>
                <a:lnTo>
                  <a:pt x="8045248" y="995602"/>
                </a:lnTo>
                <a:close/>
              </a:path>
            </a:pathLst>
          </a:custGeom>
          <a:solidFill>
            <a:srgbClr val="EBEFD9"/>
          </a:solidFill>
        </p:spPr>
        <p:txBody>
          <a:bodyPr wrap="square" lIns="0" tIns="0" rIns="0" bIns="0" rtlCol="0"/>
          <a:lstStyle/>
          <a:p>
            <a:pPr marL="84138" indent="-84138"/>
            <a:r>
              <a:rPr lang="es-ES" dirty="0"/>
              <a:t> 	</a:t>
            </a:r>
          </a:p>
          <a:p>
            <a:pPr marL="84138" indent="-84138"/>
            <a:r>
              <a:rPr lang="es-ES" sz="1600" dirty="0">
                <a:latin typeface=" Atkinson Hyperlegible"/>
              </a:rPr>
              <a:t>            </a:t>
            </a:r>
            <a:r>
              <a:rPr lang="es-ES" sz="1600" noProof="1">
                <a:latin typeface=" Atkinson Hyperlegible"/>
              </a:rPr>
              <a:t>Memoràndum </a:t>
            </a:r>
          </a:p>
          <a:p>
            <a:pPr marL="84138" indent="-84138"/>
            <a:r>
              <a:rPr lang="es-ES" sz="1600" noProof="1">
                <a:latin typeface=" Atkinson Hyperlegible"/>
              </a:rPr>
              <a:t>            Inst. Metròpoli – Ajuntament Barcelona </a:t>
            </a:r>
            <a:r>
              <a:rPr lang="es-ES" sz="1600" dirty="0">
                <a:latin typeface=" Atkinson Hyperlegible"/>
              </a:rPr>
              <a:t>2023</a:t>
            </a:r>
          </a:p>
          <a:p>
            <a:pPr marL="84138" indent="-84138"/>
            <a:endParaRPr lang="es-ES" sz="1600" dirty="0">
              <a:latin typeface=" Atkinson Hyperlegible"/>
            </a:endParaRPr>
          </a:p>
          <a:p>
            <a:pPr marL="84138" indent="-84138"/>
            <a:endParaRPr sz="1600" dirty="0">
              <a:latin typeface=" Atkinson Hyperlegible"/>
            </a:endParaRPr>
          </a:p>
        </p:txBody>
      </p:sp>
      <p:sp>
        <p:nvSpPr>
          <p:cNvPr id="4" name="object 5">
            <a:extLst>
              <a:ext uri="{FF2B5EF4-FFF2-40B4-BE49-F238E27FC236}">
                <a16:creationId xmlns:a16="http://schemas.microsoft.com/office/drawing/2014/main" id="{B9995289-5BA4-1193-EB78-9BDF13015746}"/>
              </a:ext>
            </a:extLst>
          </p:cNvPr>
          <p:cNvSpPr/>
          <p:nvPr/>
        </p:nvSpPr>
        <p:spPr>
          <a:xfrm>
            <a:off x="442912" y="3155384"/>
            <a:ext cx="5377584" cy="619200"/>
          </a:xfrm>
          <a:custGeom>
            <a:avLst/>
            <a:gdLst/>
            <a:ahLst/>
            <a:cxnLst/>
            <a:rect l="l" t="t" r="r" b="b"/>
            <a:pathLst>
              <a:path w="8045450" h="962659">
                <a:moveTo>
                  <a:pt x="8045248" y="962221"/>
                </a:moveTo>
                <a:lnTo>
                  <a:pt x="0" y="962221"/>
                </a:lnTo>
                <a:lnTo>
                  <a:pt x="0" y="0"/>
                </a:lnTo>
                <a:lnTo>
                  <a:pt x="8045248" y="0"/>
                </a:lnTo>
                <a:lnTo>
                  <a:pt x="8045248" y="962221"/>
                </a:lnTo>
                <a:close/>
              </a:path>
            </a:pathLst>
          </a:custGeom>
          <a:solidFill>
            <a:srgbClr val="EBEFD9"/>
          </a:solidFill>
        </p:spPr>
        <p:txBody>
          <a:bodyPr wrap="square" lIns="0" tIns="0" rIns="0" bIns="0" rtlCol="0" anchor="ctr"/>
          <a:lstStyle/>
          <a:p>
            <a:pPr marL="84138"/>
            <a:r>
              <a:rPr lang="es-ES" sz="1600" noProof="1">
                <a:latin typeface="Atkinson Hyperlegible" pitchFamily="2" charset="0"/>
              </a:rPr>
              <a:t>          Conveni Interinstitucional </a:t>
            </a:r>
            <a:r>
              <a:rPr lang="es-ES" sz="1600" dirty="0">
                <a:latin typeface="Atkinson Hyperlegible" pitchFamily="2" charset="0"/>
              </a:rPr>
              <a:t>OHB 2021-2023</a:t>
            </a:r>
          </a:p>
        </p:txBody>
      </p:sp>
      <p:sp>
        <p:nvSpPr>
          <p:cNvPr id="8" name="object 7">
            <a:extLst>
              <a:ext uri="{FF2B5EF4-FFF2-40B4-BE49-F238E27FC236}">
                <a16:creationId xmlns:a16="http://schemas.microsoft.com/office/drawing/2014/main" id="{6BE77471-E087-14D4-6BA9-B8719A08A115}"/>
              </a:ext>
            </a:extLst>
          </p:cNvPr>
          <p:cNvSpPr txBox="1"/>
          <p:nvPr/>
        </p:nvSpPr>
        <p:spPr>
          <a:xfrm>
            <a:off x="6032430" y="1091246"/>
            <a:ext cx="5400000" cy="815608"/>
          </a:xfrm>
          <a:prstGeom prst="rect">
            <a:avLst/>
          </a:prstGeom>
          <a:solidFill>
            <a:srgbClr val="EBEFD9"/>
          </a:solidFill>
        </p:spPr>
        <p:txBody>
          <a:bodyPr vert="horz" wrap="square" lIns="0" tIns="0" rIns="0" bIns="0" rtlCol="0">
            <a:spAutoFit/>
          </a:bodyPr>
          <a:lstStyle/>
          <a:p>
            <a:pPr>
              <a:lnSpc>
                <a:spcPct val="100000"/>
              </a:lnSpc>
            </a:pPr>
            <a:endParaRPr sz="1200" dirty="0">
              <a:latin typeface="Times New Roman"/>
              <a:cs typeface="Times New Roman"/>
            </a:endParaRPr>
          </a:p>
          <a:p>
            <a:pPr marL="94615">
              <a:lnSpc>
                <a:spcPct val="100000"/>
              </a:lnSpc>
            </a:pPr>
            <a:r>
              <a:rPr lang="ca-ES" sz="1600" dirty="0">
                <a:latin typeface="Atkinson Hyperlegible" pitchFamily="2" charset="0"/>
                <a:cs typeface="Lucida Sans"/>
              </a:rPr>
              <a:t>    </a:t>
            </a:r>
            <a:r>
              <a:rPr sz="1600" dirty="0">
                <a:latin typeface="Atkinson Hyperlegible" pitchFamily="2" charset="0"/>
                <a:cs typeface="Lucida Sans"/>
              </a:rPr>
              <a:t>-</a:t>
            </a:r>
            <a:r>
              <a:rPr sz="1600" spc="-75" dirty="0">
                <a:latin typeface="Atkinson Hyperlegible" pitchFamily="2" charset="0"/>
                <a:cs typeface="Lucida Sans"/>
              </a:rPr>
              <a:t> </a:t>
            </a:r>
            <a:r>
              <a:rPr sz="1600" spc="-20" dirty="0">
                <a:latin typeface="Atkinson Hyperlegible" pitchFamily="2" charset="0"/>
                <a:cs typeface="Lucida Sans"/>
              </a:rPr>
              <a:t>Programa</a:t>
            </a:r>
            <a:r>
              <a:rPr sz="1600" spc="-70" dirty="0">
                <a:latin typeface="Atkinson Hyperlegible" pitchFamily="2" charset="0"/>
                <a:cs typeface="Lucida Sans"/>
              </a:rPr>
              <a:t> </a:t>
            </a:r>
            <a:r>
              <a:rPr sz="1600" spc="-30" dirty="0">
                <a:latin typeface="Atkinson Hyperlegible" pitchFamily="2" charset="0"/>
                <a:cs typeface="Lucida Sans"/>
              </a:rPr>
              <a:t>estructurat</a:t>
            </a:r>
            <a:r>
              <a:rPr sz="1600" spc="-70" dirty="0">
                <a:latin typeface="Atkinson Hyperlegible" pitchFamily="2" charset="0"/>
                <a:cs typeface="Lucida Sans"/>
              </a:rPr>
              <a:t> </a:t>
            </a:r>
            <a:r>
              <a:rPr sz="1600" dirty="0">
                <a:latin typeface="Atkinson Hyperlegible" pitchFamily="2" charset="0"/>
                <a:cs typeface="Lucida Sans"/>
              </a:rPr>
              <a:t>en</a:t>
            </a:r>
            <a:r>
              <a:rPr sz="1600" spc="-70" dirty="0">
                <a:latin typeface="Atkinson Hyperlegible" pitchFamily="2" charset="0"/>
                <a:cs typeface="Lucida Sans"/>
              </a:rPr>
              <a:t> </a:t>
            </a:r>
            <a:r>
              <a:rPr sz="1600" spc="-100" dirty="0">
                <a:latin typeface="Atkinson Hyperlegible" pitchFamily="2" charset="0"/>
                <a:cs typeface="Lucida Sans"/>
              </a:rPr>
              <a:t>23</a:t>
            </a:r>
            <a:r>
              <a:rPr sz="1600" spc="-70" dirty="0">
                <a:latin typeface="Atkinson Hyperlegible" pitchFamily="2" charset="0"/>
                <a:cs typeface="Lucida Sans"/>
              </a:rPr>
              <a:t> </a:t>
            </a:r>
            <a:r>
              <a:rPr sz="1600" spc="-45" dirty="0">
                <a:latin typeface="Atkinson Hyperlegible" pitchFamily="2" charset="0"/>
                <a:cs typeface="Lucida Sans"/>
              </a:rPr>
              <a:t>línies</a:t>
            </a:r>
            <a:r>
              <a:rPr sz="1600" spc="-70" dirty="0">
                <a:latin typeface="Atkinson Hyperlegible" pitchFamily="2" charset="0"/>
                <a:cs typeface="Lucida Sans"/>
              </a:rPr>
              <a:t> </a:t>
            </a:r>
            <a:r>
              <a:rPr sz="1600" spc="-10" dirty="0">
                <a:latin typeface="Atkinson Hyperlegible" pitchFamily="2" charset="0"/>
                <a:cs typeface="Lucida Sans"/>
              </a:rPr>
              <a:t>de</a:t>
            </a:r>
            <a:r>
              <a:rPr sz="1600" spc="-70" dirty="0">
                <a:latin typeface="Atkinson Hyperlegible" pitchFamily="2" charset="0"/>
                <a:cs typeface="Lucida Sans"/>
              </a:rPr>
              <a:t> </a:t>
            </a:r>
            <a:r>
              <a:rPr sz="1600" spc="-25" dirty="0">
                <a:latin typeface="Atkinson Hyperlegible" pitchFamily="2" charset="0"/>
                <a:cs typeface="Lucida Sans"/>
              </a:rPr>
              <a:t>recerca</a:t>
            </a:r>
            <a:r>
              <a:rPr sz="1600" spc="-70" dirty="0">
                <a:latin typeface="Atkinson Hyperlegible" pitchFamily="2" charset="0"/>
                <a:cs typeface="Lucida Sans"/>
              </a:rPr>
              <a:t> </a:t>
            </a:r>
            <a:r>
              <a:rPr sz="1600" spc="-10" dirty="0">
                <a:latin typeface="Atkinson Hyperlegible" pitchFamily="2" charset="0"/>
                <a:cs typeface="Lucida Sans"/>
              </a:rPr>
              <a:t>(202</a:t>
            </a:r>
            <a:r>
              <a:rPr lang="ca-ES" sz="1600" spc="-10" dirty="0">
                <a:latin typeface="Atkinson Hyperlegible" pitchFamily="2" charset="0"/>
                <a:cs typeface="Lucida Sans"/>
              </a:rPr>
              <a:t>3</a:t>
            </a:r>
            <a:r>
              <a:rPr sz="1400" b="1" spc="-10" dirty="0">
                <a:latin typeface="Atkinson Hyperlegible" pitchFamily="2" charset="0"/>
                <a:cs typeface="Lucida Sans"/>
              </a:rPr>
              <a:t>)</a:t>
            </a:r>
            <a:endParaRPr lang="ca-ES" sz="1400" b="1" spc="-10" dirty="0">
              <a:latin typeface="Atkinson Hyperlegible" pitchFamily="2" charset="0"/>
              <a:cs typeface="Lucida Sans"/>
            </a:endParaRPr>
          </a:p>
          <a:p>
            <a:pPr marL="94615">
              <a:lnSpc>
                <a:spcPct val="100000"/>
              </a:lnSpc>
            </a:pPr>
            <a:endParaRPr lang="ca-ES" sz="1600" dirty="0">
              <a:latin typeface="Lucida Sans"/>
              <a:cs typeface="Lucida Sans"/>
            </a:endParaRPr>
          </a:p>
          <a:p>
            <a:pPr marL="94615">
              <a:lnSpc>
                <a:spcPct val="100000"/>
              </a:lnSpc>
            </a:pPr>
            <a:endParaRPr sz="800" dirty="0">
              <a:latin typeface="Lucida Sans"/>
              <a:cs typeface="Lucida Sans"/>
            </a:endParaRPr>
          </a:p>
        </p:txBody>
      </p:sp>
      <p:sp>
        <p:nvSpPr>
          <p:cNvPr id="20" name="object 9">
            <a:extLst>
              <a:ext uri="{FF2B5EF4-FFF2-40B4-BE49-F238E27FC236}">
                <a16:creationId xmlns:a16="http://schemas.microsoft.com/office/drawing/2014/main" id="{91AB6B9E-F823-4E32-1FF3-6DA472C11879}"/>
              </a:ext>
            </a:extLst>
          </p:cNvPr>
          <p:cNvSpPr txBox="1"/>
          <p:nvPr/>
        </p:nvSpPr>
        <p:spPr>
          <a:xfrm>
            <a:off x="6060970" y="2014069"/>
            <a:ext cx="5400000" cy="986809"/>
          </a:xfrm>
          <a:prstGeom prst="rect">
            <a:avLst/>
          </a:prstGeom>
          <a:solidFill>
            <a:srgbClr val="EBEFD9"/>
          </a:solidFill>
        </p:spPr>
        <p:txBody>
          <a:bodyPr vert="horz" wrap="square" lIns="0" tIns="1905" rIns="0" bIns="0" rtlCol="0">
            <a:spAutoFit/>
          </a:bodyPr>
          <a:lstStyle/>
          <a:p>
            <a:pPr marL="198120" indent="-104139">
              <a:lnSpc>
                <a:spcPct val="100000"/>
              </a:lnSpc>
              <a:buChar char="-"/>
              <a:tabLst>
                <a:tab pos="198755" algn="l"/>
              </a:tabLst>
            </a:pPr>
            <a:endParaRPr lang="ca-ES" sz="1600" dirty="0">
              <a:latin typeface="Atkinson Hyperlegible" pitchFamily="2" charset="0"/>
              <a:cs typeface="Lucida Sans"/>
            </a:endParaRPr>
          </a:p>
          <a:p>
            <a:pPr marL="198120" indent="-104139">
              <a:lnSpc>
                <a:spcPct val="100000"/>
              </a:lnSpc>
              <a:buChar char="-"/>
              <a:tabLst>
                <a:tab pos="198755" algn="l"/>
              </a:tabLst>
            </a:pPr>
            <a:r>
              <a:rPr sz="1600" dirty="0">
                <a:latin typeface="Atkinson Hyperlegible" pitchFamily="2" charset="0"/>
                <a:cs typeface="Lucida Sans"/>
              </a:rPr>
              <a:t>Pla</a:t>
            </a:r>
            <a:r>
              <a:rPr sz="1600" spc="-65" dirty="0">
                <a:latin typeface="Atkinson Hyperlegible" pitchFamily="2" charset="0"/>
                <a:cs typeface="Lucida Sans"/>
              </a:rPr>
              <a:t> </a:t>
            </a:r>
            <a:r>
              <a:rPr sz="1600" spc="-10" dirty="0">
                <a:latin typeface="Atkinson Hyperlegible" pitchFamily="2" charset="0"/>
                <a:cs typeface="Lucida Sans"/>
              </a:rPr>
              <a:t>de</a:t>
            </a:r>
            <a:r>
              <a:rPr sz="1600" spc="-65" dirty="0">
                <a:latin typeface="Atkinson Hyperlegible" pitchFamily="2" charset="0"/>
                <a:cs typeface="Lucida Sans"/>
              </a:rPr>
              <a:t> </a:t>
            </a:r>
            <a:r>
              <a:rPr sz="1600" spc="-30" dirty="0">
                <a:latin typeface="Atkinson Hyperlegible" pitchFamily="2" charset="0"/>
                <a:cs typeface="Lucida Sans"/>
              </a:rPr>
              <a:t>treball</a:t>
            </a:r>
            <a:r>
              <a:rPr sz="1600" spc="-65" dirty="0">
                <a:latin typeface="Atkinson Hyperlegible" pitchFamily="2" charset="0"/>
                <a:cs typeface="Lucida Sans"/>
              </a:rPr>
              <a:t> </a:t>
            </a:r>
            <a:r>
              <a:rPr sz="1600" spc="-35" dirty="0">
                <a:latin typeface="Atkinson Hyperlegible" pitchFamily="2" charset="0"/>
                <a:cs typeface="Lucida Sans"/>
              </a:rPr>
              <a:t>troncal</a:t>
            </a:r>
            <a:r>
              <a:rPr sz="1600" spc="-65" dirty="0">
                <a:latin typeface="Atkinson Hyperlegible" pitchFamily="2" charset="0"/>
                <a:cs typeface="Lucida Sans"/>
              </a:rPr>
              <a:t> </a:t>
            </a:r>
            <a:r>
              <a:rPr sz="1600" spc="-10" dirty="0">
                <a:latin typeface="Atkinson Hyperlegible" pitchFamily="2" charset="0"/>
                <a:cs typeface="Lucida Sans"/>
              </a:rPr>
              <a:t>de</a:t>
            </a:r>
            <a:r>
              <a:rPr sz="1600" spc="-65" dirty="0">
                <a:latin typeface="Atkinson Hyperlegible" pitchFamily="2" charset="0"/>
                <a:cs typeface="Lucida Sans"/>
              </a:rPr>
              <a:t> </a:t>
            </a:r>
            <a:r>
              <a:rPr sz="1600" spc="-60" dirty="0">
                <a:latin typeface="Atkinson Hyperlegible" pitchFamily="2" charset="0"/>
                <a:cs typeface="Lucida Sans"/>
              </a:rPr>
              <a:t>l’Institut</a:t>
            </a:r>
            <a:r>
              <a:rPr sz="1600" spc="-65" dirty="0">
                <a:latin typeface="Atkinson Hyperlegible" pitchFamily="2" charset="0"/>
                <a:cs typeface="Lucida Sans"/>
              </a:rPr>
              <a:t> </a:t>
            </a:r>
            <a:r>
              <a:rPr sz="1600" spc="-35" dirty="0">
                <a:latin typeface="Atkinson Hyperlegible" pitchFamily="2" charset="0"/>
                <a:cs typeface="Lucida Sans"/>
              </a:rPr>
              <a:t>Infància</a:t>
            </a:r>
            <a:r>
              <a:rPr sz="1600" spc="-65" dirty="0">
                <a:latin typeface="Atkinson Hyperlegible" pitchFamily="2" charset="0"/>
                <a:cs typeface="Lucida Sans"/>
              </a:rPr>
              <a:t> </a:t>
            </a:r>
            <a:r>
              <a:rPr sz="1600" spc="-60" dirty="0">
                <a:latin typeface="Atkinson Hyperlegible" pitchFamily="2" charset="0"/>
                <a:cs typeface="Lucida Sans"/>
              </a:rPr>
              <a:t>i</a:t>
            </a:r>
            <a:r>
              <a:rPr sz="1600" spc="-65" dirty="0">
                <a:latin typeface="Atkinson Hyperlegible" pitchFamily="2" charset="0"/>
                <a:cs typeface="Lucida Sans"/>
              </a:rPr>
              <a:t> </a:t>
            </a:r>
            <a:r>
              <a:rPr sz="1600" spc="-10" dirty="0">
                <a:latin typeface="Atkinson Hyperlegible" pitchFamily="2" charset="0"/>
                <a:cs typeface="Lucida Sans"/>
              </a:rPr>
              <a:t>Adolescència</a:t>
            </a:r>
            <a:endParaRPr sz="1600" dirty="0">
              <a:latin typeface="Atkinson Hyperlegible" pitchFamily="2" charset="0"/>
              <a:cs typeface="Lucida Sans"/>
            </a:endParaRPr>
          </a:p>
          <a:p>
            <a:pPr marL="198120" indent="-104139">
              <a:lnSpc>
                <a:spcPct val="100000"/>
              </a:lnSpc>
              <a:buChar char="-"/>
              <a:tabLst>
                <a:tab pos="198755" algn="l"/>
              </a:tabLst>
            </a:pPr>
            <a:r>
              <a:rPr sz="1600" spc="-20" dirty="0">
                <a:latin typeface="Atkinson Hyperlegible" pitchFamily="2" charset="0"/>
                <a:cs typeface="Lucida Sans"/>
              </a:rPr>
              <a:t>Programa</a:t>
            </a:r>
            <a:r>
              <a:rPr sz="1600" spc="-65" dirty="0">
                <a:latin typeface="Atkinson Hyperlegible" pitchFamily="2" charset="0"/>
                <a:cs typeface="Lucida Sans"/>
              </a:rPr>
              <a:t> </a:t>
            </a:r>
            <a:r>
              <a:rPr sz="1600" spc="-30" dirty="0">
                <a:latin typeface="Atkinson Hyperlegible" pitchFamily="2" charset="0"/>
                <a:cs typeface="Lucida Sans"/>
              </a:rPr>
              <a:t>estructurat</a:t>
            </a:r>
            <a:r>
              <a:rPr sz="1600" spc="-60" dirty="0">
                <a:latin typeface="Atkinson Hyperlegible" pitchFamily="2" charset="0"/>
                <a:cs typeface="Lucida Sans"/>
              </a:rPr>
              <a:t> </a:t>
            </a:r>
            <a:r>
              <a:rPr sz="1600" dirty="0">
                <a:latin typeface="Atkinson Hyperlegible" pitchFamily="2" charset="0"/>
                <a:cs typeface="Lucida Sans"/>
              </a:rPr>
              <a:t>en</a:t>
            </a:r>
            <a:r>
              <a:rPr sz="1600" spc="-65" dirty="0">
                <a:latin typeface="Atkinson Hyperlegible" pitchFamily="2" charset="0"/>
                <a:cs typeface="Lucida Sans"/>
              </a:rPr>
              <a:t> </a:t>
            </a:r>
            <a:r>
              <a:rPr lang="ca-ES" sz="1600" spc="-100" dirty="0">
                <a:latin typeface="Atkinson Hyperlegible" pitchFamily="2" charset="0"/>
                <a:cs typeface="Lucida Sans"/>
              </a:rPr>
              <a:t>7 línies d’actuació</a:t>
            </a:r>
            <a:r>
              <a:rPr sz="1600" spc="-60" dirty="0">
                <a:latin typeface="Atkinson Hyperlegible" pitchFamily="2" charset="0"/>
                <a:cs typeface="Lucida Sans"/>
              </a:rPr>
              <a:t> </a:t>
            </a:r>
            <a:r>
              <a:rPr sz="1600" spc="-10" dirty="0">
                <a:latin typeface="Atkinson Hyperlegible" pitchFamily="2" charset="0"/>
                <a:cs typeface="Lucida Sans"/>
              </a:rPr>
              <a:t>(202</a:t>
            </a:r>
            <a:r>
              <a:rPr lang="ca-ES" sz="1600" spc="-10" dirty="0">
                <a:latin typeface="Atkinson Hyperlegible" pitchFamily="2" charset="0"/>
                <a:cs typeface="Lucida Sans"/>
              </a:rPr>
              <a:t>3</a:t>
            </a:r>
            <a:r>
              <a:rPr sz="1600" spc="-10" dirty="0">
                <a:latin typeface="Atkinson Hyperlegible" pitchFamily="2" charset="0"/>
                <a:cs typeface="Lucida Sans"/>
              </a:rPr>
              <a:t>)</a:t>
            </a:r>
            <a:endParaRPr lang="ca-ES" sz="1600" spc="-10" dirty="0">
              <a:latin typeface="Atkinson Hyperlegible" pitchFamily="2" charset="0"/>
              <a:cs typeface="Lucida Sans"/>
            </a:endParaRPr>
          </a:p>
          <a:p>
            <a:pPr marL="198120" indent="-104139">
              <a:lnSpc>
                <a:spcPct val="100000"/>
              </a:lnSpc>
              <a:buChar char="-"/>
              <a:tabLst>
                <a:tab pos="198755" algn="l"/>
              </a:tabLst>
            </a:pPr>
            <a:endParaRPr lang="ca-ES" sz="1600" spc="-10" dirty="0">
              <a:latin typeface="Atkinson Hyperlegible" pitchFamily="2" charset="0"/>
              <a:cs typeface="Lucida Sans"/>
            </a:endParaRPr>
          </a:p>
        </p:txBody>
      </p:sp>
      <p:sp>
        <p:nvSpPr>
          <p:cNvPr id="21" name="object 11">
            <a:extLst>
              <a:ext uri="{FF2B5EF4-FFF2-40B4-BE49-F238E27FC236}">
                <a16:creationId xmlns:a16="http://schemas.microsoft.com/office/drawing/2014/main" id="{C74C0258-8220-1BCC-3225-CC13F96C4FD1}"/>
              </a:ext>
            </a:extLst>
          </p:cNvPr>
          <p:cNvSpPr txBox="1"/>
          <p:nvPr/>
        </p:nvSpPr>
        <p:spPr>
          <a:xfrm>
            <a:off x="6096000" y="3167337"/>
            <a:ext cx="5400000" cy="589264"/>
          </a:xfrm>
          <a:prstGeom prst="rect">
            <a:avLst/>
          </a:prstGeom>
          <a:solidFill>
            <a:srgbClr val="EBEFD9"/>
          </a:solidFill>
        </p:spPr>
        <p:txBody>
          <a:bodyPr vert="horz" wrap="square" lIns="0" tIns="4445" rIns="0" bIns="0" rtlCol="0" anchor="ctr">
            <a:spAutoFit/>
          </a:bodyPr>
          <a:lstStyle/>
          <a:p>
            <a:pPr>
              <a:lnSpc>
                <a:spcPct val="100000"/>
              </a:lnSpc>
              <a:spcBef>
                <a:spcPts val="35"/>
              </a:spcBef>
            </a:pPr>
            <a:endParaRPr sz="400" dirty="0">
              <a:latin typeface="Times New Roman"/>
              <a:cs typeface="Times New Roman"/>
            </a:endParaRPr>
          </a:p>
          <a:p>
            <a:pPr marL="94615">
              <a:lnSpc>
                <a:spcPct val="100000"/>
              </a:lnSpc>
            </a:pPr>
            <a:r>
              <a:rPr sz="1400" dirty="0">
                <a:latin typeface="Atkinson Hyperlegible" pitchFamily="2" charset="0"/>
                <a:cs typeface="Lucida Sans"/>
              </a:rPr>
              <a:t>-</a:t>
            </a:r>
            <a:r>
              <a:rPr sz="1400" spc="-70" dirty="0">
                <a:latin typeface="Atkinson Hyperlegible" pitchFamily="2" charset="0"/>
                <a:cs typeface="Lucida Sans"/>
              </a:rPr>
              <a:t> </a:t>
            </a:r>
            <a:r>
              <a:rPr sz="1600" dirty="0">
                <a:latin typeface="Atkinson Hyperlegible" pitchFamily="2" charset="0"/>
                <a:cs typeface="Lucida Sans"/>
              </a:rPr>
              <a:t>Pla</a:t>
            </a:r>
            <a:r>
              <a:rPr sz="1600" spc="-70" dirty="0">
                <a:latin typeface="Atkinson Hyperlegible" pitchFamily="2" charset="0"/>
                <a:cs typeface="Lucida Sans"/>
              </a:rPr>
              <a:t> </a:t>
            </a:r>
            <a:r>
              <a:rPr sz="1600" spc="-10" dirty="0">
                <a:latin typeface="Atkinson Hyperlegible" pitchFamily="2" charset="0"/>
                <a:cs typeface="Lucida Sans"/>
              </a:rPr>
              <a:t>de</a:t>
            </a:r>
            <a:r>
              <a:rPr sz="1600" spc="-70" dirty="0">
                <a:latin typeface="Atkinson Hyperlegible" pitchFamily="2" charset="0"/>
                <a:cs typeface="Lucida Sans"/>
              </a:rPr>
              <a:t> </a:t>
            </a:r>
            <a:r>
              <a:rPr sz="1600" spc="-30" dirty="0">
                <a:latin typeface="Atkinson Hyperlegible" pitchFamily="2" charset="0"/>
                <a:cs typeface="Lucida Sans"/>
              </a:rPr>
              <a:t>treball</a:t>
            </a:r>
            <a:r>
              <a:rPr lang="ca-ES" sz="1600" spc="-70" dirty="0">
                <a:latin typeface="Atkinson Hyperlegible" pitchFamily="2" charset="0"/>
                <a:cs typeface="Lucida Sans"/>
              </a:rPr>
              <a:t> </a:t>
            </a:r>
            <a:r>
              <a:rPr lang="ca-ES" sz="1600" spc="-35" dirty="0">
                <a:latin typeface="Atkinson Hyperlegible" pitchFamily="2" charset="0"/>
                <a:cs typeface="Lucida Sans"/>
              </a:rPr>
              <a:t>troncal</a:t>
            </a:r>
            <a:r>
              <a:rPr lang="ca-ES" sz="1600" spc="-70" dirty="0">
                <a:latin typeface="Atkinson Hyperlegible" pitchFamily="2" charset="0"/>
                <a:cs typeface="Lucida Sans"/>
              </a:rPr>
              <a:t> </a:t>
            </a:r>
            <a:r>
              <a:rPr lang="ca-ES" sz="1600" spc="-45" dirty="0">
                <a:latin typeface="Atkinson Hyperlegible" pitchFamily="2" charset="0"/>
                <a:cs typeface="Lucida Sans"/>
              </a:rPr>
              <a:t>Observatori</a:t>
            </a:r>
            <a:r>
              <a:rPr lang="ca-ES" sz="1600" spc="-70" dirty="0">
                <a:latin typeface="Atkinson Hyperlegible" pitchFamily="2" charset="0"/>
                <a:cs typeface="Lucida Sans"/>
              </a:rPr>
              <a:t> </a:t>
            </a:r>
            <a:r>
              <a:rPr lang="ca-ES" sz="1600" spc="-25" dirty="0">
                <a:latin typeface="Atkinson Hyperlegible" pitchFamily="2" charset="0"/>
                <a:cs typeface="Lucida Sans"/>
              </a:rPr>
              <a:t>Metropolità</a:t>
            </a:r>
            <a:r>
              <a:rPr lang="ca-ES" sz="1600" spc="-70" dirty="0">
                <a:latin typeface="Atkinson Hyperlegible" pitchFamily="2" charset="0"/>
                <a:cs typeface="Lucida Sans"/>
              </a:rPr>
              <a:t> </a:t>
            </a:r>
            <a:r>
              <a:rPr lang="ca-ES" sz="1600" spc="-10" dirty="0">
                <a:latin typeface="Atkinson Hyperlegible" pitchFamily="2" charset="0"/>
                <a:cs typeface="Lucida Sans"/>
              </a:rPr>
              <a:t>de</a:t>
            </a:r>
            <a:r>
              <a:rPr lang="ca-ES" sz="1600" spc="-70" dirty="0">
                <a:latin typeface="Atkinson Hyperlegible" pitchFamily="2" charset="0"/>
                <a:cs typeface="Lucida Sans"/>
              </a:rPr>
              <a:t> </a:t>
            </a:r>
            <a:r>
              <a:rPr lang="ca-ES" sz="1600" spc="-10" dirty="0">
                <a:latin typeface="Atkinson Hyperlegible" pitchFamily="2" charset="0"/>
                <a:cs typeface="Lucida Sans"/>
              </a:rPr>
              <a:t>l’Habitatge</a:t>
            </a:r>
          </a:p>
          <a:p>
            <a:pPr marL="94615">
              <a:lnSpc>
                <a:spcPct val="100000"/>
              </a:lnSpc>
            </a:pPr>
            <a:endParaRPr lang="ca-ES" sz="1100" spc="-10" dirty="0">
              <a:solidFill>
                <a:srgbClr val="5B5B5B"/>
              </a:solidFill>
              <a:latin typeface="Lucida Sans"/>
              <a:cs typeface="Lucida Sans"/>
            </a:endParaRPr>
          </a:p>
          <a:p>
            <a:pPr marL="94615">
              <a:lnSpc>
                <a:spcPct val="100000"/>
              </a:lnSpc>
            </a:pPr>
            <a:endParaRPr sz="600" dirty="0">
              <a:latin typeface="Lucida Sans"/>
              <a:cs typeface="Lucida Sans"/>
            </a:endParaRPr>
          </a:p>
        </p:txBody>
      </p:sp>
      <p:sp>
        <p:nvSpPr>
          <p:cNvPr id="22" name="object 13">
            <a:extLst>
              <a:ext uri="{FF2B5EF4-FFF2-40B4-BE49-F238E27FC236}">
                <a16:creationId xmlns:a16="http://schemas.microsoft.com/office/drawing/2014/main" id="{54F9F406-F3DC-87D1-29F8-06D4449976CC}"/>
              </a:ext>
            </a:extLst>
          </p:cNvPr>
          <p:cNvSpPr txBox="1"/>
          <p:nvPr/>
        </p:nvSpPr>
        <p:spPr>
          <a:xfrm>
            <a:off x="6060970" y="3881516"/>
            <a:ext cx="5400000" cy="1505540"/>
          </a:xfrm>
          <a:prstGeom prst="rect">
            <a:avLst/>
          </a:prstGeom>
          <a:solidFill>
            <a:srgbClr val="EBEFD9"/>
          </a:solidFill>
        </p:spPr>
        <p:txBody>
          <a:bodyPr vert="horz" wrap="square" lIns="0" tIns="127000" rIns="0" bIns="0" rtlCol="0">
            <a:spAutoFit/>
          </a:bodyPr>
          <a:lstStyle/>
          <a:p>
            <a:pPr marL="198120" indent="-104139">
              <a:lnSpc>
                <a:spcPct val="100000"/>
              </a:lnSpc>
              <a:spcBef>
                <a:spcPts val="270"/>
              </a:spcBef>
              <a:buChar char="-"/>
              <a:tabLst>
                <a:tab pos="198755" algn="l"/>
              </a:tabLst>
            </a:pPr>
            <a:r>
              <a:rPr lang="ca-ES" sz="1400" spc="-30" noProof="1">
                <a:latin typeface="Atkinson Hyperlegible" pitchFamily="2" charset="0"/>
                <a:cs typeface="Lucida Sans"/>
              </a:rPr>
              <a:t>Convenis i Projectes</a:t>
            </a:r>
            <a:r>
              <a:rPr lang="ca-ES" sz="1400" spc="-70" noProof="1">
                <a:latin typeface="Atkinson Hyperlegible" pitchFamily="2" charset="0"/>
                <a:cs typeface="Lucida Sans"/>
              </a:rPr>
              <a:t> </a:t>
            </a:r>
            <a:r>
              <a:rPr lang="ca-ES" sz="1400" spc="-10" noProof="1">
                <a:latin typeface="Atkinson Hyperlegible" pitchFamily="2" charset="0"/>
                <a:cs typeface="Lucida Sans"/>
              </a:rPr>
              <a:t>amb</a:t>
            </a:r>
            <a:r>
              <a:rPr lang="ca-ES" sz="1400" spc="-70" noProof="1">
                <a:latin typeface="Atkinson Hyperlegible" pitchFamily="2" charset="0"/>
                <a:cs typeface="Lucida Sans"/>
              </a:rPr>
              <a:t> altres dministracions públiques:</a:t>
            </a:r>
          </a:p>
          <a:p>
            <a:pPr marL="93981">
              <a:lnSpc>
                <a:spcPct val="100000"/>
              </a:lnSpc>
              <a:spcBef>
                <a:spcPts val="270"/>
              </a:spcBef>
              <a:tabLst>
                <a:tab pos="198755" algn="l"/>
              </a:tabLst>
            </a:pPr>
            <a:r>
              <a:rPr lang="ca-ES" sz="1400" spc="-70" noProof="1">
                <a:latin typeface="Atkinson Hyperlegible" pitchFamily="2" charset="0"/>
                <a:cs typeface="Lucida Sans"/>
              </a:rPr>
              <a:t>  </a:t>
            </a:r>
            <a:r>
              <a:rPr lang="ca-ES" sz="1600" spc="-70" noProof="1">
                <a:latin typeface="Atkinson Hyperlegible" pitchFamily="2" charset="0"/>
                <a:cs typeface="Lucida Sans"/>
              </a:rPr>
              <a:t>A</a:t>
            </a:r>
            <a:r>
              <a:rPr lang="ca-ES" sz="1600" spc="-30" noProof="1">
                <a:latin typeface="Atkinson Hyperlegible" pitchFamily="2" charset="0"/>
                <a:cs typeface="Lucida Sans"/>
              </a:rPr>
              <a:t>juntaments, Diputació de Barcelona, Generalitat.</a:t>
            </a:r>
          </a:p>
          <a:p>
            <a:pPr marL="198120" indent="-104139">
              <a:spcBef>
                <a:spcPts val="270"/>
              </a:spcBef>
              <a:buFontTx/>
              <a:buChar char="-"/>
              <a:tabLst>
                <a:tab pos="198755" algn="l"/>
              </a:tabLst>
            </a:pPr>
            <a:r>
              <a:rPr lang="ca-ES" sz="1400" spc="-45" noProof="1">
                <a:latin typeface="Atkinson Hyperlegible" pitchFamily="2" charset="0"/>
                <a:cs typeface="Lucida Sans"/>
              </a:rPr>
              <a:t>C</a:t>
            </a:r>
            <a:r>
              <a:rPr lang="ca-ES" sz="1400" spc="-40" noProof="1">
                <a:latin typeface="Atkinson Hyperlegible" pitchFamily="2" charset="0"/>
                <a:cs typeface="Lucida Sans"/>
              </a:rPr>
              <a:t>onvenis i projectes amb altres entitats públiques:</a:t>
            </a:r>
            <a:r>
              <a:rPr lang="ca-ES" sz="1400" spc="-50" noProof="1">
                <a:latin typeface="Atkinson Hyperlegible" pitchFamily="2" charset="0"/>
                <a:cs typeface="Lucida Sans"/>
              </a:rPr>
              <a:t> </a:t>
            </a:r>
          </a:p>
          <a:p>
            <a:pPr marL="93981">
              <a:spcBef>
                <a:spcPts val="270"/>
              </a:spcBef>
              <a:tabLst>
                <a:tab pos="198755" algn="l"/>
              </a:tabLst>
            </a:pPr>
            <a:r>
              <a:rPr lang="ca-ES" sz="1600" spc="-50" noProof="1">
                <a:latin typeface="Atkinson Hyperlegible" pitchFamily="2" charset="0"/>
                <a:cs typeface="Lucida Sans"/>
              </a:rPr>
              <a:t>  IDESCAT</a:t>
            </a:r>
            <a:r>
              <a:rPr lang="ca-ES" sz="1600" spc="-45" noProof="1">
                <a:latin typeface="Atkinson Hyperlegible" pitchFamily="2" charset="0"/>
                <a:cs typeface="Lucida Sans"/>
              </a:rPr>
              <a:t>;</a:t>
            </a:r>
            <a:r>
              <a:rPr lang="ca-ES" sz="1600" spc="-50" noProof="1">
                <a:latin typeface="Atkinson Hyperlegible" pitchFamily="2" charset="0"/>
                <a:cs typeface="Lucida Sans"/>
              </a:rPr>
              <a:t> </a:t>
            </a:r>
            <a:r>
              <a:rPr lang="ca-ES" sz="1600" spc="-60" noProof="1">
                <a:latin typeface="Atkinson Hyperlegible" pitchFamily="2" charset="0"/>
                <a:cs typeface="Lucida Sans"/>
              </a:rPr>
              <a:t>ATM</a:t>
            </a:r>
            <a:r>
              <a:rPr lang="ca-ES" sz="1600" spc="-10" noProof="1">
                <a:latin typeface="Atkinson Hyperlegible" pitchFamily="2" charset="0"/>
                <a:cs typeface="Lucida Sans"/>
              </a:rPr>
              <a:t>; Consorci Besòs; UAB; CED…  </a:t>
            </a:r>
            <a:endParaRPr lang="ca-ES" sz="1600" noProof="1">
              <a:latin typeface="Atkinson Hyperlegible" pitchFamily="2" charset="0"/>
              <a:cs typeface="Lucida Sans"/>
            </a:endParaRPr>
          </a:p>
          <a:p>
            <a:pPr marL="198120" indent="-104139">
              <a:lnSpc>
                <a:spcPct val="100000"/>
              </a:lnSpc>
              <a:spcBef>
                <a:spcPts val="270"/>
              </a:spcBef>
              <a:buChar char="-"/>
              <a:tabLst>
                <a:tab pos="198755" algn="l"/>
              </a:tabLst>
            </a:pPr>
            <a:r>
              <a:rPr lang="ca-ES" sz="1400" spc="-30" noProof="1">
                <a:latin typeface="Atkinson Hyperlegible" pitchFamily="2" charset="0"/>
                <a:cs typeface="Lucida Sans"/>
              </a:rPr>
              <a:t>Convenis i Projectes</a:t>
            </a:r>
            <a:r>
              <a:rPr lang="ca-ES" sz="1400" spc="-60" noProof="1">
                <a:latin typeface="Atkinson Hyperlegible" pitchFamily="2" charset="0"/>
                <a:cs typeface="Lucida Sans"/>
              </a:rPr>
              <a:t> </a:t>
            </a:r>
            <a:r>
              <a:rPr lang="ca-ES" sz="1400" spc="-10" noProof="1">
                <a:latin typeface="Atkinson Hyperlegible" pitchFamily="2" charset="0"/>
                <a:cs typeface="Lucida Sans"/>
              </a:rPr>
              <a:t>amb</a:t>
            </a:r>
            <a:r>
              <a:rPr lang="ca-ES" sz="1400" spc="-55" noProof="1">
                <a:latin typeface="Atkinson Hyperlegible" pitchFamily="2" charset="0"/>
                <a:cs typeface="Lucida Sans"/>
              </a:rPr>
              <a:t> </a:t>
            </a:r>
            <a:r>
              <a:rPr lang="ca-ES" sz="1400" spc="-35" noProof="1">
                <a:latin typeface="Atkinson Hyperlegible" pitchFamily="2" charset="0"/>
                <a:cs typeface="Lucida Sans"/>
              </a:rPr>
              <a:t>entitats</a:t>
            </a:r>
            <a:r>
              <a:rPr lang="ca-ES" sz="1400" spc="-60" noProof="1">
                <a:latin typeface="Atkinson Hyperlegible" pitchFamily="2" charset="0"/>
                <a:cs typeface="Lucida Sans"/>
              </a:rPr>
              <a:t> </a:t>
            </a:r>
            <a:r>
              <a:rPr lang="ca-ES" sz="1400" spc="-10" noProof="1">
                <a:latin typeface="Atkinson Hyperlegible" pitchFamily="2" charset="0"/>
                <a:cs typeface="Lucida Sans"/>
              </a:rPr>
              <a:t>socials</a:t>
            </a:r>
          </a:p>
          <a:p>
            <a:pPr marL="93981">
              <a:lnSpc>
                <a:spcPct val="100000"/>
              </a:lnSpc>
              <a:spcBef>
                <a:spcPts val="270"/>
              </a:spcBef>
              <a:tabLst>
                <a:tab pos="198755" algn="l"/>
              </a:tabLst>
            </a:pPr>
            <a:endParaRPr sz="100" dirty="0">
              <a:latin typeface="Lucida Sans"/>
              <a:cs typeface="Lucida Sans"/>
            </a:endParaRPr>
          </a:p>
        </p:txBody>
      </p:sp>
      <p:sp>
        <p:nvSpPr>
          <p:cNvPr id="23" name="object 4">
            <a:extLst>
              <a:ext uri="{FF2B5EF4-FFF2-40B4-BE49-F238E27FC236}">
                <a16:creationId xmlns:a16="http://schemas.microsoft.com/office/drawing/2014/main" id="{EC1CBC20-A533-342B-0ED5-00129ED55793}"/>
              </a:ext>
            </a:extLst>
          </p:cNvPr>
          <p:cNvSpPr txBox="1"/>
          <p:nvPr/>
        </p:nvSpPr>
        <p:spPr>
          <a:xfrm>
            <a:off x="442912" y="1061853"/>
            <a:ext cx="5400000" cy="866904"/>
          </a:xfrm>
          <a:prstGeom prst="rect">
            <a:avLst/>
          </a:prstGeom>
          <a:solidFill>
            <a:srgbClr val="EBEFD9"/>
          </a:solidFill>
        </p:spPr>
        <p:txBody>
          <a:bodyPr vert="horz" wrap="square" lIns="0" tIns="127000" rIns="0" bIns="0" rtlCol="0" anchor="ctr">
            <a:spAutoFit/>
          </a:bodyPr>
          <a:lstStyle/>
          <a:p>
            <a:pPr marL="94615">
              <a:lnSpc>
                <a:spcPct val="100000"/>
              </a:lnSpc>
            </a:pPr>
            <a:r>
              <a:rPr lang="es-ES" sz="1600" dirty="0">
                <a:latin typeface="Atkinson Hyperlegible" pitchFamily="2" charset="0"/>
                <a:cs typeface="Tahoma"/>
              </a:rPr>
              <a:t>          Contracte Programa </a:t>
            </a:r>
          </a:p>
          <a:p>
            <a:pPr marL="94615">
              <a:lnSpc>
                <a:spcPct val="100000"/>
              </a:lnSpc>
            </a:pPr>
            <a:r>
              <a:rPr lang="es-ES" sz="1600" dirty="0">
                <a:latin typeface="Atkinson Hyperlegible" pitchFamily="2" charset="0"/>
                <a:cs typeface="Tahoma"/>
              </a:rPr>
              <a:t>          Inst. </a:t>
            </a:r>
            <a:r>
              <a:rPr lang="es-ES" sz="1600" noProof="1">
                <a:latin typeface="Atkinson Hyperlegible" pitchFamily="2" charset="0"/>
                <a:cs typeface="Tahoma"/>
              </a:rPr>
              <a:t>Metròpoli - </a:t>
            </a:r>
            <a:r>
              <a:rPr lang="es-ES" sz="1600" dirty="0">
                <a:latin typeface="Atkinson Hyperlegible" pitchFamily="2" charset="0"/>
                <a:cs typeface="Tahoma"/>
              </a:rPr>
              <a:t>AMB 2020-2023</a:t>
            </a:r>
          </a:p>
          <a:p>
            <a:pPr marL="94615">
              <a:lnSpc>
                <a:spcPct val="100000"/>
              </a:lnSpc>
            </a:pPr>
            <a:endParaRPr lang="es-ES" sz="1600" dirty="0">
              <a:latin typeface="Atkinson Hyperlegible" pitchFamily="2" charset="0"/>
              <a:cs typeface="Tahoma"/>
            </a:endParaRPr>
          </a:p>
        </p:txBody>
      </p:sp>
      <p:sp>
        <p:nvSpPr>
          <p:cNvPr id="24" name="object 5">
            <a:extLst>
              <a:ext uri="{FF2B5EF4-FFF2-40B4-BE49-F238E27FC236}">
                <a16:creationId xmlns:a16="http://schemas.microsoft.com/office/drawing/2014/main" id="{D33474E4-A4D8-7F72-78D1-0D09CFC0382D}"/>
              </a:ext>
            </a:extLst>
          </p:cNvPr>
          <p:cNvSpPr/>
          <p:nvPr/>
        </p:nvSpPr>
        <p:spPr>
          <a:xfrm>
            <a:off x="442911" y="3881516"/>
            <a:ext cx="5377583" cy="1505540"/>
          </a:xfrm>
          <a:custGeom>
            <a:avLst/>
            <a:gdLst/>
            <a:ahLst/>
            <a:cxnLst/>
            <a:rect l="l" t="t" r="r" b="b"/>
            <a:pathLst>
              <a:path w="8045450" h="962659">
                <a:moveTo>
                  <a:pt x="8045248" y="962221"/>
                </a:moveTo>
                <a:lnTo>
                  <a:pt x="0" y="962221"/>
                </a:lnTo>
                <a:lnTo>
                  <a:pt x="0" y="0"/>
                </a:lnTo>
                <a:lnTo>
                  <a:pt x="8045248" y="0"/>
                </a:lnTo>
                <a:lnTo>
                  <a:pt x="8045248" y="962221"/>
                </a:lnTo>
                <a:close/>
              </a:path>
            </a:pathLst>
          </a:custGeom>
          <a:solidFill>
            <a:srgbClr val="EBEFD9"/>
          </a:solidFill>
        </p:spPr>
        <p:txBody>
          <a:bodyPr wrap="square" lIns="0" tIns="0" rIns="0" bIns="0" rtlCol="0"/>
          <a:lstStyle/>
          <a:p>
            <a:endParaRPr lang="ca-ES" dirty="0"/>
          </a:p>
          <a:p>
            <a:endParaRPr dirty="0"/>
          </a:p>
        </p:txBody>
      </p:sp>
      <p:sp>
        <p:nvSpPr>
          <p:cNvPr id="25" name="object 12">
            <a:extLst>
              <a:ext uri="{FF2B5EF4-FFF2-40B4-BE49-F238E27FC236}">
                <a16:creationId xmlns:a16="http://schemas.microsoft.com/office/drawing/2014/main" id="{95BC15C4-A9A9-3A12-DB5C-B699D077AB01}"/>
              </a:ext>
            </a:extLst>
          </p:cNvPr>
          <p:cNvSpPr txBox="1"/>
          <p:nvPr/>
        </p:nvSpPr>
        <p:spPr>
          <a:xfrm>
            <a:off x="442911" y="4530371"/>
            <a:ext cx="4219785" cy="518091"/>
          </a:xfrm>
          <a:prstGeom prst="rect">
            <a:avLst/>
          </a:prstGeom>
        </p:spPr>
        <p:txBody>
          <a:bodyPr vert="horz" wrap="square" lIns="0" tIns="12700" rIns="0" bIns="0" rtlCol="0">
            <a:spAutoFit/>
          </a:bodyPr>
          <a:lstStyle/>
          <a:p>
            <a:pPr marL="84138">
              <a:lnSpc>
                <a:spcPct val="100000"/>
              </a:lnSpc>
              <a:spcBef>
                <a:spcPts val="100"/>
              </a:spcBef>
            </a:pPr>
            <a:r>
              <a:rPr lang="ca-ES" sz="1600" dirty="0">
                <a:latin typeface="Atkinson Hyperlegible" pitchFamily="2" charset="0"/>
                <a:cs typeface="Tahoma"/>
              </a:rPr>
              <a:t>          </a:t>
            </a:r>
            <a:r>
              <a:rPr sz="1600" dirty="0" err="1">
                <a:latin typeface="Atkinson Hyperlegible" pitchFamily="2" charset="0"/>
                <a:cs typeface="Tahoma"/>
              </a:rPr>
              <a:t>Resta</a:t>
            </a:r>
            <a:r>
              <a:rPr sz="1600" spc="30" dirty="0">
                <a:latin typeface="Atkinson Hyperlegible" pitchFamily="2" charset="0"/>
                <a:cs typeface="Tahoma"/>
              </a:rPr>
              <a:t> </a:t>
            </a:r>
            <a:r>
              <a:rPr sz="1600" dirty="0">
                <a:latin typeface="Atkinson Hyperlegible" pitchFamily="2" charset="0"/>
                <a:cs typeface="Tahoma"/>
              </a:rPr>
              <a:t>de</a:t>
            </a:r>
            <a:r>
              <a:rPr sz="1600" spc="35" dirty="0">
                <a:latin typeface="Atkinson Hyperlegible" pitchFamily="2" charset="0"/>
                <a:cs typeface="Tahoma"/>
              </a:rPr>
              <a:t> </a:t>
            </a:r>
            <a:r>
              <a:rPr sz="1600" dirty="0">
                <a:latin typeface="Atkinson Hyperlegible" pitchFamily="2" charset="0"/>
                <a:cs typeface="Tahoma"/>
              </a:rPr>
              <a:t>convenis</a:t>
            </a:r>
            <a:r>
              <a:rPr sz="1600" spc="30" dirty="0">
                <a:latin typeface="Atkinson Hyperlegible" pitchFamily="2" charset="0"/>
                <a:cs typeface="Tahoma"/>
              </a:rPr>
              <a:t> </a:t>
            </a:r>
            <a:r>
              <a:rPr sz="1600" dirty="0" err="1">
                <a:latin typeface="Atkinson Hyperlegible" pitchFamily="2" charset="0"/>
                <a:cs typeface="Tahoma"/>
              </a:rPr>
              <a:t>i</a:t>
            </a:r>
            <a:r>
              <a:rPr sz="1600" spc="35" dirty="0">
                <a:latin typeface="Atkinson Hyperlegible" pitchFamily="2" charset="0"/>
                <a:cs typeface="Tahoma"/>
              </a:rPr>
              <a:t> </a:t>
            </a:r>
            <a:r>
              <a:rPr lang="ca-ES" sz="1600" spc="35" dirty="0">
                <a:latin typeface="Atkinson Hyperlegible" pitchFamily="2" charset="0"/>
                <a:cs typeface="Tahoma"/>
              </a:rPr>
              <a:t>de </a:t>
            </a:r>
            <a:r>
              <a:rPr sz="1600" spc="-10" dirty="0" err="1">
                <a:latin typeface="Atkinson Hyperlegible" pitchFamily="2" charset="0"/>
                <a:cs typeface="Tahoma"/>
              </a:rPr>
              <a:t>projectes</a:t>
            </a:r>
            <a:endParaRPr lang="ca-ES" sz="1600" spc="-10" dirty="0">
              <a:latin typeface="Atkinson Hyperlegible" pitchFamily="2" charset="0"/>
              <a:cs typeface="Tahoma"/>
            </a:endParaRPr>
          </a:p>
          <a:p>
            <a:pPr marL="84138">
              <a:lnSpc>
                <a:spcPct val="100000"/>
              </a:lnSpc>
              <a:spcBef>
                <a:spcPts val="100"/>
              </a:spcBef>
            </a:pPr>
            <a:endParaRPr sz="1600" dirty="0">
              <a:latin typeface="Atkinson Hyperlegible" pitchFamily="2" charset="0"/>
              <a:cs typeface="Tahoma"/>
            </a:endParaRPr>
          </a:p>
        </p:txBody>
      </p:sp>
      <p:sp>
        <p:nvSpPr>
          <p:cNvPr id="26" name="Marcador de texto 2">
            <a:extLst>
              <a:ext uri="{FF2B5EF4-FFF2-40B4-BE49-F238E27FC236}">
                <a16:creationId xmlns:a16="http://schemas.microsoft.com/office/drawing/2014/main" id="{BF1AC62A-056C-9BEA-5F24-7A0C5D09C2AB}"/>
              </a:ext>
            </a:extLst>
          </p:cNvPr>
          <p:cNvSpPr txBox="1">
            <a:spLocks/>
          </p:cNvSpPr>
          <p:nvPr/>
        </p:nvSpPr>
        <p:spPr>
          <a:xfrm>
            <a:off x="442911" y="5499794"/>
            <a:ext cx="10989519" cy="619201"/>
          </a:xfrm>
          <a:prstGeom prst="rect">
            <a:avLst/>
          </a:prstGeom>
          <a:solidFill>
            <a:srgbClr val="00B0F0"/>
          </a:solidFill>
        </p:spPr>
        <p:txBody>
          <a:bodyPr anchor="ct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lnSpc>
                <a:spcPct val="150000"/>
              </a:lnSpc>
            </a:pPr>
            <a:r>
              <a:rPr lang="es-ES" sz="2000" b="1" dirty="0" err="1">
                <a:solidFill>
                  <a:schemeClr val="bg1"/>
                </a:solidFill>
                <a:latin typeface="Atkinson Hyperlegible" pitchFamily="2" charset="0"/>
              </a:rPr>
              <a:t>Més</a:t>
            </a:r>
            <a:r>
              <a:rPr lang="es-ES" sz="2000" b="1" dirty="0">
                <a:solidFill>
                  <a:schemeClr val="bg1"/>
                </a:solidFill>
                <a:latin typeface="Atkinson Hyperlegible" pitchFamily="2" charset="0"/>
              </a:rPr>
              <a:t> de 100 Projectes de recerca </a:t>
            </a:r>
            <a:r>
              <a:rPr lang="es-ES" sz="2000" b="1" noProof="1">
                <a:solidFill>
                  <a:schemeClr val="bg1"/>
                </a:solidFill>
                <a:latin typeface="Atkinson Hyperlegible" pitchFamily="2" charset="0"/>
              </a:rPr>
              <a:t>aplicada distribuïts en 9 àmbits temàtics</a:t>
            </a:r>
          </a:p>
        </p:txBody>
      </p:sp>
      <p:sp>
        <p:nvSpPr>
          <p:cNvPr id="2" name="Marcador de texto 9">
            <a:extLst>
              <a:ext uri="{FF2B5EF4-FFF2-40B4-BE49-F238E27FC236}">
                <a16:creationId xmlns:a16="http://schemas.microsoft.com/office/drawing/2014/main" id="{8E92224A-E1DB-6673-4629-0298AF7896FA}"/>
              </a:ext>
            </a:extLst>
          </p:cNvPr>
          <p:cNvSpPr txBox="1">
            <a:spLocks/>
          </p:cNvSpPr>
          <p:nvPr/>
        </p:nvSpPr>
        <p:spPr>
          <a:xfrm>
            <a:off x="2996416" y="6371990"/>
            <a:ext cx="4124325" cy="210312"/>
          </a:xfrm>
          <a:prstGeom prst="rect">
            <a:avLst/>
          </a:prstGeom>
        </p:spPr>
        <p:txBody>
          <a:bodyPr vert="horz" wrap="square" lIns="0" tIns="0" rIns="0" bIns="0" rtlCol="0" anchor="t" anchorCtr="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dirty="0"/>
              <a:t>PLA DE TREBALL</a:t>
            </a:r>
          </a:p>
        </p:txBody>
      </p:sp>
    </p:spTree>
    <p:extLst>
      <p:ext uri="{BB962C8B-B14F-4D97-AF65-F5344CB8AC3E}">
        <p14:creationId xmlns:p14="http://schemas.microsoft.com/office/powerpoint/2010/main" val="34885216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texto 9"/>
          <p:cNvSpPr>
            <a:spLocks noGrp="1"/>
          </p:cNvSpPr>
          <p:nvPr>
            <p:ph type="body" sz="quarter" idx="13"/>
          </p:nvPr>
        </p:nvSpPr>
        <p:spPr/>
        <p:txBody>
          <a:bodyPr/>
          <a:lstStyle/>
          <a:p>
            <a:r>
              <a:rPr lang="ca-ES" dirty="0"/>
              <a:t>RECERCA</a:t>
            </a:r>
            <a:endParaRPr dirty="0"/>
          </a:p>
        </p:txBody>
      </p:sp>
      <p:sp>
        <p:nvSpPr>
          <p:cNvPr id="5" name="QuadreDeText 4">
            <a:extLst>
              <a:ext uri="{FF2B5EF4-FFF2-40B4-BE49-F238E27FC236}">
                <a16:creationId xmlns:a16="http://schemas.microsoft.com/office/drawing/2014/main" id="{4303D26A-D5AF-0EBB-98C9-BCBD67B4EF47}"/>
              </a:ext>
            </a:extLst>
          </p:cNvPr>
          <p:cNvSpPr txBox="1"/>
          <p:nvPr/>
        </p:nvSpPr>
        <p:spPr>
          <a:xfrm>
            <a:off x="453187" y="486010"/>
            <a:ext cx="7640982" cy="646331"/>
          </a:xfrm>
          <a:prstGeom prst="rect">
            <a:avLst/>
          </a:prstGeom>
          <a:noFill/>
        </p:spPr>
        <p:txBody>
          <a:bodyPr wrap="square">
            <a:spAutoFit/>
          </a:bodyPr>
          <a:lstStyle/>
          <a:p>
            <a:r>
              <a:rPr lang="es-ES_tradnl" sz="3600" b="1" dirty="0">
                <a:solidFill>
                  <a:srgbClr val="7030A0"/>
                </a:solidFill>
                <a:latin typeface="Atkinson Hyperlegible" pitchFamily="2" charset="0"/>
              </a:rPr>
              <a:t>Projectes de Recerca </a:t>
            </a:r>
            <a:r>
              <a:rPr lang="es-ES_tradnl" sz="3600" b="1" dirty="0" err="1">
                <a:solidFill>
                  <a:srgbClr val="7030A0"/>
                </a:solidFill>
                <a:latin typeface="Atkinson Hyperlegible" pitchFamily="2" charset="0"/>
              </a:rPr>
              <a:t>Bàsica</a:t>
            </a:r>
            <a:endParaRPr lang="es-ES_tradnl" sz="3600" b="1" dirty="0">
              <a:solidFill>
                <a:srgbClr val="7030A0"/>
              </a:solidFill>
              <a:latin typeface="Atkinson Hyperlegible" pitchFamily="2" charset="0"/>
            </a:endParaRPr>
          </a:p>
        </p:txBody>
      </p:sp>
      <p:sp>
        <p:nvSpPr>
          <p:cNvPr id="23" name="object 4">
            <a:extLst>
              <a:ext uri="{FF2B5EF4-FFF2-40B4-BE49-F238E27FC236}">
                <a16:creationId xmlns:a16="http://schemas.microsoft.com/office/drawing/2014/main" id="{EC1CBC20-A533-342B-0ED5-00129ED55793}"/>
              </a:ext>
            </a:extLst>
          </p:cNvPr>
          <p:cNvSpPr txBox="1"/>
          <p:nvPr/>
        </p:nvSpPr>
        <p:spPr>
          <a:xfrm>
            <a:off x="454957" y="1186819"/>
            <a:ext cx="11033232" cy="2340000"/>
          </a:xfrm>
          <a:prstGeom prst="rect">
            <a:avLst/>
          </a:prstGeom>
          <a:solidFill>
            <a:srgbClr val="EBEFD9"/>
          </a:solidFill>
        </p:spPr>
        <p:txBody>
          <a:bodyPr vert="horz" wrap="square" lIns="0" tIns="127000" rIns="0" bIns="0" rtlCol="0" anchor="ctr">
            <a:spAutoFit/>
          </a:bodyPr>
          <a:lstStyle/>
          <a:p>
            <a:pPr marL="410210" marR="59690" indent="-342900" algn="l">
              <a:spcBef>
                <a:spcPts val="100"/>
              </a:spcBef>
              <a:buFont typeface="Arial" panose="020B0604020202020204" pitchFamily="34" charset="0"/>
              <a:buChar char="•"/>
            </a:pPr>
            <a:endParaRPr lang="es-ES" sz="1200" b="1" i="1" dirty="0">
              <a:latin typeface="Lucida Sans"/>
              <a:cs typeface="Lucida Sans"/>
            </a:endParaRPr>
          </a:p>
        </p:txBody>
      </p:sp>
      <p:sp>
        <p:nvSpPr>
          <p:cNvPr id="26" name="Marcador de texto 2">
            <a:extLst>
              <a:ext uri="{FF2B5EF4-FFF2-40B4-BE49-F238E27FC236}">
                <a16:creationId xmlns:a16="http://schemas.microsoft.com/office/drawing/2014/main" id="{BF1AC62A-056C-9BEA-5F24-7A0C5D09C2AB}"/>
              </a:ext>
            </a:extLst>
          </p:cNvPr>
          <p:cNvSpPr txBox="1">
            <a:spLocks/>
          </p:cNvSpPr>
          <p:nvPr/>
        </p:nvSpPr>
        <p:spPr>
          <a:xfrm>
            <a:off x="2163737" y="3665389"/>
            <a:ext cx="7615672" cy="2339999"/>
          </a:xfrm>
          <a:prstGeom prst="rect">
            <a:avLst/>
          </a:prstGeom>
          <a:solidFill>
            <a:srgbClr val="92D050"/>
          </a:solidFill>
        </p:spPr>
        <p:txBody>
          <a:bodyPr anchor="ct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nSpc>
                <a:spcPct val="150000"/>
              </a:lnSpc>
            </a:pPr>
            <a:endParaRPr lang="es-ES_tradnl" sz="2000" dirty="0">
              <a:latin typeface="Atkinson Hyperlegible" pitchFamily="2" charset="0"/>
            </a:endParaRPr>
          </a:p>
        </p:txBody>
      </p:sp>
      <p:sp>
        <p:nvSpPr>
          <p:cNvPr id="6" name="QuadreDeText 5">
            <a:extLst>
              <a:ext uri="{FF2B5EF4-FFF2-40B4-BE49-F238E27FC236}">
                <a16:creationId xmlns:a16="http://schemas.microsoft.com/office/drawing/2014/main" id="{1BC32F23-5A2D-A3B7-3F86-85B99BD3655A}"/>
              </a:ext>
            </a:extLst>
          </p:cNvPr>
          <p:cNvSpPr txBox="1"/>
          <p:nvPr/>
        </p:nvSpPr>
        <p:spPr>
          <a:xfrm>
            <a:off x="2606561" y="1490449"/>
            <a:ext cx="6730024" cy="1756891"/>
          </a:xfrm>
          <a:prstGeom prst="rect">
            <a:avLst/>
          </a:prstGeom>
          <a:solidFill>
            <a:srgbClr val="386D03"/>
          </a:solidFill>
        </p:spPr>
        <p:txBody>
          <a:bodyPr wrap="square">
            <a:spAutoFit/>
          </a:bodyPr>
          <a:lstStyle/>
          <a:p>
            <a:pPr marL="67310" marR="59690" algn="l">
              <a:spcBef>
                <a:spcPts val="100"/>
              </a:spcBef>
            </a:pPr>
            <a:endParaRPr lang="es-ES" sz="1200" b="1" spc="-30" dirty="0">
              <a:solidFill>
                <a:schemeClr val="bg1"/>
              </a:solidFill>
              <a:latin typeface="Lucida Sans"/>
              <a:cs typeface="Lucida Sans"/>
            </a:endParaRPr>
          </a:p>
          <a:p>
            <a:pPr marL="410210" marR="59690" indent="-342900" algn="l">
              <a:spcBef>
                <a:spcPts val="100"/>
              </a:spcBef>
              <a:buFont typeface="Arial" panose="020B0604020202020204" pitchFamily="34" charset="0"/>
              <a:buChar char="•"/>
            </a:pPr>
            <a:r>
              <a:rPr lang="es-ES" sz="1800" b="1" spc="-30" noProof="1">
                <a:solidFill>
                  <a:schemeClr val="bg1"/>
                </a:solidFill>
                <a:latin typeface="Lucida Sans"/>
                <a:cs typeface="Lucida Sans"/>
              </a:rPr>
              <a:t>Participació</a:t>
            </a:r>
            <a:r>
              <a:rPr lang="es-ES" sz="1800" b="1" spc="-140" noProof="1">
                <a:solidFill>
                  <a:schemeClr val="bg1"/>
                </a:solidFill>
                <a:latin typeface="Lucida Sans"/>
                <a:cs typeface="Lucida Sans"/>
              </a:rPr>
              <a:t> </a:t>
            </a:r>
            <a:r>
              <a:rPr lang="es-ES" sz="1800" b="1" noProof="1">
                <a:solidFill>
                  <a:schemeClr val="bg1"/>
                </a:solidFill>
                <a:latin typeface="Lucida Sans"/>
                <a:cs typeface="Lucida Sans"/>
              </a:rPr>
              <a:t>en</a:t>
            </a:r>
            <a:r>
              <a:rPr lang="es-ES" sz="1800" b="1" spc="-140" noProof="1">
                <a:solidFill>
                  <a:schemeClr val="bg1"/>
                </a:solidFill>
                <a:latin typeface="Lucida Sans"/>
                <a:cs typeface="Lucida Sans"/>
              </a:rPr>
              <a:t> </a:t>
            </a:r>
            <a:r>
              <a:rPr lang="es-ES" sz="1800" b="1" spc="-185" noProof="1">
                <a:solidFill>
                  <a:schemeClr val="bg1"/>
                </a:solidFill>
                <a:latin typeface="Lucida Sans"/>
                <a:cs typeface="Lucida Sans"/>
              </a:rPr>
              <a:t>6</a:t>
            </a:r>
            <a:r>
              <a:rPr lang="es-ES" sz="1800" b="1" spc="-140" noProof="1">
                <a:solidFill>
                  <a:schemeClr val="bg1"/>
                </a:solidFill>
                <a:latin typeface="Lucida Sans"/>
                <a:cs typeface="Lucida Sans"/>
              </a:rPr>
              <a:t> </a:t>
            </a:r>
            <a:r>
              <a:rPr lang="es-ES" sz="1800" b="1" spc="-75" noProof="1">
                <a:solidFill>
                  <a:schemeClr val="bg1"/>
                </a:solidFill>
                <a:latin typeface="Lucida Sans"/>
                <a:cs typeface="Lucida Sans"/>
              </a:rPr>
              <a:t>SGR</a:t>
            </a:r>
          </a:p>
          <a:p>
            <a:pPr marL="410210" marR="59690" indent="-342900" algn="l">
              <a:spcBef>
                <a:spcPts val="100"/>
              </a:spcBef>
              <a:buFont typeface="Arial" panose="020B0604020202020204" pitchFamily="34" charset="0"/>
              <a:buChar char="•"/>
            </a:pPr>
            <a:r>
              <a:rPr lang="es-ES" sz="1800" b="1" spc="-140" noProof="1">
                <a:solidFill>
                  <a:schemeClr val="bg1"/>
                </a:solidFill>
                <a:latin typeface="Lucida Sans"/>
                <a:cs typeface="Lucida Sans"/>
              </a:rPr>
              <a:t>Participació en </a:t>
            </a:r>
            <a:r>
              <a:rPr lang="es-ES" b="1" spc="-25" noProof="1">
                <a:solidFill>
                  <a:schemeClr val="bg1"/>
                </a:solidFill>
                <a:latin typeface="Lucida Sans"/>
                <a:cs typeface="Lucida Sans"/>
              </a:rPr>
              <a:t>23</a:t>
            </a:r>
            <a:r>
              <a:rPr lang="es-ES" sz="1800" b="1" spc="-25" noProof="1">
                <a:solidFill>
                  <a:schemeClr val="bg1"/>
                </a:solidFill>
                <a:latin typeface="Lucida Sans"/>
                <a:cs typeface="Lucida Sans"/>
              </a:rPr>
              <a:t> </a:t>
            </a:r>
            <a:r>
              <a:rPr lang="es-ES" sz="1800" b="1" spc="-50" noProof="1">
                <a:solidFill>
                  <a:schemeClr val="bg1"/>
                </a:solidFill>
                <a:latin typeface="Lucida Sans"/>
                <a:cs typeface="Lucida Sans"/>
              </a:rPr>
              <a:t>projectes</a:t>
            </a:r>
            <a:r>
              <a:rPr lang="es-ES" sz="1800" b="1" spc="-135" noProof="1">
                <a:solidFill>
                  <a:schemeClr val="bg1"/>
                </a:solidFill>
                <a:latin typeface="Lucida Sans"/>
                <a:cs typeface="Lucida Sans"/>
              </a:rPr>
              <a:t> </a:t>
            </a:r>
            <a:r>
              <a:rPr lang="es-ES" sz="1800" b="1" spc="-45" noProof="1">
                <a:solidFill>
                  <a:schemeClr val="bg1"/>
                </a:solidFill>
                <a:latin typeface="Lucida Sans"/>
                <a:cs typeface="Lucida Sans"/>
              </a:rPr>
              <a:t>de</a:t>
            </a:r>
            <a:r>
              <a:rPr lang="es-ES" sz="1800" b="1" spc="-130" noProof="1">
                <a:solidFill>
                  <a:schemeClr val="bg1"/>
                </a:solidFill>
                <a:latin typeface="Lucida Sans"/>
                <a:cs typeface="Lucida Sans"/>
              </a:rPr>
              <a:t> </a:t>
            </a:r>
            <a:r>
              <a:rPr lang="es-ES" sz="1800" b="1" spc="-20" noProof="1">
                <a:solidFill>
                  <a:schemeClr val="bg1"/>
                </a:solidFill>
                <a:latin typeface="Lucida Sans"/>
                <a:cs typeface="Lucida Sans"/>
              </a:rPr>
              <a:t>recerca</a:t>
            </a:r>
            <a:r>
              <a:rPr lang="es-ES" sz="1800" b="1" spc="-135" noProof="1">
                <a:solidFill>
                  <a:schemeClr val="bg1"/>
                </a:solidFill>
                <a:latin typeface="Lucida Sans"/>
                <a:cs typeface="Lucida Sans"/>
              </a:rPr>
              <a:t> </a:t>
            </a:r>
            <a:r>
              <a:rPr lang="es-ES" sz="1800" b="1" spc="-25" noProof="1">
                <a:solidFill>
                  <a:schemeClr val="bg1"/>
                </a:solidFill>
                <a:latin typeface="Lucida Sans"/>
                <a:cs typeface="Lucida Sans"/>
              </a:rPr>
              <a:t>competitiva</a:t>
            </a:r>
          </a:p>
          <a:p>
            <a:pPr marL="67310" marR="59690" algn="l">
              <a:spcBef>
                <a:spcPts val="100"/>
              </a:spcBef>
            </a:pPr>
            <a:endParaRPr lang="es-ES" sz="1000" b="1" spc="-25" noProof="1">
              <a:solidFill>
                <a:schemeClr val="bg1"/>
              </a:solidFill>
              <a:latin typeface="Lucida Sans"/>
              <a:cs typeface="Lucida Sans"/>
            </a:endParaRPr>
          </a:p>
          <a:p>
            <a:pPr marL="67310" marR="59690" algn="l">
              <a:spcBef>
                <a:spcPts val="100"/>
              </a:spcBef>
            </a:pPr>
            <a:r>
              <a:rPr lang="es-ES" sz="1600" b="1" spc="-25" noProof="1">
                <a:solidFill>
                  <a:schemeClr val="bg1"/>
                </a:solidFill>
                <a:latin typeface="Lucida Sans"/>
                <a:cs typeface="Lucida Sans"/>
              </a:rPr>
              <a:t>     * 9 Projectes Europeus    (6 concedits / 3 sol·licitats)</a:t>
            </a:r>
          </a:p>
          <a:p>
            <a:pPr marL="67310" marR="59690" algn="l">
              <a:spcBef>
                <a:spcPts val="100"/>
              </a:spcBef>
            </a:pPr>
            <a:r>
              <a:rPr lang="es-ES" sz="1600" b="1" spc="-25" noProof="1">
                <a:solidFill>
                  <a:schemeClr val="bg1"/>
                </a:solidFill>
                <a:latin typeface="Lucida Sans"/>
                <a:cs typeface="Lucida Sans"/>
              </a:rPr>
              <a:t>     * 14 Projectes Estatals   (13 concedits / 1 sol·licitat)</a:t>
            </a:r>
            <a:endParaRPr lang="es-ES" sz="1600" b="1" spc="-10" noProof="1">
              <a:solidFill>
                <a:schemeClr val="bg1"/>
              </a:solidFill>
              <a:latin typeface="Lucida Sans"/>
              <a:cs typeface="Lucida Sans"/>
            </a:endParaRPr>
          </a:p>
          <a:p>
            <a:pPr algn="l"/>
            <a:r>
              <a:rPr lang="es-ES" sz="1400" b="1" i="1" spc="-20" dirty="0">
                <a:solidFill>
                  <a:schemeClr val="bg1"/>
                </a:solidFill>
                <a:latin typeface="Lucida Sans"/>
                <a:cs typeface="Lucida Sans"/>
              </a:rPr>
              <a:t>    </a:t>
            </a:r>
            <a:endParaRPr lang="es-ES" sz="1400" b="1" i="1" dirty="0">
              <a:solidFill>
                <a:schemeClr val="bg1"/>
              </a:solidFill>
              <a:latin typeface="Lucida Sans"/>
              <a:cs typeface="Lucida Sans"/>
            </a:endParaRPr>
          </a:p>
        </p:txBody>
      </p:sp>
      <p:sp>
        <p:nvSpPr>
          <p:cNvPr id="9" name="QuadreDeText 8">
            <a:extLst>
              <a:ext uri="{FF2B5EF4-FFF2-40B4-BE49-F238E27FC236}">
                <a16:creationId xmlns:a16="http://schemas.microsoft.com/office/drawing/2014/main" id="{8E974F7E-168F-5B94-B2E5-CB5349DEB98C}"/>
              </a:ext>
            </a:extLst>
          </p:cNvPr>
          <p:cNvSpPr txBox="1"/>
          <p:nvPr/>
        </p:nvSpPr>
        <p:spPr>
          <a:xfrm>
            <a:off x="2820629" y="3639122"/>
            <a:ext cx="6958780" cy="2354491"/>
          </a:xfrm>
          <a:prstGeom prst="rect">
            <a:avLst/>
          </a:prstGeom>
          <a:noFill/>
        </p:spPr>
        <p:txBody>
          <a:bodyPr wrap="square">
            <a:spAutoFit/>
          </a:bodyPr>
          <a:lstStyle/>
          <a:p>
            <a:pPr marL="93981">
              <a:lnSpc>
                <a:spcPct val="100000"/>
              </a:lnSpc>
              <a:spcBef>
                <a:spcPts val="270"/>
              </a:spcBef>
              <a:tabLst>
                <a:tab pos="198755" algn="l"/>
              </a:tabLst>
            </a:pPr>
            <a:r>
              <a:rPr lang="es-ES" sz="2400" b="1" spc="-45" noProof="1">
                <a:latin typeface="Atkinson Hyperlegible" pitchFamily="2" charset="0"/>
                <a:cs typeface="Lucida Sans"/>
              </a:rPr>
              <a:t>Grups de Recerca Reconeguts (SGR – AGAUR)</a:t>
            </a:r>
          </a:p>
          <a:p>
            <a:pPr marL="379731" indent="-285750">
              <a:lnSpc>
                <a:spcPct val="100000"/>
              </a:lnSpc>
              <a:spcBef>
                <a:spcPts val="270"/>
              </a:spcBef>
              <a:buFont typeface="Arial" panose="020B0604020202020204" pitchFamily="34" charset="0"/>
              <a:buChar char="•"/>
              <a:tabLst>
                <a:tab pos="198755" algn="l"/>
              </a:tabLst>
            </a:pPr>
            <a:r>
              <a:rPr lang="es-ES" sz="1800" spc="-45" noProof="1">
                <a:latin typeface="Atkinson Hyperlegible" pitchFamily="2" charset="0"/>
                <a:cs typeface="Lucida Sans"/>
              </a:rPr>
              <a:t>Energia,</a:t>
            </a:r>
            <a:r>
              <a:rPr lang="es-ES" sz="1800" spc="-50" noProof="1">
                <a:latin typeface="Atkinson Hyperlegible" pitchFamily="2" charset="0"/>
                <a:cs typeface="Lucida Sans"/>
              </a:rPr>
              <a:t> </a:t>
            </a:r>
            <a:r>
              <a:rPr lang="es-ES" sz="1800" spc="-30" noProof="1">
                <a:latin typeface="Atkinson Hyperlegible" pitchFamily="2" charset="0"/>
                <a:cs typeface="Lucida Sans"/>
              </a:rPr>
              <a:t>territori</a:t>
            </a:r>
            <a:r>
              <a:rPr lang="es-ES" sz="1800" spc="-50" noProof="1">
                <a:latin typeface="Atkinson Hyperlegible" pitchFamily="2" charset="0"/>
                <a:cs typeface="Lucida Sans"/>
              </a:rPr>
              <a:t> </a:t>
            </a:r>
            <a:r>
              <a:rPr lang="es-ES" sz="1800" spc="-60" noProof="1">
                <a:latin typeface="Atkinson Hyperlegible" pitchFamily="2" charset="0"/>
                <a:cs typeface="Lucida Sans"/>
              </a:rPr>
              <a:t>i</a:t>
            </a:r>
            <a:r>
              <a:rPr lang="es-ES" sz="1800" spc="-45" noProof="1">
                <a:latin typeface="Atkinson Hyperlegible" pitchFamily="2" charset="0"/>
                <a:cs typeface="Lucida Sans"/>
              </a:rPr>
              <a:t> </a:t>
            </a:r>
            <a:r>
              <a:rPr lang="es-ES" sz="1800" spc="-40" noProof="1">
                <a:latin typeface="Atkinson Hyperlegible" pitchFamily="2" charset="0"/>
                <a:cs typeface="Lucida Sans"/>
              </a:rPr>
              <a:t>societat</a:t>
            </a:r>
            <a:r>
              <a:rPr lang="es-ES" sz="1800" spc="-50" noProof="1">
                <a:latin typeface="Atkinson Hyperlegible" pitchFamily="2" charset="0"/>
                <a:cs typeface="Lucida Sans"/>
              </a:rPr>
              <a:t> </a:t>
            </a:r>
            <a:r>
              <a:rPr lang="es-ES" sz="1800" spc="-10" noProof="1">
                <a:latin typeface="Atkinson Hyperlegible" pitchFamily="2" charset="0"/>
                <a:cs typeface="Lucida Sans"/>
              </a:rPr>
              <a:t>(GURB)</a:t>
            </a:r>
            <a:endParaRPr lang="es-ES" sz="1800" noProof="1">
              <a:latin typeface="Atkinson Hyperlegible" pitchFamily="2" charset="0"/>
              <a:cs typeface="Lucida Sans"/>
            </a:endParaRPr>
          </a:p>
          <a:p>
            <a:pPr marL="379731" indent="-285750">
              <a:lnSpc>
                <a:spcPct val="100000"/>
              </a:lnSpc>
              <a:spcBef>
                <a:spcPts val="270"/>
              </a:spcBef>
              <a:buFont typeface="Arial" panose="020B0604020202020204" pitchFamily="34" charset="0"/>
              <a:buChar char="•"/>
              <a:tabLst>
                <a:tab pos="198755" algn="l"/>
              </a:tabLst>
            </a:pPr>
            <a:r>
              <a:rPr lang="es-ES" sz="1800" spc="-40" noProof="1">
                <a:latin typeface="Atkinson Hyperlegible" pitchFamily="2" charset="0"/>
                <a:cs typeface="Lucida Sans"/>
              </a:rPr>
              <a:t>Economia,</a:t>
            </a:r>
            <a:r>
              <a:rPr lang="es-ES" sz="1800" spc="-55" noProof="1">
                <a:latin typeface="Atkinson Hyperlegible" pitchFamily="2" charset="0"/>
                <a:cs typeface="Lucida Sans"/>
              </a:rPr>
              <a:t> </a:t>
            </a:r>
            <a:r>
              <a:rPr lang="es-ES" sz="1800" spc="-35" noProof="1">
                <a:latin typeface="Atkinson Hyperlegible" pitchFamily="2" charset="0"/>
                <a:cs typeface="Lucida Sans"/>
              </a:rPr>
              <a:t>energia</a:t>
            </a:r>
            <a:r>
              <a:rPr lang="es-ES" sz="1800" spc="-50" noProof="1">
                <a:latin typeface="Atkinson Hyperlegible" pitchFamily="2" charset="0"/>
                <a:cs typeface="Lucida Sans"/>
              </a:rPr>
              <a:t> </a:t>
            </a:r>
            <a:r>
              <a:rPr lang="es-ES" sz="1800" spc="-60" noProof="1">
                <a:latin typeface="Atkinson Hyperlegible" pitchFamily="2" charset="0"/>
                <a:cs typeface="Lucida Sans"/>
              </a:rPr>
              <a:t>i</a:t>
            </a:r>
            <a:r>
              <a:rPr lang="es-ES" sz="1800" spc="-50" noProof="1">
                <a:latin typeface="Atkinson Hyperlegible" pitchFamily="2" charset="0"/>
                <a:cs typeface="Lucida Sans"/>
              </a:rPr>
              <a:t> </a:t>
            </a:r>
            <a:r>
              <a:rPr lang="es-ES" sz="1800" spc="-35" noProof="1">
                <a:latin typeface="Atkinson Hyperlegible" pitchFamily="2" charset="0"/>
                <a:cs typeface="Lucida Sans"/>
              </a:rPr>
              <a:t>impactes</a:t>
            </a:r>
            <a:r>
              <a:rPr lang="es-ES" sz="1800" spc="-55" noProof="1">
                <a:latin typeface="Atkinson Hyperlegible" pitchFamily="2" charset="0"/>
                <a:cs typeface="Lucida Sans"/>
              </a:rPr>
              <a:t> ecològics</a:t>
            </a:r>
            <a:r>
              <a:rPr lang="es-ES" sz="1800" spc="-50" noProof="1">
                <a:latin typeface="Atkinson Hyperlegible" pitchFamily="2" charset="0"/>
                <a:cs typeface="Lucida Sans"/>
              </a:rPr>
              <a:t> </a:t>
            </a:r>
            <a:r>
              <a:rPr lang="es-ES" sz="1800" spc="-10" noProof="1">
                <a:latin typeface="Atkinson Hyperlegible" pitchFamily="2" charset="0"/>
                <a:cs typeface="Lucida Sans"/>
              </a:rPr>
              <a:t>(EEEI)</a:t>
            </a:r>
            <a:endParaRPr lang="es-ES" sz="1800" noProof="1">
              <a:latin typeface="Atkinson Hyperlegible" pitchFamily="2" charset="0"/>
              <a:cs typeface="Lucida Sans"/>
            </a:endParaRPr>
          </a:p>
          <a:p>
            <a:pPr marL="379731" indent="-285750">
              <a:lnSpc>
                <a:spcPct val="100000"/>
              </a:lnSpc>
              <a:spcBef>
                <a:spcPts val="270"/>
              </a:spcBef>
              <a:buFont typeface="Arial" panose="020B0604020202020204" pitchFamily="34" charset="0"/>
              <a:buChar char="•"/>
              <a:tabLst>
                <a:tab pos="198755" algn="l"/>
              </a:tabLst>
            </a:pPr>
            <a:r>
              <a:rPr lang="es-ES" sz="1800" spc="-70" noProof="1">
                <a:latin typeface="Atkinson Hyperlegible" pitchFamily="2" charset="0"/>
                <a:cs typeface="Lucida Sans"/>
              </a:rPr>
              <a:t>Aigua,</a:t>
            </a:r>
            <a:r>
              <a:rPr lang="es-ES" sz="1800" spc="-45" noProof="1">
                <a:latin typeface="Atkinson Hyperlegible" pitchFamily="2" charset="0"/>
                <a:cs typeface="Lucida Sans"/>
              </a:rPr>
              <a:t> </a:t>
            </a:r>
            <a:r>
              <a:rPr lang="es-ES" sz="1800" spc="-30" noProof="1">
                <a:latin typeface="Atkinson Hyperlegible" pitchFamily="2" charset="0"/>
                <a:cs typeface="Lucida Sans"/>
              </a:rPr>
              <a:t>territori</a:t>
            </a:r>
            <a:r>
              <a:rPr lang="es-ES" sz="1800" spc="-40" noProof="1">
                <a:latin typeface="Atkinson Hyperlegible" pitchFamily="2" charset="0"/>
                <a:cs typeface="Lucida Sans"/>
              </a:rPr>
              <a:t> </a:t>
            </a:r>
            <a:r>
              <a:rPr lang="es-ES" sz="1800" spc="-60" noProof="1">
                <a:latin typeface="Atkinson Hyperlegible" pitchFamily="2" charset="0"/>
                <a:cs typeface="Lucida Sans"/>
              </a:rPr>
              <a:t>i</a:t>
            </a:r>
            <a:r>
              <a:rPr lang="es-ES" sz="1800" spc="-40" noProof="1">
                <a:latin typeface="Atkinson Hyperlegible" pitchFamily="2" charset="0"/>
                <a:cs typeface="Lucida Sans"/>
              </a:rPr>
              <a:t> </a:t>
            </a:r>
            <a:r>
              <a:rPr lang="es-ES" sz="1800" spc="-45" noProof="1">
                <a:latin typeface="Atkinson Hyperlegible" pitchFamily="2" charset="0"/>
                <a:cs typeface="Lucida Sans"/>
              </a:rPr>
              <a:t>sostenibilitat</a:t>
            </a:r>
            <a:r>
              <a:rPr lang="es-ES" sz="1800" spc="-40" noProof="1">
                <a:latin typeface="Atkinson Hyperlegible" pitchFamily="2" charset="0"/>
                <a:cs typeface="Lucida Sans"/>
              </a:rPr>
              <a:t> </a:t>
            </a:r>
            <a:r>
              <a:rPr lang="es-ES" sz="1800" spc="-10" noProof="1">
                <a:latin typeface="Atkinson Hyperlegible" pitchFamily="2" charset="0"/>
                <a:cs typeface="Lucida Sans"/>
              </a:rPr>
              <a:t>(GRATS)</a:t>
            </a:r>
          </a:p>
          <a:p>
            <a:pPr marL="379731" indent="-285750">
              <a:lnSpc>
                <a:spcPct val="100000"/>
              </a:lnSpc>
              <a:spcBef>
                <a:spcPts val="270"/>
              </a:spcBef>
              <a:buFont typeface="Arial" panose="020B0604020202020204" pitchFamily="34" charset="0"/>
              <a:buChar char="•"/>
              <a:tabLst>
                <a:tab pos="198755" algn="l"/>
              </a:tabLst>
            </a:pPr>
            <a:r>
              <a:rPr lang="es-ES" sz="1800" noProof="1">
                <a:latin typeface="Atkinson Hyperlegible" pitchFamily="2" charset="0"/>
                <a:cs typeface="Lucida Sans"/>
              </a:rPr>
              <a:t>Transformació urbana i canvi global (TURBA Lab)</a:t>
            </a:r>
          </a:p>
          <a:p>
            <a:pPr marL="379731" indent="-285750">
              <a:lnSpc>
                <a:spcPct val="100000"/>
              </a:lnSpc>
              <a:spcBef>
                <a:spcPts val="270"/>
              </a:spcBef>
              <a:buFont typeface="Arial" panose="020B0604020202020204" pitchFamily="34" charset="0"/>
              <a:buChar char="•"/>
              <a:tabLst>
                <a:tab pos="198755" algn="l"/>
              </a:tabLst>
            </a:pPr>
            <a:r>
              <a:rPr lang="es-ES" sz="1800" spc="-25" noProof="1">
                <a:latin typeface="Atkinson Hyperlegible" pitchFamily="2" charset="0"/>
                <a:cs typeface="Lucida Sans"/>
              </a:rPr>
              <a:t>R</a:t>
            </a:r>
            <a:r>
              <a:rPr lang="es-ES" sz="1800" spc="-10" noProof="1">
                <a:latin typeface="Atkinson Hyperlegible" pitchFamily="2" charset="0"/>
                <a:cs typeface="Lucida Sans"/>
              </a:rPr>
              <a:t>ecerca en Estudis Locals (GREL)</a:t>
            </a:r>
          </a:p>
          <a:p>
            <a:pPr marL="379731" indent="-285750">
              <a:lnSpc>
                <a:spcPct val="100000"/>
              </a:lnSpc>
              <a:spcBef>
                <a:spcPts val="270"/>
              </a:spcBef>
              <a:buFont typeface="Arial" panose="020B0604020202020204" pitchFamily="34" charset="0"/>
              <a:buChar char="•"/>
              <a:tabLst>
                <a:tab pos="198755" algn="l"/>
              </a:tabLst>
            </a:pPr>
            <a:r>
              <a:rPr lang="es-ES" sz="1800" spc="-10" noProof="1">
                <a:latin typeface="Atkinson Hyperlegible" pitchFamily="2" charset="0"/>
                <a:cs typeface="Lucida Sans"/>
              </a:rPr>
              <a:t>Innovació, Governança i Polítiques Públiques (I-GOP)</a:t>
            </a:r>
          </a:p>
        </p:txBody>
      </p:sp>
      <p:sp>
        <p:nvSpPr>
          <p:cNvPr id="4" name="Marcador de texto 9">
            <a:extLst>
              <a:ext uri="{FF2B5EF4-FFF2-40B4-BE49-F238E27FC236}">
                <a16:creationId xmlns:a16="http://schemas.microsoft.com/office/drawing/2014/main" id="{47C51FBF-2268-1CD8-21B5-ADAB2C69C679}"/>
              </a:ext>
            </a:extLst>
          </p:cNvPr>
          <p:cNvSpPr txBox="1">
            <a:spLocks/>
          </p:cNvSpPr>
          <p:nvPr/>
        </p:nvSpPr>
        <p:spPr>
          <a:xfrm>
            <a:off x="3049386" y="6351721"/>
            <a:ext cx="4124325" cy="210312"/>
          </a:xfrm>
          <a:prstGeom prst="rect">
            <a:avLst/>
          </a:prstGeom>
        </p:spPr>
        <p:txBody>
          <a:bodyPr vert="horz" wrap="square" lIns="0" tIns="0" rIns="0" bIns="0" rtlCol="0" anchor="t" anchorCtr="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dirty="0"/>
              <a:t>PLA DE TREBALL</a:t>
            </a:r>
          </a:p>
        </p:txBody>
      </p:sp>
    </p:spTree>
    <p:extLst>
      <p:ext uri="{BB962C8B-B14F-4D97-AF65-F5344CB8AC3E}">
        <p14:creationId xmlns:p14="http://schemas.microsoft.com/office/powerpoint/2010/main" val="15388778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texto 9"/>
          <p:cNvSpPr>
            <a:spLocks noGrp="1"/>
          </p:cNvSpPr>
          <p:nvPr>
            <p:ph type="body" sz="quarter" idx="13"/>
          </p:nvPr>
        </p:nvSpPr>
        <p:spPr/>
        <p:txBody>
          <a:bodyPr/>
          <a:lstStyle/>
          <a:p>
            <a:r>
              <a:rPr lang="ca-ES" dirty="0"/>
              <a:t>RECERCA</a:t>
            </a:r>
            <a:endParaRPr dirty="0"/>
          </a:p>
        </p:txBody>
      </p:sp>
      <p:sp>
        <p:nvSpPr>
          <p:cNvPr id="5" name="QuadreDeText 4">
            <a:extLst>
              <a:ext uri="{FF2B5EF4-FFF2-40B4-BE49-F238E27FC236}">
                <a16:creationId xmlns:a16="http://schemas.microsoft.com/office/drawing/2014/main" id="{4303D26A-D5AF-0EBB-98C9-BCBD67B4EF47}"/>
              </a:ext>
            </a:extLst>
          </p:cNvPr>
          <p:cNvSpPr txBox="1"/>
          <p:nvPr/>
        </p:nvSpPr>
        <p:spPr>
          <a:xfrm>
            <a:off x="442913" y="486010"/>
            <a:ext cx="7640982" cy="861774"/>
          </a:xfrm>
          <a:prstGeom prst="rect">
            <a:avLst/>
          </a:prstGeom>
          <a:noFill/>
        </p:spPr>
        <p:txBody>
          <a:bodyPr wrap="square">
            <a:spAutoFit/>
          </a:bodyPr>
          <a:lstStyle/>
          <a:p>
            <a:r>
              <a:rPr lang="es-ES_tradnl" sz="3200" b="1" dirty="0">
                <a:solidFill>
                  <a:srgbClr val="7030A0"/>
                </a:solidFill>
                <a:latin typeface="Atkinson Hyperlegible" pitchFamily="2" charset="0"/>
              </a:rPr>
              <a:t>Recerca </a:t>
            </a:r>
            <a:r>
              <a:rPr lang="es-ES_tradnl" sz="3200" b="1" dirty="0" err="1">
                <a:solidFill>
                  <a:srgbClr val="7030A0"/>
                </a:solidFill>
                <a:latin typeface="Atkinson Hyperlegible" pitchFamily="2" charset="0"/>
              </a:rPr>
              <a:t>Bàsica</a:t>
            </a:r>
            <a:endParaRPr lang="es-ES_tradnl" sz="3200" b="1" dirty="0">
              <a:solidFill>
                <a:srgbClr val="7030A0"/>
              </a:solidFill>
              <a:latin typeface="Atkinson Hyperlegible" pitchFamily="2" charset="0"/>
            </a:endParaRPr>
          </a:p>
          <a:p>
            <a:r>
              <a:rPr lang="es-ES_tradnl" b="1" dirty="0" err="1">
                <a:solidFill>
                  <a:schemeClr val="tx2"/>
                </a:solidFill>
                <a:latin typeface="Atkinson Hyperlegible" pitchFamily="2" charset="0"/>
              </a:rPr>
              <a:t>Activitat</a:t>
            </a:r>
            <a:r>
              <a:rPr lang="es-ES_tradnl" b="1" dirty="0">
                <a:solidFill>
                  <a:schemeClr val="tx2"/>
                </a:solidFill>
                <a:latin typeface="Atkinson Hyperlegible" pitchFamily="2" charset="0"/>
              </a:rPr>
              <a:t> Acadèmica</a:t>
            </a:r>
          </a:p>
        </p:txBody>
      </p:sp>
      <p:graphicFrame>
        <p:nvGraphicFramePr>
          <p:cNvPr id="2" name="Taula 6">
            <a:extLst>
              <a:ext uri="{FF2B5EF4-FFF2-40B4-BE49-F238E27FC236}">
                <a16:creationId xmlns:a16="http://schemas.microsoft.com/office/drawing/2014/main" id="{E25ADDF6-C522-79D1-5900-052565BEA75F}"/>
              </a:ext>
            </a:extLst>
          </p:cNvPr>
          <p:cNvGraphicFramePr>
            <a:graphicFrameLocks noGrp="1"/>
          </p:cNvGraphicFramePr>
          <p:nvPr>
            <p:extLst>
              <p:ext uri="{D42A27DB-BD31-4B8C-83A1-F6EECF244321}">
                <p14:modId xmlns:p14="http://schemas.microsoft.com/office/powerpoint/2010/main" val="3497739929"/>
              </p:ext>
            </p:extLst>
          </p:nvPr>
        </p:nvGraphicFramePr>
        <p:xfrm>
          <a:off x="574978" y="1405951"/>
          <a:ext cx="5206375" cy="4042829"/>
        </p:xfrm>
        <a:graphic>
          <a:graphicData uri="http://schemas.openxmlformats.org/drawingml/2006/table">
            <a:tbl>
              <a:tblPr firstRow="1" bandRow="1">
                <a:tableStyleId>{5C22544A-7EE6-4342-B048-85BDC9FD1C3A}</a:tableStyleId>
              </a:tblPr>
              <a:tblGrid>
                <a:gridCol w="1902329">
                  <a:extLst>
                    <a:ext uri="{9D8B030D-6E8A-4147-A177-3AD203B41FA5}">
                      <a16:colId xmlns:a16="http://schemas.microsoft.com/office/drawing/2014/main" val="395648734"/>
                    </a:ext>
                  </a:extLst>
                </a:gridCol>
                <a:gridCol w="550674">
                  <a:extLst>
                    <a:ext uri="{9D8B030D-6E8A-4147-A177-3AD203B41FA5}">
                      <a16:colId xmlns:a16="http://schemas.microsoft.com/office/drawing/2014/main" val="96338201"/>
                    </a:ext>
                  </a:extLst>
                </a:gridCol>
                <a:gridCol w="2166363">
                  <a:extLst>
                    <a:ext uri="{9D8B030D-6E8A-4147-A177-3AD203B41FA5}">
                      <a16:colId xmlns:a16="http://schemas.microsoft.com/office/drawing/2014/main" val="1086622252"/>
                    </a:ext>
                  </a:extLst>
                </a:gridCol>
                <a:gridCol w="587009">
                  <a:extLst>
                    <a:ext uri="{9D8B030D-6E8A-4147-A177-3AD203B41FA5}">
                      <a16:colId xmlns:a16="http://schemas.microsoft.com/office/drawing/2014/main" val="781772884"/>
                    </a:ext>
                  </a:extLst>
                </a:gridCol>
              </a:tblGrid>
              <a:tr h="662917">
                <a:tc gridSpan="4">
                  <a:txBody>
                    <a:bodyPr/>
                    <a:lstStyle/>
                    <a:p>
                      <a:endParaRPr lang="es-ES" sz="1400" noProof="1">
                        <a:latin typeface="Atkinson Hyperlegible" pitchFamily="2" charset="0"/>
                      </a:endParaRPr>
                    </a:p>
                    <a:p>
                      <a:pPr algn="ctr"/>
                      <a:r>
                        <a:rPr lang="es-ES" sz="1800" noProof="1">
                          <a:latin typeface="Atkinson Hyperlegible" pitchFamily="2" charset="0"/>
                        </a:rPr>
                        <a:t>ESTADES ACADÈMIQUES  </a:t>
                      </a:r>
                    </a:p>
                    <a:p>
                      <a:pPr algn="ctr"/>
                      <a:r>
                        <a:rPr lang="es-ES" sz="1800" noProof="1">
                          <a:latin typeface="Atkinson Hyperlegible" pitchFamily="2" charset="0"/>
                        </a:rPr>
                        <a:t>a l’Institut Metròpoli</a:t>
                      </a:r>
                    </a:p>
                    <a:p>
                      <a:endParaRPr lang="es-ES" sz="1400" noProof="1">
                        <a:latin typeface="Atkinson Hyperlegible" pitchFamily="2" charset="0"/>
                      </a:endParaRPr>
                    </a:p>
                  </a:txBody>
                  <a:tcPr marL="82837" marR="82837" marT="41418" marB="41418">
                    <a:solidFill>
                      <a:schemeClr val="accent5">
                        <a:lumMod val="50000"/>
                      </a:schemeClr>
                    </a:solidFill>
                  </a:tcPr>
                </a:tc>
                <a:tc hMerge="1">
                  <a:txBody>
                    <a:bodyPr/>
                    <a:lstStyle/>
                    <a:p>
                      <a:endParaRPr lang="es-ES" dirty="0"/>
                    </a:p>
                  </a:txBody>
                  <a:tcPr/>
                </a:tc>
                <a:tc hMerge="1">
                  <a:txBody>
                    <a:bodyPr/>
                    <a:lstStyle/>
                    <a:p>
                      <a:endParaRPr lang="es-ES" dirty="0"/>
                    </a:p>
                  </a:txBody>
                  <a:tcPr/>
                </a:tc>
                <a:tc hMerge="1">
                  <a:txBody>
                    <a:bodyPr/>
                    <a:lstStyle/>
                    <a:p>
                      <a:endParaRPr lang="es-ES" dirty="0"/>
                    </a:p>
                  </a:txBody>
                  <a:tcPr/>
                </a:tc>
                <a:extLst>
                  <a:ext uri="{0D108BD9-81ED-4DB2-BD59-A6C34878D82A}">
                    <a16:rowId xmlns:a16="http://schemas.microsoft.com/office/drawing/2014/main" val="138682452"/>
                  </a:ext>
                </a:extLst>
              </a:tr>
              <a:tr h="690119">
                <a:tc gridSpan="2">
                  <a:txBody>
                    <a:bodyPr/>
                    <a:lstStyle/>
                    <a:p>
                      <a:pPr algn="ctr"/>
                      <a:endParaRPr lang="es-ES" sz="1400" b="1" noProof="1">
                        <a:solidFill>
                          <a:schemeClr val="bg1"/>
                        </a:solidFill>
                        <a:latin typeface="Atkinson Hyperlegible" pitchFamily="2" charset="0"/>
                      </a:endParaRPr>
                    </a:p>
                    <a:p>
                      <a:pPr algn="ctr"/>
                      <a:r>
                        <a:rPr lang="es-ES" sz="1400" b="1" noProof="1">
                          <a:solidFill>
                            <a:schemeClr val="bg1"/>
                          </a:solidFill>
                          <a:latin typeface="Atkinson Hyperlegible" pitchFamily="2" charset="0"/>
                        </a:rPr>
                        <a:t>Estades en Pràctiques</a:t>
                      </a:r>
                    </a:p>
                  </a:txBody>
                  <a:tcPr marL="82837" marR="82837" marT="41418" marB="41418">
                    <a:solidFill>
                      <a:schemeClr val="accent5">
                        <a:lumMod val="50000"/>
                      </a:schemeClr>
                    </a:solidFill>
                  </a:tcPr>
                </a:tc>
                <a:tc hMerge="1">
                  <a:txBody>
                    <a:bodyPr/>
                    <a:lstStyle/>
                    <a:p>
                      <a:endParaRPr lang="es-ES" dirty="0"/>
                    </a:p>
                  </a:txBody>
                  <a:tcPr/>
                </a:tc>
                <a:tc gridSpan="2">
                  <a:txBody>
                    <a:bodyPr/>
                    <a:lstStyle/>
                    <a:p>
                      <a:pPr algn="ctr"/>
                      <a:endParaRPr lang="es-ES" sz="1400" b="1" noProof="1">
                        <a:solidFill>
                          <a:schemeClr val="bg1"/>
                        </a:solidFill>
                        <a:latin typeface="Atkinson Hyperlegible" pitchFamily="2" charset="0"/>
                      </a:endParaRPr>
                    </a:p>
                    <a:p>
                      <a:pPr algn="ctr"/>
                      <a:r>
                        <a:rPr lang="es-ES" sz="1400" b="1" noProof="1">
                          <a:solidFill>
                            <a:schemeClr val="bg1"/>
                          </a:solidFill>
                          <a:latin typeface="Atkinson Hyperlegible" pitchFamily="2" charset="0"/>
                        </a:rPr>
                        <a:t>Estades de Recerca</a:t>
                      </a:r>
                    </a:p>
                  </a:txBody>
                  <a:tcPr marL="82837" marR="82837" marT="41418" marB="41418">
                    <a:solidFill>
                      <a:schemeClr val="accent5">
                        <a:lumMod val="50000"/>
                      </a:schemeClr>
                    </a:solidFill>
                  </a:tcPr>
                </a:tc>
                <a:tc hMerge="1">
                  <a:txBody>
                    <a:bodyPr/>
                    <a:lstStyle/>
                    <a:p>
                      <a:endParaRPr lang="es-ES" dirty="0"/>
                    </a:p>
                  </a:txBody>
                  <a:tcPr/>
                </a:tc>
                <a:extLst>
                  <a:ext uri="{0D108BD9-81ED-4DB2-BD59-A6C34878D82A}">
                    <a16:rowId xmlns:a16="http://schemas.microsoft.com/office/drawing/2014/main" val="3676599145"/>
                  </a:ext>
                </a:extLst>
              </a:tr>
              <a:tr h="636143">
                <a:tc>
                  <a:txBody>
                    <a:bodyPr/>
                    <a:lstStyle/>
                    <a:p>
                      <a:endParaRPr lang="es-ES" sz="1400" b="1" noProof="1">
                        <a:latin typeface="Atkinson Hyperlegible" pitchFamily="2" charset="0"/>
                      </a:endParaRPr>
                    </a:p>
                    <a:p>
                      <a:r>
                        <a:rPr lang="es-ES" sz="1400" b="1" noProof="1">
                          <a:latin typeface="Atkinson Hyperlegible" pitchFamily="2" charset="0"/>
                        </a:rPr>
                        <a:t>  Estudiants UAB</a:t>
                      </a:r>
                    </a:p>
                    <a:p>
                      <a:endParaRPr lang="es-ES" sz="1400" b="1" noProof="1">
                        <a:latin typeface="Atkinson Hyperlegible" pitchFamily="2" charset="0"/>
                      </a:endParaRPr>
                    </a:p>
                  </a:txBody>
                  <a:tcPr marL="53637" marR="53637" marT="26819" marB="26819">
                    <a:solidFill>
                      <a:schemeClr val="accent1">
                        <a:lumMod val="20000"/>
                        <a:lumOff val="80000"/>
                      </a:schemeClr>
                    </a:solidFill>
                  </a:tcPr>
                </a:tc>
                <a:tc>
                  <a:txBody>
                    <a:bodyPr/>
                    <a:lstStyle/>
                    <a:p>
                      <a:endParaRPr lang="es-ES" sz="1400" b="1" noProof="1">
                        <a:latin typeface="Atkinson Hyperlegible" pitchFamily="2" charset="0"/>
                      </a:endParaRPr>
                    </a:p>
                    <a:p>
                      <a:r>
                        <a:rPr lang="es-ES" sz="1400" b="1" noProof="1">
                          <a:latin typeface="Atkinson Hyperlegible" pitchFamily="2" charset="0"/>
                        </a:rPr>
                        <a:t> 29</a:t>
                      </a:r>
                    </a:p>
                  </a:txBody>
                  <a:tcPr marL="53637" marR="53637" marT="26819" marB="26819">
                    <a:solidFill>
                      <a:schemeClr val="accent1">
                        <a:lumMod val="20000"/>
                        <a:lumOff val="80000"/>
                      </a:schemeClr>
                    </a:solidFill>
                  </a:tcPr>
                </a:tc>
                <a:tc>
                  <a:txBody>
                    <a:bodyPr/>
                    <a:lstStyle/>
                    <a:p>
                      <a:endParaRPr lang="es-ES" sz="1400" b="1" noProof="1">
                        <a:latin typeface="Atkinson Hyperlegible" pitchFamily="2" charset="0"/>
                      </a:endParaRPr>
                    </a:p>
                    <a:p>
                      <a:r>
                        <a:rPr lang="es-ES" sz="1400" b="1" noProof="1">
                          <a:latin typeface="Atkinson Hyperlegible" pitchFamily="2" charset="0"/>
                        </a:rPr>
                        <a:t>   Investigadors/es</a:t>
                      </a:r>
                    </a:p>
                    <a:p>
                      <a:r>
                        <a:rPr lang="es-ES" sz="1400" b="1" noProof="1">
                          <a:latin typeface="Atkinson Hyperlegible" pitchFamily="2" charset="0"/>
                        </a:rPr>
                        <a:t>   Unió Europea</a:t>
                      </a:r>
                    </a:p>
                  </a:txBody>
                  <a:tcPr marL="53637" marR="53637" marT="26819" marB="26819">
                    <a:solidFill>
                      <a:schemeClr val="accent1">
                        <a:lumMod val="20000"/>
                        <a:lumOff val="80000"/>
                      </a:schemeClr>
                    </a:solidFill>
                  </a:tcPr>
                </a:tc>
                <a:tc>
                  <a:txBody>
                    <a:bodyPr/>
                    <a:lstStyle/>
                    <a:p>
                      <a:endParaRPr lang="es-ES" sz="1400" b="1" dirty="0">
                        <a:latin typeface="Atkinson Hyperlegible" pitchFamily="2" charset="0"/>
                      </a:endParaRPr>
                    </a:p>
                    <a:p>
                      <a:r>
                        <a:rPr lang="es-ES" sz="1400" b="1" dirty="0">
                          <a:latin typeface="Atkinson Hyperlegible" pitchFamily="2" charset="0"/>
                        </a:rPr>
                        <a:t>  5</a:t>
                      </a:r>
                    </a:p>
                  </a:txBody>
                  <a:tcPr marL="53637" marR="53637" marT="26819" marB="26819">
                    <a:solidFill>
                      <a:schemeClr val="accent1">
                        <a:lumMod val="20000"/>
                        <a:lumOff val="80000"/>
                      </a:schemeClr>
                    </a:solidFill>
                  </a:tcPr>
                </a:tc>
                <a:extLst>
                  <a:ext uri="{0D108BD9-81ED-4DB2-BD59-A6C34878D82A}">
                    <a16:rowId xmlns:a16="http://schemas.microsoft.com/office/drawing/2014/main" val="2143865829"/>
                  </a:ext>
                </a:extLst>
              </a:tr>
              <a:tr h="831795">
                <a:tc>
                  <a:txBody>
                    <a:bodyPr/>
                    <a:lstStyle/>
                    <a:p>
                      <a:endParaRPr lang="es-ES" sz="1400" b="1" noProof="1">
                        <a:latin typeface="Atkinson Hyperlegible" pitchFamily="2" charset="0"/>
                      </a:endParaRPr>
                    </a:p>
                    <a:p>
                      <a:r>
                        <a:rPr lang="es-ES" sz="1400" b="1" noProof="1">
                          <a:latin typeface="Atkinson Hyperlegible" pitchFamily="2" charset="0"/>
                        </a:rPr>
                        <a:t>  Estudiants altres</a:t>
                      </a:r>
                    </a:p>
                    <a:p>
                      <a:r>
                        <a:rPr lang="es-ES" sz="1400" b="1" noProof="1">
                          <a:latin typeface="Atkinson Hyperlegible" pitchFamily="2" charset="0"/>
                        </a:rPr>
                        <a:t>  universitats</a:t>
                      </a:r>
                    </a:p>
                    <a:p>
                      <a:endParaRPr lang="es-ES" sz="1400" b="1" noProof="1">
                        <a:latin typeface="Atkinson Hyperlegible" pitchFamily="2" charset="0"/>
                      </a:endParaRPr>
                    </a:p>
                  </a:txBody>
                  <a:tcPr marL="53637" marR="53637" marT="26819" marB="26819">
                    <a:solidFill>
                      <a:schemeClr val="accent1">
                        <a:lumMod val="20000"/>
                        <a:lumOff val="80000"/>
                      </a:schemeClr>
                    </a:solidFill>
                  </a:tcPr>
                </a:tc>
                <a:tc>
                  <a:txBody>
                    <a:bodyPr/>
                    <a:lstStyle/>
                    <a:p>
                      <a:endParaRPr lang="es-ES" sz="1400" b="1" noProof="1">
                        <a:latin typeface="Atkinson Hyperlegible" pitchFamily="2" charset="0"/>
                      </a:endParaRPr>
                    </a:p>
                    <a:p>
                      <a:r>
                        <a:rPr lang="es-ES" sz="1400" b="1" noProof="1">
                          <a:latin typeface="Atkinson Hyperlegible" pitchFamily="2" charset="0"/>
                        </a:rPr>
                        <a:t>   9</a:t>
                      </a:r>
                    </a:p>
                  </a:txBody>
                  <a:tcPr marL="53637" marR="53637" marT="26819" marB="26819">
                    <a:solidFill>
                      <a:schemeClr val="accent1">
                        <a:lumMod val="20000"/>
                        <a:lumOff val="80000"/>
                      </a:schemeClr>
                    </a:solidFill>
                  </a:tcPr>
                </a:tc>
                <a:tc>
                  <a:txBody>
                    <a:bodyPr/>
                    <a:lstStyle/>
                    <a:p>
                      <a:endParaRPr lang="es-ES" sz="1400" b="1" noProof="1">
                        <a:latin typeface="Atkinson Hyperlegible" pitchFamily="2" charset="0"/>
                      </a:endParaRPr>
                    </a:p>
                    <a:p>
                      <a:r>
                        <a:rPr lang="es-ES" sz="1400" b="1" noProof="1">
                          <a:latin typeface="Atkinson Hyperlegible" pitchFamily="2" charset="0"/>
                        </a:rPr>
                        <a:t>   Investigadors/es</a:t>
                      </a:r>
                    </a:p>
                    <a:p>
                      <a:r>
                        <a:rPr lang="es-ES" sz="1400" b="1" noProof="1">
                          <a:latin typeface="Atkinson Hyperlegible" pitchFamily="2" charset="0"/>
                        </a:rPr>
                        <a:t>   Amèrica Llatina</a:t>
                      </a:r>
                    </a:p>
                  </a:txBody>
                  <a:tcPr marL="53637" marR="53637" marT="26819" marB="26819">
                    <a:solidFill>
                      <a:schemeClr val="accent1">
                        <a:lumMod val="20000"/>
                        <a:lumOff val="80000"/>
                      </a:schemeClr>
                    </a:solidFill>
                  </a:tcPr>
                </a:tc>
                <a:tc>
                  <a:txBody>
                    <a:bodyPr/>
                    <a:lstStyle/>
                    <a:p>
                      <a:endParaRPr lang="es-ES" sz="1400" b="1" dirty="0">
                        <a:latin typeface="Atkinson Hyperlegible" pitchFamily="2" charset="0"/>
                      </a:endParaRPr>
                    </a:p>
                    <a:p>
                      <a:r>
                        <a:rPr lang="es-ES" sz="1400" b="1" dirty="0">
                          <a:latin typeface="Atkinson Hyperlegible" pitchFamily="2" charset="0"/>
                        </a:rPr>
                        <a:t>  3</a:t>
                      </a:r>
                    </a:p>
                  </a:txBody>
                  <a:tcPr marL="53637" marR="53637" marT="26819" marB="26819">
                    <a:solidFill>
                      <a:schemeClr val="accent1">
                        <a:lumMod val="20000"/>
                        <a:lumOff val="80000"/>
                      </a:schemeClr>
                    </a:solidFill>
                  </a:tcPr>
                </a:tc>
                <a:extLst>
                  <a:ext uri="{0D108BD9-81ED-4DB2-BD59-A6C34878D82A}">
                    <a16:rowId xmlns:a16="http://schemas.microsoft.com/office/drawing/2014/main" val="645166649"/>
                  </a:ext>
                </a:extLst>
              </a:tr>
              <a:tr h="636143">
                <a:tc>
                  <a:txBody>
                    <a:bodyPr/>
                    <a:lstStyle/>
                    <a:p>
                      <a:r>
                        <a:rPr lang="es-ES" sz="1400" b="1" noProof="1">
                          <a:latin typeface="Atkinson Hyperlegible" pitchFamily="2" charset="0"/>
                        </a:rPr>
                        <a:t>  </a:t>
                      </a:r>
                    </a:p>
                    <a:p>
                      <a:r>
                        <a:rPr lang="es-ES" sz="1400" b="1" noProof="1">
                          <a:latin typeface="Atkinson Hyperlegible" pitchFamily="2" charset="0"/>
                        </a:rPr>
                        <a:t>   Total</a:t>
                      </a:r>
                    </a:p>
                  </a:txBody>
                  <a:tcPr marL="53637" marR="53637" marT="26819" marB="26819">
                    <a:solidFill>
                      <a:schemeClr val="accent1">
                        <a:lumMod val="20000"/>
                        <a:lumOff val="80000"/>
                      </a:schemeClr>
                    </a:solidFill>
                  </a:tcPr>
                </a:tc>
                <a:tc>
                  <a:txBody>
                    <a:bodyPr/>
                    <a:lstStyle/>
                    <a:p>
                      <a:r>
                        <a:rPr lang="es-ES" sz="1400" b="1" noProof="1">
                          <a:latin typeface="Atkinson Hyperlegible" pitchFamily="2" charset="0"/>
                        </a:rPr>
                        <a:t> </a:t>
                      </a:r>
                    </a:p>
                    <a:p>
                      <a:r>
                        <a:rPr lang="es-ES" sz="1400" b="1" noProof="1">
                          <a:latin typeface="Atkinson Hyperlegible" pitchFamily="2" charset="0"/>
                        </a:rPr>
                        <a:t> 38</a:t>
                      </a:r>
                    </a:p>
                  </a:txBody>
                  <a:tcPr marL="53637" marR="53637" marT="26819" marB="26819">
                    <a:solidFill>
                      <a:schemeClr val="accent1">
                        <a:lumMod val="20000"/>
                        <a:lumOff val="80000"/>
                      </a:schemeClr>
                    </a:solidFill>
                  </a:tcPr>
                </a:tc>
                <a:tc>
                  <a:txBody>
                    <a:bodyPr/>
                    <a:lstStyle/>
                    <a:p>
                      <a:r>
                        <a:rPr lang="es-ES" sz="1400" b="1" noProof="1">
                          <a:latin typeface="Atkinson Hyperlegible" pitchFamily="2" charset="0"/>
                        </a:rPr>
                        <a:t>   </a:t>
                      </a:r>
                    </a:p>
                    <a:p>
                      <a:r>
                        <a:rPr lang="es-ES" sz="1400" b="1" noProof="1">
                          <a:latin typeface="Atkinson Hyperlegible" pitchFamily="2" charset="0"/>
                        </a:rPr>
                        <a:t>    Total</a:t>
                      </a:r>
                    </a:p>
                  </a:txBody>
                  <a:tcPr marL="53637" marR="53637" marT="26819" marB="26819">
                    <a:solidFill>
                      <a:schemeClr val="accent1">
                        <a:lumMod val="20000"/>
                        <a:lumOff val="80000"/>
                      </a:schemeClr>
                    </a:solidFill>
                  </a:tcPr>
                </a:tc>
                <a:tc>
                  <a:txBody>
                    <a:bodyPr/>
                    <a:lstStyle/>
                    <a:p>
                      <a:r>
                        <a:rPr lang="es-ES" sz="1400" b="1" dirty="0">
                          <a:latin typeface="Atkinson Hyperlegible" pitchFamily="2" charset="0"/>
                        </a:rPr>
                        <a:t>  </a:t>
                      </a:r>
                    </a:p>
                    <a:p>
                      <a:r>
                        <a:rPr lang="es-ES" sz="1400" b="1" dirty="0">
                          <a:latin typeface="Atkinson Hyperlegible" pitchFamily="2" charset="0"/>
                        </a:rPr>
                        <a:t>  8</a:t>
                      </a:r>
                    </a:p>
                    <a:p>
                      <a:endParaRPr lang="es-ES" sz="1400" b="1" dirty="0">
                        <a:latin typeface="Atkinson Hyperlegible" pitchFamily="2" charset="0"/>
                      </a:endParaRPr>
                    </a:p>
                  </a:txBody>
                  <a:tcPr marL="53637" marR="53637" marT="26819" marB="26819">
                    <a:solidFill>
                      <a:schemeClr val="accent1">
                        <a:lumMod val="20000"/>
                        <a:lumOff val="80000"/>
                      </a:schemeClr>
                    </a:solidFill>
                  </a:tcPr>
                </a:tc>
                <a:extLst>
                  <a:ext uri="{0D108BD9-81ED-4DB2-BD59-A6C34878D82A}">
                    <a16:rowId xmlns:a16="http://schemas.microsoft.com/office/drawing/2014/main" val="4067241683"/>
                  </a:ext>
                </a:extLst>
              </a:tr>
            </a:tbl>
          </a:graphicData>
        </a:graphic>
      </p:graphicFrame>
      <p:graphicFrame>
        <p:nvGraphicFramePr>
          <p:cNvPr id="3" name="Taula 7">
            <a:extLst>
              <a:ext uri="{FF2B5EF4-FFF2-40B4-BE49-F238E27FC236}">
                <a16:creationId xmlns:a16="http://schemas.microsoft.com/office/drawing/2014/main" id="{C140D81D-B3A8-D65C-2F27-8F1E9257FFEE}"/>
              </a:ext>
            </a:extLst>
          </p:cNvPr>
          <p:cNvGraphicFramePr>
            <a:graphicFrameLocks noGrp="1"/>
          </p:cNvGraphicFramePr>
          <p:nvPr>
            <p:extLst>
              <p:ext uri="{D42A27DB-BD31-4B8C-83A1-F6EECF244321}">
                <p14:modId xmlns:p14="http://schemas.microsoft.com/office/powerpoint/2010/main" val="1806284298"/>
              </p:ext>
            </p:extLst>
          </p:nvPr>
        </p:nvGraphicFramePr>
        <p:xfrm>
          <a:off x="6347982" y="670689"/>
          <a:ext cx="5269040" cy="4836259"/>
        </p:xfrm>
        <a:graphic>
          <a:graphicData uri="http://schemas.openxmlformats.org/drawingml/2006/table">
            <a:tbl>
              <a:tblPr firstRow="1" bandRow="1">
                <a:tableStyleId>{5C22544A-7EE6-4342-B048-85BDC9FD1C3A}</a:tableStyleId>
              </a:tblPr>
              <a:tblGrid>
                <a:gridCol w="1737237">
                  <a:extLst>
                    <a:ext uri="{9D8B030D-6E8A-4147-A177-3AD203B41FA5}">
                      <a16:colId xmlns:a16="http://schemas.microsoft.com/office/drawing/2014/main" val="1830264113"/>
                    </a:ext>
                  </a:extLst>
                </a:gridCol>
                <a:gridCol w="804978">
                  <a:extLst>
                    <a:ext uri="{9D8B030D-6E8A-4147-A177-3AD203B41FA5}">
                      <a16:colId xmlns:a16="http://schemas.microsoft.com/office/drawing/2014/main" val="3178637923"/>
                    </a:ext>
                  </a:extLst>
                </a:gridCol>
                <a:gridCol w="1828909">
                  <a:extLst>
                    <a:ext uri="{9D8B030D-6E8A-4147-A177-3AD203B41FA5}">
                      <a16:colId xmlns:a16="http://schemas.microsoft.com/office/drawing/2014/main" val="2029447518"/>
                    </a:ext>
                  </a:extLst>
                </a:gridCol>
                <a:gridCol w="897916">
                  <a:extLst>
                    <a:ext uri="{9D8B030D-6E8A-4147-A177-3AD203B41FA5}">
                      <a16:colId xmlns:a16="http://schemas.microsoft.com/office/drawing/2014/main" val="1803298698"/>
                    </a:ext>
                  </a:extLst>
                </a:gridCol>
              </a:tblGrid>
              <a:tr h="1185594">
                <a:tc gridSpan="4">
                  <a:txBody>
                    <a:bodyPr/>
                    <a:lstStyle/>
                    <a:p>
                      <a:endParaRPr lang="es-ES" sz="1600" noProof="1">
                        <a:latin typeface="Atkinson Hyperlegible" pitchFamily="2" charset="0"/>
                      </a:endParaRPr>
                    </a:p>
                    <a:p>
                      <a:pPr algn="ctr"/>
                      <a:r>
                        <a:rPr lang="es-ES" sz="1600" noProof="1">
                          <a:latin typeface="Atkinson Hyperlegible" pitchFamily="2" charset="0"/>
                        </a:rPr>
                        <a:t>   </a:t>
                      </a:r>
                      <a:r>
                        <a:rPr lang="es-ES" sz="1800" noProof="1">
                          <a:latin typeface="Atkinson Hyperlegible" pitchFamily="2" charset="0"/>
                        </a:rPr>
                        <a:t>DIMENSIÓ ACADÈMICA INVESTIGADORS/ES Institut Metròpoli</a:t>
                      </a:r>
                    </a:p>
                    <a:p>
                      <a:r>
                        <a:rPr lang="es-ES" sz="1600" noProof="1">
                          <a:latin typeface="Atkinson Hyperlegible" pitchFamily="2" charset="0"/>
                        </a:rPr>
                        <a:t>   </a:t>
                      </a:r>
                    </a:p>
                  </a:txBody>
                  <a:tcPr marL="63374" marR="63374" marT="31687" marB="31687">
                    <a:solidFill>
                      <a:schemeClr val="accent5">
                        <a:lumMod val="50000"/>
                      </a:schemeClr>
                    </a:solidFill>
                  </a:tcPr>
                </a:tc>
                <a:tc hMerge="1">
                  <a:txBody>
                    <a:bodyPr/>
                    <a:lstStyle/>
                    <a:p>
                      <a:endParaRPr lang="es-ES" dirty="0"/>
                    </a:p>
                  </a:txBody>
                  <a:tcPr/>
                </a:tc>
                <a:tc hMerge="1">
                  <a:txBody>
                    <a:bodyPr/>
                    <a:lstStyle/>
                    <a:p>
                      <a:endParaRPr lang="es-ES" sz="1200" dirty="0"/>
                    </a:p>
                    <a:p>
                      <a:r>
                        <a:rPr lang="es-ES" sz="2800" dirty="0"/>
                        <a:t>   IERMB </a:t>
                      </a:r>
                    </a:p>
                    <a:p>
                      <a:r>
                        <a:rPr lang="es-ES" sz="2800" dirty="0"/>
                        <a:t>   Personal</a:t>
                      </a:r>
                    </a:p>
                    <a:p>
                      <a:r>
                        <a:rPr lang="es-ES" sz="2800" dirty="0"/>
                        <a:t>   Investigador Doctor</a:t>
                      </a:r>
                    </a:p>
                    <a:p>
                      <a:endParaRPr lang="es-ES" sz="1050" dirty="0"/>
                    </a:p>
                    <a:p>
                      <a:endParaRPr lang="es-ES" sz="1200" dirty="0"/>
                    </a:p>
                  </a:txBody>
                  <a:tcPr>
                    <a:solidFill>
                      <a:schemeClr val="accent3">
                        <a:lumMod val="75000"/>
                      </a:schemeClr>
                    </a:solidFill>
                  </a:tcPr>
                </a:tc>
                <a:tc hMerge="1">
                  <a:txBody>
                    <a:bodyPr/>
                    <a:lstStyle/>
                    <a:p>
                      <a:endParaRPr lang="es-ES" dirty="0"/>
                    </a:p>
                  </a:txBody>
                  <a:tcPr/>
                </a:tc>
                <a:extLst>
                  <a:ext uri="{0D108BD9-81ED-4DB2-BD59-A6C34878D82A}">
                    <a16:rowId xmlns:a16="http://schemas.microsoft.com/office/drawing/2014/main" val="708193847"/>
                  </a:ext>
                </a:extLst>
              </a:tr>
              <a:tr h="726173">
                <a:tc gridSpan="2">
                  <a:txBody>
                    <a:bodyPr/>
                    <a:lstStyle/>
                    <a:p>
                      <a:r>
                        <a:rPr lang="es-ES" sz="1600" b="1" noProof="1">
                          <a:latin typeface="Atkinson Hyperlegible" pitchFamily="2" charset="0"/>
                        </a:rPr>
                        <a:t>      </a:t>
                      </a:r>
                      <a:r>
                        <a:rPr lang="es-ES" sz="1600" b="1" noProof="1">
                          <a:solidFill>
                            <a:schemeClr val="bg1"/>
                          </a:solidFill>
                          <a:latin typeface="Atkinson Hyperlegible" pitchFamily="2" charset="0"/>
                        </a:rPr>
                        <a:t>Professor/a  </a:t>
                      </a:r>
                    </a:p>
                    <a:p>
                      <a:r>
                        <a:rPr lang="es-ES" sz="1600" b="1" noProof="1">
                          <a:solidFill>
                            <a:schemeClr val="bg1"/>
                          </a:solidFill>
                          <a:latin typeface="Atkinson Hyperlegible" pitchFamily="2" charset="0"/>
                        </a:rPr>
                        <a:t>       Associat/da</a:t>
                      </a:r>
                    </a:p>
                  </a:txBody>
                  <a:tcPr marL="63374" marR="63374" marT="31687" marB="31687">
                    <a:solidFill>
                      <a:schemeClr val="accent5">
                        <a:lumMod val="50000"/>
                      </a:schemeClr>
                    </a:solidFill>
                  </a:tcPr>
                </a:tc>
                <a:tc hMerge="1">
                  <a:txBody>
                    <a:bodyPr/>
                    <a:lstStyle/>
                    <a:p>
                      <a:endParaRPr lang="es-ES"/>
                    </a:p>
                  </a:txBody>
                  <a:tcPr/>
                </a:tc>
                <a:tc gridSpan="2">
                  <a:txBody>
                    <a:bodyPr/>
                    <a:lstStyle/>
                    <a:p>
                      <a:r>
                        <a:rPr lang="es-ES" sz="1600" b="1" noProof="1">
                          <a:latin typeface="Atkinson Hyperlegible" pitchFamily="2" charset="0"/>
                        </a:rPr>
                        <a:t> </a:t>
                      </a:r>
                      <a:r>
                        <a:rPr lang="es-ES" sz="1600" b="1" noProof="1">
                          <a:solidFill>
                            <a:schemeClr val="bg1"/>
                          </a:solidFill>
                          <a:latin typeface="Atkinson Hyperlegible" pitchFamily="2" charset="0"/>
                        </a:rPr>
                        <a:t>   Personal</a:t>
                      </a:r>
                    </a:p>
                    <a:p>
                      <a:r>
                        <a:rPr lang="es-ES" sz="1600" b="1" noProof="1">
                          <a:solidFill>
                            <a:schemeClr val="bg1"/>
                          </a:solidFill>
                          <a:latin typeface="Atkinson Hyperlegible" pitchFamily="2" charset="0"/>
                        </a:rPr>
                        <a:t>   Investigador Doctor</a:t>
                      </a:r>
                    </a:p>
                  </a:txBody>
                  <a:tcPr marL="63374" marR="63374" marT="31687" marB="31687">
                    <a:solidFill>
                      <a:schemeClr val="accent5">
                        <a:lumMod val="50000"/>
                      </a:schemeClr>
                    </a:solidFill>
                  </a:tcPr>
                </a:tc>
                <a:tc hMerge="1">
                  <a:txBody>
                    <a:bodyPr/>
                    <a:lstStyle/>
                    <a:p>
                      <a:endParaRPr lang="es-ES"/>
                    </a:p>
                  </a:txBody>
                  <a:tcPr/>
                </a:tc>
                <a:extLst>
                  <a:ext uri="{0D108BD9-81ED-4DB2-BD59-A6C34878D82A}">
                    <a16:rowId xmlns:a16="http://schemas.microsoft.com/office/drawing/2014/main" val="3403033480"/>
                  </a:ext>
                </a:extLst>
              </a:tr>
              <a:tr h="888302">
                <a:tc>
                  <a:txBody>
                    <a:bodyPr/>
                    <a:lstStyle/>
                    <a:p>
                      <a:endParaRPr lang="es-ES" sz="1600" b="1" noProof="1">
                        <a:latin typeface="Atkinson Hyperlegible" pitchFamily="2" charset="0"/>
                      </a:endParaRPr>
                    </a:p>
                    <a:p>
                      <a:r>
                        <a:rPr lang="es-ES" sz="1600" b="1" noProof="1">
                          <a:latin typeface="Atkinson Hyperlegible" pitchFamily="2" charset="0"/>
                        </a:rPr>
                        <a:t>   UAB</a:t>
                      </a:r>
                    </a:p>
                  </a:txBody>
                  <a:tcPr marL="63374" marR="63374" marT="31687" marB="31687">
                    <a:solidFill>
                      <a:schemeClr val="accent1">
                        <a:lumMod val="20000"/>
                        <a:lumOff val="80000"/>
                      </a:schemeClr>
                    </a:solidFill>
                  </a:tcPr>
                </a:tc>
                <a:tc>
                  <a:txBody>
                    <a:bodyPr/>
                    <a:lstStyle/>
                    <a:p>
                      <a:endParaRPr lang="es-ES" sz="1600" b="1" noProof="1">
                        <a:latin typeface="Atkinson Hyperlegible" pitchFamily="2" charset="0"/>
                      </a:endParaRPr>
                    </a:p>
                    <a:p>
                      <a:r>
                        <a:rPr lang="es-ES" sz="1600" b="1" noProof="1">
                          <a:latin typeface="Atkinson Hyperlegible" pitchFamily="2" charset="0"/>
                        </a:rPr>
                        <a:t>    6</a:t>
                      </a:r>
                    </a:p>
                  </a:txBody>
                  <a:tcPr marL="63374" marR="63374" marT="31687" marB="31687">
                    <a:solidFill>
                      <a:schemeClr val="accent1">
                        <a:lumMod val="20000"/>
                        <a:lumOff val="80000"/>
                      </a:schemeClr>
                    </a:solidFill>
                  </a:tcPr>
                </a:tc>
                <a:tc>
                  <a:txBody>
                    <a:bodyPr/>
                    <a:lstStyle/>
                    <a:p>
                      <a:endParaRPr lang="es-ES" sz="1600" b="1" noProof="1">
                        <a:latin typeface="Atkinson Hyperlegible" pitchFamily="2" charset="0"/>
                      </a:endParaRPr>
                    </a:p>
                    <a:p>
                      <a:r>
                        <a:rPr lang="es-ES" sz="1600" b="1" noProof="1">
                          <a:latin typeface="Atkinson Hyperlegible" pitchFamily="2" charset="0"/>
                        </a:rPr>
                        <a:t>   UAB</a:t>
                      </a:r>
                    </a:p>
                  </a:txBody>
                  <a:tcPr marL="63374" marR="63374" marT="31687" marB="31687">
                    <a:solidFill>
                      <a:schemeClr val="accent1">
                        <a:lumMod val="20000"/>
                        <a:lumOff val="80000"/>
                      </a:schemeClr>
                    </a:solidFill>
                  </a:tcPr>
                </a:tc>
                <a:tc>
                  <a:txBody>
                    <a:bodyPr/>
                    <a:lstStyle/>
                    <a:p>
                      <a:endParaRPr lang="es-ES" sz="1600" b="1" dirty="0">
                        <a:latin typeface="Atkinson Hyperlegible" pitchFamily="2" charset="0"/>
                      </a:endParaRPr>
                    </a:p>
                    <a:p>
                      <a:r>
                        <a:rPr lang="es-ES" sz="1600" b="1" dirty="0">
                          <a:latin typeface="Atkinson Hyperlegible" pitchFamily="2" charset="0"/>
                        </a:rPr>
                        <a:t>    15</a:t>
                      </a:r>
                    </a:p>
                    <a:p>
                      <a:endParaRPr lang="es-ES" sz="1600" b="1" dirty="0">
                        <a:latin typeface="Atkinson Hyperlegible" pitchFamily="2" charset="0"/>
                      </a:endParaRPr>
                    </a:p>
                  </a:txBody>
                  <a:tcPr marL="63374" marR="63374" marT="31687" marB="31687">
                    <a:solidFill>
                      <a:schemeClr val="accent1">
                        <a:lumMod val="20000"/>
                        <a:lumOff val="80000"/>
                      </a:schemeClr>
                    </a:solidFill>
                  </a:tcPr>
                </a:tc>
                <a:extLst>
                  <a:ext uri="{0D108BD9-81ED-4DB2-BD59-A6C34878D82A}">
                    <a16:rowId xmlns:a16="http://schemas.microsoft.com/office/drawing/2014/main" val="858371713"/>
                  </a:ext>
                </a:extLst>
              </a:tr>
              <a:tr h="1160795">
                <a:tc>
                  <a:txBody>
                    <a:bodyPr/>
                    <a:lstStyle/>
                    <a:p>
                      <a:r>
                        <a:rPr lang="es-ES" sz="1600" b="1" noProof="1">
                          <a:latin typeface="Atkinson Hyperlegible" pitchFamily="2" charset="0"/>
                        </a:rPr>
                        <a:t>   </a:t>
                      </a:r>
                    </a:p>
                    <a:p>
                      <a:r>
                        <a:rPr lang="es-ES" sz="1600" b="1" noProof="1">
                          <a:latin typeface="Atkinson Hyperlegible" pitchFamily="2" charset="0"/>
                        </a:rPr>
                        <a:t>  Altres</a:t>
                      </a:r>
                    </a:p>
                    <a:p>
                      <a:r>
                        <a:rPr lang="es-ES" sz="1600" b="1" noProof="1">
                          <a:latin typeface="Atkinson Hyperlegible" pitchFamily="2" charset="0"/>
                        </a:rPr>
                        <a:t>  universitats</a:t>
                      </a:r>
                    </a:p>
                    <a:p>
                      <a:endParaRPr lang="es-ES" sz="1600" b="1" noProof="1">
                        <a:latin typeface="Atkinson Hyperlegible" pitchFamily="2" charset="0"/>
                      </a:endParaRPr>
                    </a:p>
                  </a:txBody>
                  <a:tcPr marL="63374" marR="63374" marT="31687" marB="31687">
                    <a:solidFill>
                      <a:schemeClr val="accent1">
                        <a:lumMod val="20000"/>
                        <a:lumOff val="80000"/>
                      </a:schemeClr>
                    </a:solidFill>
                  </a:tcPr>
                </a:tc>
                <a:tc>
                  <a:txBody>
                    <a:bodyPr/>
                    <a:lstStyle/>
                    <a:p>
                      <a:endParaRPr lang="es-ES" sz="1600" b="1" noProof="1">
                        <a:latin typeface="Atkinson Hyperlegible" pitchFamily="2" charset="0"/>
                      </a:endParaRPr>
                    </a:p>
                    <a:p>
                      <a:r>
                        <a:rPr lang="es-ES" sz="1600" b="1" noProof="1">
                          <a:latin typeface="Atkinson Hyperlegible" pitchFamily="2" charset="0"/>
                        </a:rPr>
                        <a:t>   14</a:t>
                      </a:r>
                    </a:p>
                  </a:txBody>
                  <a:tcPr marL="63374" marR="63374" marT="31687" marB="31687">
                    <a:solidFill>
                      <a:schemeClr val="accent1">
                        <a:lumMod val="20000"/>
                        <a:lumOff val="80000"/>
                      </a:schemeClr>
                    </a:solidFill>
                  </a:tcPr>
                </a:tc>
                <a:tc>
                  <a:txBody>
                    <a:bodyPr/>
                    <a:lstStyle/>
                    <a:p>
                      <a:r>
                        <a:rPr lang="es-ES" sz="1600" b="1" noProof="1">
                          <a:latin typeface="Atkinson Hyperlegible" pitchFamily="2" charset="0"/>
                        </a:rPr>
                        <a:t>   </a:t>
                      </a:r>
                    </a:p>
                    <a:p>
                      <a:r>
                        <a:rPr lang="es-ES" sz="1600" b="1" noProof="1">
                          <a:latin typeface="Atkinson Hyperlegible" pitchFamily="2" charset="0"/>
                        </a:rPr>
                        <a:t>   Altres </a:t>
                      </a:r>
                    </a:p>
                    <a:p>
                      <a:r>
                        <a:rPr lang="es-ES" sz="1600" b="1" noProof="1">
                          <a:latin typeface="Atkinson Hyperlegible" pitchFamily="2" charset="0"/>
                        </a:rPr>
                        <a:t>   universitats</a:t>
                      </a:r>
                    </a:p>
                  </a:txBody>
                  <a:tcPr marL="63374" marR="63374" marT="31687" marB="31687">
                    <a:solidFill>
                      <a:schemeClr val="accent1">
                        <a:lumMod val="20000"/>
                        <a:lumOff val="80000"/>
                      </a:schemeClr>
                    </a:solidFill>
                  </a:tcPr>
                </a:tc>
                <a:tc>
                  <a:txBody>
                    <a:bodyPr/>
                    <a:lstStyle/>
                    <a:p>
                      <a:endParaRPr lang="es-ES" sz="1600" b="1" dirty="0">
                        <a:latin typeface="Atkinson Hyperlegible" pitchFamily="2" charset="0"/>
                      </a:endParaRPr>
                    </a:p>
                    <a:p>
                      <a:r>
                        <a:rPr lang="es-ES" sz="1600" b="1" dirty="0">
                          <a:latin typeface="Atkinson Hyperlegible" pitchFamily="2" charset="0"/>
                        </a:rPr>
                        <a:t>     9</a:t>
                      </a:r>
                    </a:p>
                  </a:txBody>
                  <a:tcPr marL="63374" marR="63374" marT="31687" marB="31687">
                    <a:solidFill>
                      <a:schemeClr val="accent1">
                        <a:lumMod val="20000"/>
                        <a:lumOff val="80000"/>
                      </a:schemeClr>
                    </a:solidFill>
                  </a:tcPr>
                </a:tc>
                <a:extLst>
                  <a:ext uri="{0D108BD9-81ED-4DB2-BD59-A6C34878D82A}">
                    <a16:rowId xmlns:a16="http://schemas.microsoft.com/office/drawing/2014/main" val="1085680372"/>
                  </a:ext>
                </a:extLst>
              </a:tr>
              <a:tr h="875395">
                <a:tc>
                  <a:txBody>
                    <a:bodyPr/>
                    <a:lstStyle/>
                    <a:p>
                      <a:endParaRPr lang="es-ES" sz="1600" b="1" dirty="0">
                        <a:latin typeface="Atkinson Hyperlegible" pitchFamily="2" charset="0"/>
                      </a:endParaRPr>
                    </a:p>
                    <a:p>
                      <a:r>
                        <a:rPr lang="es-ES" sz="1600" b="1" dirty="0">
                          <a:latin typeface="Atkinson Hyperlegible" pitchFamily="2" charset="0"/>
                        </a:rPr>
                        <a:t>   Total</a:t>
                      </a:r>
                    </a:p>
                  </a:txBody>
                  <a:tcPr marL="63374" marR="63374" marT="31687" marB="31687">
                    <a:solidFill>
                      <a:schemeClr val="accent1">
                        <a:lumMod val="20000"/>
                        <a:lumOff val="80000"/>
                      </a:schemeClr>
                    </a:solidFill>
                  </a:tcPr>
                </a:tc>
                <a:tc>
                  <a:txBody>
                    <a:bodyPr/>
                    <a:lstStyle/>
                    <a:p>
                      <a:endParaRPr lang="es-ES" sz="1600" b="1" dirty="0">
                        <a:latin typeface="Atkinson Hyperlegible" pitchFamily="2" charset="0"/>
                      </a:endParaRPr>
                    </a:p>
                    <a:p>
                      <a:r>
                        <a:rPr lang="es-ES" sz="1600" b="1" dirty="0">
                          <a:latin typeface="Atkinson Hyperlegible" pitchFamily="2" charset="0"/>
                        </a:rPr>
                        <a:t>   20</a:t>
                      </a:r>
                    </a:p>
                  </a:txBody>
                  <a:tcPr marL="63374" marR="63374" marT="31687" marB="31687">
                    <a:solidFill>
                      <a:schemeClr val="accent1">
                        <a:lumMod val="20000"/>
                        <a:lumOff val="80000"/>
                      </a:schemeClr>
                    </a:solidFill>
                  </a:tcPr>
                </a:tc>
                <a:tc>
                  <a:txBody>
                    <a:bodyPr/>
                    <a:lstStyle/>
                    <a:p>
                      <a:endParaRPr lang="es-ES" sz="1600" b="1" dirty="0">
                        <a:latin typeface="Atkinson Hyperlegible" pitchFamily="2" charset="0"/>
                      </a:endParaRPr>
                    </a:p>
                    <a:p>
                      <a:r>
                        <a:rPr lang="es-ES" sz="1600" b="1" dirty="0">
                          <a:latin typeface="Atkinson Hyperlegible" pitchFamily="2" charset="0"/>
                        </a:rPr>
                        <a:t>    Total</a:t>
                      </a:r>
                    </a:p>
                  </a:txBody>
                  <a:tcPr marL="63374" marR="63374" marT="31687" marB="31687">
                    <a:solidFill>
                      <a:schemeClr val="accent1">
                        <a:lumMod val="20000"/>
                        <a:lumOff val="80000"/>
                      </a:schemeClr>
                    </a:solidFill>
                  </a:tcPr>
                </a:tc>
                <a:tc>
                  <a:txBody>
                    <a:bodyPr/>
                    <a:lstStyle/>
                    <a:p>
                      <a:endParaRPr lang="es-ES" sz="1600" b="1" dirty="0">
                        <a:latin typeface="Atkinson Hyperlegible" pitchFamily="2" charset="0"/>
                      </a:endParaRPr>
                    </a:p>
                    <a:p>
                      <a:r>
                        <a:rPr lang="es-ES" sz="1600" b="1" dirty="0">
                          <a:latin typeface="Atkinson Hyperlegible" pitchFamily="2" charset="0"/>
                        </a:rPr>
                        <a:t>   24</a:t>
                      </a:r>
                    </a:p>
                    <a:p>
                      <a:endParaRPr lang="es-ES" sz="1600" b="1" dirty="0">
                        <a:latin typeface="Atkinson Hyperlegible" pitchFamily="2" charset="0"/>
                      </a:endParaRPr>
                    </a:p>
                  </a:txBody>
                  <a:tcPr marL="63374" marR="63374" marT="31687" marB="31687">
                    <a:solidFill>
                      <a:schemeClr val="accent1">
                        <a:lumMod val="20000"/>
                        <a:lumOff val="80000"/>
                      </a:schemeClr>
                    </a:solidFill>
                  </a:tcPr>
                </a:tc>
                <a:extLst>
                  <a:ext uri="{0D108BD9-81ED-4DB2-BD59-A6C34878D82A}">
                    <a16:rowId xmlns:a16="http://schemas.microsoft.com/office/drawing/2014/main" val="1864266086"/>
                  </a:ext>
                </a:extLst>
              </a:tr>
            </a:tbl>
          </a:graphicData>
        </a:graphic>
      </p:graphicFrame>
      <p:sp>
        <p:nvSpPr>
          <p:cNvPr id="7" name="Marcador de texto 9">
            <a:extLst>
              <a:ext uri="{FF2B5EF4-FFF2-40B4-BE49-F238E27FC236}">
                <a16:creationId xmlns:a16="http://schemas.microsoft.com/office/drawing/2014/main" id="{923609CC-1EB2-4037-D5D6-F3EEC0344E24}"/>
              </a:ext>
            </a:extLst>
          </p:cNvPr>
          <p:cNvSpPr txBox="1">
            <a:spLocks/>
          </p:cNvSpPr>
          <p:nvPr/>
        </p:nvSpPr>
        <p:spPr>
          <a:xfrm>
            <a:off x="2934771" y="6351721"/>
            <a:ext cx="4124325" cy="210312"/>
          </a:xfrm>
          <a:prstGeom prst="rect">
            <a:avLst/>
          </a:prstGeom>
        </p:spPr>
        <p:txBody>
          <a:bodyPr vert="horz" wrap="square" lIns="0" tIns="0" rIns="0" bIns="0" rtlCol="0" anchor="t" anchorCtr="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dirty="0"/>
              <a:t>PLA DE TREBALL</a:t>
            </a:r>
          </a:p>
        </p:txBody>
      </p:sp>
    </p:spTree>
    <p:extLst>
      <p:ext uri="{BB962C8B-B14F-4D97-AF65-F5344CB8AC3E}">
        <p14:creationId xmlns:p14="http://schemas.microsoft.com/office/powerpoint/2010/main" val="398692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525106" y="1618763"/>
            <a:ext cx="5329237" cy="1701038"/>
          </a:xfrm>
        </p:spPr>
        <p:txBody>
          <a:bodyPr>
            <a:normAutofit/>
          </a:bodyPr>
          <a:lstStyle/>
          <a:p>
            <a:r>
              <a:rPr lang="es-ES_tradnl" sz="4800" b="1" dirty="0">
                <a:solidFill>
                  <a:schemeClr val="bg1"/>
                </a:solidFill>
                <a:latin typeface=" Atkinson Hyperlegible"/>
              </a:rPr>
              <a:t>TRANSFERÈNCIA</a:t>
            </a:r>
          </a:p>
        </p:txBody>
      </p:sp>
    </p:spTree>
    <p:extLst>
      <p:ext uri="{BB962C8B-B14F-4D97-AF65-F5344CB8AC3E}">
        <p14:creationId xmlns:p14="http://schemas.microsoft.com/office/powerpoint/2010/main" val="380963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F43099BD-B7BA-3390-7BEB-E5F266353814}"/>
              </a:ext>
            </a:extLst>
          </p:cNvPr>
          <p:cNvSpPr>
            <a:spLocks noGrp="1"/>
          </p:cNvSpPr>
          <p:nvPr>
            <p:ph type="body" sz="quarter" idx="26"/>
          </p:nvPr>
        </p:nvSpPr>
        <p:spPr>
          <a:xfrm>
            <a:off x="441765" y="358405"/>
            <a:ext cx="8029573" cy="397614"/>
          </a:xfrm>
        </p:spPr>
        <p:txBody>
          <a:bodyPr/>
          <a:lstStyle/>
          <a:p>
            <a:pPr marL="0" indent="0">
              <a:buNone/>
            </a:pPr>
            <a:r>
              <a:rPr lang="ca-ES" b="1" dirty="0">
                <a:latin typeface=" Atkinson Hyperlegible"/>
              </a:rPr>
              <a:t>TRANSFERÈNCIA</a:t>
            </a:r>
          </a:p>
        </p:txBody>
      </p:sp>
      <p:sp>
        <p:nvSpPr>
          <p:cNvPr id="7" name="Marcador de texto 6">
            <a:extLst>
              <a:ext uri="{FF2B5EF4-FFF2-40B4-BE49-F238E27FC236}">
                <a16:creationId xmlns:a16="http://schemas.microsoft.com/office/drawing/2014/main" id="{4E67D729-BEC3-FDE8-A288-F52D17463481}"/>
              </a:ext>
            </a:extLst>
          </p:cNvPr>
          <p:cNvSpPr>
            <a:spLocks noGrp="1"/>
          </p:cNvSpPr>
          <p:nvPr>
            <p:ph type="body" sz="quarter" idx="27"/>
          </p:nvPr>
        </p:nvSpPr>
        <p:spPr/>
        <p:txBody>
          <a:bodyPr>
            <a:noAutofit/>
          </a:bodyPr>
          <a:lstStyle/>
          <a:p>
            <a:pPr marL="0" indent="0">
              <a:buNone/>
            </a:pPr>
            <a:r>
              <a:rPr lang="ca-ES" sz="1600" dirty="0"/>
              <a:t>Renovació imatge corporativa</a:t>
            </a:r>
          </a:p>
        </p:txBody>
      </p:sp>
      <p:pic>
        <p:nvPicPr>
          <p:cNvPr id="4" name="Imatge 3" descr="Imatge que conté lila, violeta, arbre, captura de pantalla&#10;&#10;Descripció generada automàticament">
            <a:extLst>
              <a:ext uri="{FF2B5EF4-FFF2-40B4-BE49-F238E27FC236}">
                <a16:creationId xmlns:a16="http://schemas.microsoft.com/office/drawing/2014/main" id="{8654DEB4-C242-BD02-05C7-BCBA3D54124A}"/>
              </a:ext>
            </a:extLst>
          </p:cNvPr>
          <p:cNvPicPr>
            <a:picLocks noChangeAspect="1"/>
          </p:cNvPicPr>
          <p:nvPr/>
        </p:nvPicPr>
        <p:blipFill>
          <a:blip r:embed="rId2"/>
          <a:stretch>
            <a:fillRect/>
          </a:stretch>
        </p:blipFill>
        <p:spPr>
          <a:xfrm>
            <a:off x="1219809" y="990905"/>
            <a:ext cx="9752381" cy="4876190"/>
          </a:xfrm>
          <a:prstGeom prst="rect">
            <a:avLst/>
          </a:prstGeom>
        </p:spPr>
      </p:pic>
    </p:spTree>
    <p:extLst>
      <p:ext uri="{BB962C8B-B14F-4D97-AF65-F5344CB8AC3E}">
        <p14:creationId xmlns:p14="http://schemas.microsoft.com/office/powerpoint/2010/main" val="10850006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F43099BD-B7BA-3390-7BEB-E5F266353814}"/>
              </a:ext>
            </a:extLst>
          </p:cNvPr>
          <p:cNvSpPr>
            <a:spLocks noGrp="1"/>
          </p:cNvSpPr>
          <p:nvPr>
            <p:ph type="body" sz="quarter" idx="26"/>
          </p:nvPr>
        </p:nvSpPr>
        <p:spPr>
          <a:xfrm>
            <a:off x="441765" y="358405"/>
            <a:ext cx="8029573" cy="397614"/>
          </a:xfrm>
        </p:spPr>
        <p:txBody>
          <a:bodyPr/>
          <a:lstStyle/>
          <a:p>
            <a:pPr marL="0" indent="0">
              <a:buNone/>
            </a:pPr>
            <a:r>
              <a:rPr lang="ca-ES" dirty="0">
                <a:latin typeface=" Atkinson Hyperlegible"/>
              </a:rPr>
              <a:t>TRANSFERÈNCIA</a:t>
            </a:r>
          </a:p>
        </p:txBody>
      </p:sp>
      <p:sp>
        <p:nvSpPr>
          <p:cNvPr id="7" name="Marcador de texto 6">
            <a:extLst>
              <a:ext uri="{FF2B5EF4-FFF2-40B4-BE49-F238E27FC236}">
                <a16:creationId xmlns:a16="http://schemas.microsoft.com/office/drawing/2014/main" id="{4E67D729-BEC3-FDE8-A288-F52D17463481}"/>
              </a:ext>
            </a:extLst>
          </p:cNvPr>
          <p:cNvSpPr>
            <a:spLocks noGrp="1"/>
          </p:cNvSpPr>
          <p:nvPr>
            <p:ph type="body" sz="quarter" idx="27"/>
          </p:nvPr>
        </p:nvSpPr>
        <p:spPr/>
        <p:txBody>
          <a:bodyPr>
            <a:noAutofit/>
          </a:bodyPr>
          <a:lstStyle/>
          <a:p>
            <a:pPr marL="0" indent="0">
              <a:buNone/>
            </a:pPr>
            <a:r>
              <a:rPr lang="ca-ES" sz="1600" dirty="0"/>
              <a:t>Renovació imatge corporativa</a:t>
            </a:r>
          </a:p>
        </p:txBody>
      </p:sp>
      <p:sp>
        <p:nvSpPr>
          <p:cNvPr id="3" name="Marcador de texto 2">
            <a:extLst>
              <a:ext uri="{FF2B5EF4-FFF2-40B4-BE49-F238E27FC236}">
                <a16:creationId xmlns:a16="http://schemas.microsoft.com/office/drawing/2014/main" id="{C8EDCA8F-306B-86AC-3698-3F8BD476E697}"/>
              </a:ext>
            </a:extLst>
          </p:cNvPr>
          <p:cNvSpPr>
            <a:spLocks noGrp="1"/>
          </p:cNvSpPr>
          <p:nvPr>
            <p:ph type="body" sz="quarter" idx="4294967295"/>
          </p:nvPr>
        </p:nvSpPr>
        <p:spPr>
          <a:xfrm>
            <a:off x="441765" y="1082232"/>
            <a:ext cx="11096625" cy="4722667"/>
          </a:xfrm>
          <a:solidFill>
            <a:schemeClr val="accent5">
              <a:lumMod val="75000"/>
            </a:schemeClr>
          </a:solidFill>
        </p:spPr>
        <p:txBody>
          <a:bodyPr>
            <a:normAutofit/>
          </a:bodyPr>
          <a:lstStyle/>
          <a:p>
            <a:pPr marL="0" indent="0">
              <a:buNone/>
            </a:pPr>
            <a:r>
              <a:rPr lang="ca-ES" sz="1600" dirty="0">
                <a:solidFill>
                  <a:schemeClr val="bg1"/>
                </a:solidFill>
              </a:rPr>
              <a:t>L’IERMB ha culminat el canvi de nom i identitat visual, aquest 2023, passant a ser l’Institut Metròpoli. La nova marca s’ha aplicat en </a:t>
            </a:r>
            <a:r>
              <a:rPr lang="ca-ES" sz="1600" dirty="0" err="1">
                <a:solidFill>
                  <a:schemeClr val="bg1"/>
                </a:solidFill>
              </a:rPr>
              <a:t>en</a:t>
            </a:r>
            <a:r>
              <a:rPr lang="ca-ES" sz="1600" dirty="0">
                <a:solidFill>
                  <a:schemeClr val="bg1"/>
                </a:solidFill>
              </a:rPr>
              <a:t> els principals canals i productes comunicatius de l’Institut. El procés s’ha realitzat de forma </a:t>
            </a:r>
            <a:r>
              <a:rPr lang="ca-ES" sz="1600" dirty="0" err="1">
                <a:solidFill>
                  <a:schemeClr val="bg1"/>
                </a:solidFill>
              </a:rPr>
              <a:t>col·laborativa</a:t>
            </a:r>
            <a:r>
              <a:rPr lang="ca-ES" sz="1600" dirty="0">
                <a:solidFill>
                  <a:schemeClr val="bg1"/>
                </a:solidFill>
              </a:rPr>
              <a:t> amb tot l’equip. </a:t>
            </a:r>
          </a:p>
          <a:p>
            <a:endParaRPr lang="ca-ES" dirty="0">
              <a:solidFill>
                <a:schemeClr val="bg1"/>
              </a:solidFill>
            </a:endParaRPr>
          </a:p>
        </p:txBody>
      </p:sp>
      <p:pic>
        <p:nvPicPr>
          <p:cNvPr id="9" name="Imatge 8">
            <a:extLst>
              <a:ext uri="{FF2B5EF4-FFF2-40B4-BE49-F238E27FC236}">
                <a16:creationId xmlns:a16="http://schemas.microsoft.com/office/drawing/2014/main" id="{B70576C1-58FB-2B88-E68C-5FE49E386B1D}"/>
              </a:ext>
            </a:extLst>
          </p:cNvPr>
          <p:cNvPicPr>
            <a:picLocks noChangeAspect="1"/>
          </p:cNvPicPr>
          <p:nvPr/>
        </p:nvPicPr>
        <p:blipFill>
          <a:blip r:embed="rId2"/>
          <a:stretch>
            <a:fillRect/>
          </a:stretch>
        </p:blipFill>
        <p:spPr>
          <a:xfrm>
            <a:off x="653609" y="2400159"/>
            <a:ext cx="6507958" cy="2705242"/>
          </a:xfrm>
          <a:prstGeom prst="rect">
            <a:avLst/>
          </a:prstGeom>
        </p:spPr>
      </p:pic>
      <p:pic>
        <p:nvPicPr>
          <p:cNvPr id="12" name="Imatge 11">
            <a:extLst>
              <a:ext uri="{FF2B5EF4-FFF2-40B4-BE49-F238E27FC236}">
                <a16:creationId xmlns:a16="http://schemas.microsoft.com/office/drawing/2014/main" id="{D6C089BA-3F3D-BB8B-80F5-C44E17667564}"/>
              </a:ext>
            </a:extLst>
          </p:cNvPr>
          <p:cNvPicPr>
            <a:picLocks noChangeAspect="1"/>
          </p:cNvPicPr>
          <p:nvPr/>
        </p:nvPicPr>
        <p:blipFill>
          <a:blip r:embed="rId3"/>
          <a:stretch>
            <a:fillRect/>
          </a:stretch>
        </p:blipFill>
        <p:spPr>
          <a:xfrm>
            <a:off x="7440126" y="1953612"/>
            <a:ext cx="3819705" cy="3429001"/>
          </a:xfrm>
          <a:prstGeom prst="rect">
            <a:avLst/>
          </a:prstGeom>
        </p:spPr>
      </p:pic>
    </p:spTree>
    <p:extLst>
      <p:ext uri="{BB962C8B-B14F-4D97-AF65-F5344CB8AC3E}">
        <p14:creationId xmlns:p14="http://schemas.microsoft.com/office/powerpoint/2010/main" val="30047420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C8EDCA8F-306B-86AC-3698-3F8BD476E697}"/>
              </a:ext>
            </a:extLst>
          </p:cNvPr>
          <p:cNvSpPr>
            <a:spLocks noGrp="1"/>
          </p:cNvSpPr>
          <p:nvPr>
            <p:ph type="body" sz="quarter" idx="17"/>
          </p:nvPr>
        </p:nvSpPr>
        <p:spPr>
          <a:xfrm>
            <a:off x="540049" y="1305098"/>
            <a:ext cx="11096270" cy="4676698"/>
          </a:xfrm>
          <a:solidFill>
            <a:schemeClr val="accent5">
              <a:lumMod val="75000"/>
            </a:schemeClr>
          </a:solidFill>
        </p:spPr>
        <p:txBody>
          <a:bodyPr>
            <a:normAutofit/>
          </a:bodyPr>
          <a:lstStyle/>
          <a:p>
            <a:r>
              <a:rPr lang="ca-ES" sz="1600" dirty="0">
                <a:solidFill>
                  <a:schemeClr val="bg1"/>
                </a:solidFill>
              </a:rPr>
              <a:t>Durant el 2023, s’han publicat quatre nous números del Butlletí de l’Institut Metròpoli. A partir del mes de maig, incorporen ja la nova identitat visual de la nostra institució. El butlletí s’enforteix com a eina de recull i difusió i creix un 40% el nombre de subscriptors. Els nous subscriptors provenen principalment de les persones que s’han subscrit a les jornades, realitzades durant aquest any.</a:t>
            </a:r>
          </a:p>
        </p:txBody>
      </p:sp>
      <p:sp>
        <p:nvSpPr>
          <p:cNvPr id="7" name="Marcador de texto 6">
            <a:extLst>
              <a:ext uri="{FF2B5EF4-FFF2-40B4-BE49-F238E27FC236}">
                <a16:creationId xmlns:a16="http://schemas.microsoft.com/office/drawing/2014/main" id="{4E67D729-BEC3-FDE8-A288-F52D17463481}"/>
              </a:ext>
            </a:extLst>
          </p:cNvPr>
          <p:cNvSpPr>
            <a:spLocks noGrp="1"/>
          </p:cNvSpPr>
          <p:nvPr>
            <p:ph type="body" sz="quarter" idx="13"/>
          </p:nvPr>
        </p:nvSpPr>
        <p:spPr>
          <a:xfrm>
            <a:off x="9084366" y="665856"/>
            <a:ext cx="1666128" cy="457266"/>
          </a:xfrm>
        </p:spPr>
        <p:txBody>
          <a:bodyPr>
            <a:noAutofit/>
          </a:bodyPr>
          <a:lstStyle/>
          <a:p>
            <a:r>
              <a:rPr lang="ca-ES" sz="1600" dirty="0"/>
              <a:t>Butlletí Institut Metròpoli</a:t>
            </a:r>
          </a:p>
        </p:txBody>
      </p:sp>
      <p:sp>
        <p:nvSpPr>
          <p:cNvPr id="8" name="Marcador de texto 7">
            <a:extLst>
              <a:ext uri="{FF2B5EF4-FFF2-40B4-BE49-F238E27FC236}">
                <a16:creationId xmlns:a16="http://schemas.microsoft.com/office/drawing/2014/main" id="{F43099BD-B7BA-3390-7BEB-E5F266353814}"/>
              </a:ext>
            </a:extLst>
          </p:cNvPr>
          <p:cNvSpPr>
            <a:spLocks noGrp="1"/>
          </p:cNvSpPr>
          <p:nvPr>
            <p:ph type="body" sz="quarter" idx="12"/>
          </p:nvPr>
        </p:nvSpPr>
        <p:spPr/>
        <p:txBody>
          <a:bodyPr/>
          <a:lstStyle/>
          <a:p>
            <a:r>
              <a:rPr lang="ca-ES" dirty="0"/>
              <a:t>Butlletí Institut Metròpoli </a:t>
            </a:r>
          </a:p>
          <a:p>
            <a:endParaRPr lang="ca-ES" dirty="0"/>
          </a:p>
        </p:txBody>
      </p:sp>
      <p:sp>
        <p:nvSpPr>
          <p:cNvPr id="6" name="Marcador de texto 5">
            <a:extLst>
              <a:ext uri="{FF2B5EF4-FFF2-40B4-BE49-F238E27FC236}">
                <a16:creationId xmlns:a16="http://schemas.microsoft.com/office/drawing/2014/main" id="{BDA9CB13-B21B-5D6D-6BB7-EA10956435E0}"/>
              </a:ext>
            </a:extLst>
          </p:cNvPr>
          <p:cNvSpPr>
            <a:spLocks noGrp="1"/>
          </p:cNvSpPr>
          <p:nvPr>
            <p:ph type="body" sz="quarter" idx="11"/>
          </p:nvPr>
        </p:nvSpPr>
        <p:spPr/>
        <p:txBody>
          <a:bodyPr/>
          <a:lstStyle/>
          <a:p>
            <a:r>
              <a:rPr lang="ca-ES" dirty="0"/>
              <a:t>Transferència</a:t>
            </a:r>
          </a:p>
        </p:txBody>
      </p:sp>
      <p:pic>
        <p:nvPicPr>
          <p:cNvPr id="12" name="Gràfic 11" descr="Newspaper outline">
            <a:extLst>
              <a:ext uri="{FF2B5EF4-FFF2-40B4-BE49-F238E27FC236}">
                <a16:creationId xmlns:a16="http://schemas.microsoft.com/office/drawing/2014/main" id="{23F725FC-DE0B-1373-A503-A78F8F80B531}"/>
              </a:ext>
            </a:extLst>
          </p:cNvPr>
          <p:cNvPicPr>
            <a:picLocks noChangeAspect="1"/>
          </p:cNvPicPr>
          <p:nvPr/>
        </p:nvPicPr>
        <p:blipFill>
          <a:blip r:embed="rId2">
            <a:biLevel thresh="75000"/>
            <a:extLst>
              <a:ext uri="{96DAC541-7B7A-43D3-8B79-37D633B846F1}">
                <asvg:svgBlip xmlns:asvg="http://schemas.microsoft.com/office/drawing/2016/SVG/main" r:embed="rId3"/>
              </a:ext>
            </a:extLst>
          </a:blip>
          <a:stretch>
            <a:fillRect/>
          </a:stretch>
        </p:blipFill>
        <p:spPr>
          <a:xfrm>
            <a:off x="10830530" y="419004"/>
            <a:ext cx="805789" cy="805789"/>
          </a:xfrm>
          <a:prstGeom prst="rect">
            <a:avLst/>
          </a:prstGeom>
        </p:spPr>
      </p:pic>
      <p:pic>
        <p:nvPicPr>
          <p:cNvPr id="9" name="Imatge 8" descr="Imatge que conté text, Cara humana, persona, pòster&#10;&#10;Descripció generada automàticament">
            <a:extLst>
              <a:ext uri="{FF2B5EF4-FFF2-40B4-BE49-F238E27FC236}">
                <a16:creationId xmlns:a16="http://schemas.microsoft.com/office/drawing/2014/main" id="{6D54407D-5ADE-5B9A-F70C-E26C12C3B906}"/>
              </a:ext>
            </a:extLst>
          </p:cNvPr>
          <p:cNvPicPr>
            <a:picLocks noChangeAspect="1"/>
          </p:cNvPicPr>
          <p:nvPr/>
        </p:nvPicPr>
        <p:blipFill>
          <a:blip r:embed="rId4"/>
          <a:stretch>
            <a:fillRect/>
          </a:stretch>
        </p:blipFill>
        <p:spPr>
          <a:xfrm>
            <a:off x="3586291" y="2919452"/>
            <a:ext cx="2202574" cy="2547070"/>
          </a:xfrm>
          <a:prstGeom prst="rect">
            <a:avLst/>
          </a:prstGeom>
        </p:spPr>
      </p:pic>
      <p:pic>
        <p:nvPicPr>
          <p:cNvPr id="11" name="Imatge 10" descr="Imatge que conté text, captura de pantalla, Font, disseny gràfic&#10;&#10;Descripció generada automàticament">
            <a:extLst>
              <a:ext uri="{FF2B5EF4-FFF2-40B4-BE49-F238E27FC236}">
                <a16:creationId xmlns:a16="http://schemas.microsoft.com/office/drawing/2014/main" id="{59C8A055-B6A2-36FF-400C-86EC6009AAD6}"/>
              </a:ext>
            </a:extLst>
          </p:cNvPr>
          <p:cNvPicPr>
            <a:picLocks noChangeAspect="1"/>
          </p:cNvPicPr>
          <p:nvPr/>
        </p:nvPicPr>
        <p:blipFill>
          <a:blip r:embed="rId5"/>
          <a:stretch>
            <a:fillRect/>
          </a:stretch>
        </p:blipFill>
        <p:spPr>
          <a:xfrm>
            <a:off x="822522" y="2919452"/>
            <a:ext cx="2202574" cy="2547070"/>
          </a:xfrm>
          <a:prstGeom prst="rect">
            <a:avLst/>
          </a:prstGeom>
        </p:spPr>
      </p:pic>
      <p:pic>
        <p:nvPicPr>
          <p:cNvPr id="15" name="Imatge 14" descr="Imatge que conté text, captura de pantalla, persona, Lloc web&#10;&#10;Descripció generada automàticament">
            <a:extLst>
              <a:ext uri="{FF2B5EF4-FFF2-40B4-BE49-F238E27FC236}">
                <a16:creationId xmlns:a16="http://schemas.microsoft.com/office/drawing/2014/main" id="{C135DE90-7478-E92E-94FE-086DFAF9D08B}"/>
              </a:ext>
            </a:extLst>
          </p:cNvPr>
          <p:cNvPicPr>
            <a:picLocks noChangeAspect="1"/>
          </p:cNvPicPr>
          <p:nvPr/>
        </p:nvPicPr>
        <p:blipFill>
          <a:blip r:embed="rId6"/>
          <a:stretch>
            <a:fillRect/>
          </a:stretch>
        </p:blipFill>
        <p:spPr>
          <a:xfrm>
            <a:off x="6310300" y="2919452"/>
            <a:ext cx="2202574" cy="2547070"/>
          </a:xfrm>
          <a:prstGeom prst="rect">
            <a:avLst/>
          </a:prstGeom>
        </p:spPr>
      </p:pic>
      <p:pic>
        <p:nvPicPr>
          <p:cNvPr id="17" name="Imatge 16" descr="Imatge que conté text, captura de pantalla, Impressió, Marca&#10;&#10;Descripció generada automàticament">
            <a:extLst>
              <a:ext uri="{FF2B5EF4-FFF2-40B4-BE49-F238E27FC236}">
                <a16:creationId xmlns:a16="http://schemas.microsoft.com/office/drawing/2014/main" id="{416AA4A7-B357-918E-1321-F6FC969BB4FC}"/>
              </a:ext>
            </a:extLst>
          </p:cNvPr>
          <p:cNvPicPr>
            <a:picLocks noChangeAspect="1"/>
          </p:cNvPicPr>
          <p:nvPr/>
        </p:nvPicPr>
        <p:blipFill>
          <a:blip r:embed="rId7"/>
          <a:stretch>
            <a:fillRect/>
          </a:stretch>
        </p:blipFill>
        <p:spPr>
          <a:xfrm>
            <a:off x="9023662" y="2919452"/>
            <a:ext cx="2202574" cy="2547070"/>
          </a:xfrm>
          <a:prstGeom prst="rect">
            <a:avLst/>
          </a:prstGeom>
        </p:spPr>
      </p:pic>
    </p:spTree>
    <p:extLst>
      <p:ext uri="{BB962C8B-B14F-4D97-AF65-F5344CB8AC3E}">
        <p14:creationId xmlns:p14="http://schemas.microsoft.com/office/powerpoint/2010/main" val="5869044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Conector recto 9"/>
          <p:cNvCxnSpPr/>
          <p:nvPr/>
        </p:nvCxnSpPr>
        <p:spPr>
          <a:xfrm>
            <a:off x="7993783" y="1700213"/>
            <a:ext cx="0" cy="1744055"/>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11" name="Marcador de texto 36"/>
          <p:cNvSpPr txBox="1">
            <a:spLocks/>
          </p:cNvSpPr>
          <p:nvPr/>
        </p:nvSpPr>
        <p:spPr>
          <a:xfrm>
            <a:off x="8124424" y="1740980"/>
            <a:ext cx="3460750" cy="1411132"/>
          </a:xfrm>
          <a:prstGeom prst="rect">
            <a:avLst/>
          </a:prstGeom>
        </p:spPr>
        <p:txBody>
          <a:bodyPr lIns="0" tIns="0" rIns="0" bIns="0"/>
          <a:lstStyle>
            <a:lvl1pPr marL="0" indent="0" algn="l" defTabSz="914400" rtl="0" eaLnBrk="1" latinLnBrk="0" hangingPunct="1">
              <a:lnSpc>
                <a:spcPts val="2500"/>
              </a:lnSpc>
              <a:spcBef>
                <a:spcPts val="1000"/>
              </a:spcBef>
              <a:buFont typeface="Arial" panose="020B0604020202020204" pitchFamily="34" charset="0"/>
              <a:buNone/>
              <a:defRPr sz="2800" b="0" i="0" kern="1200" baseline="0">
                <a:solidFill>
                  <a:schemeClr val="tx1"/>
                </a:solidFill>
                <a:latin typeface="Atkinson Hyperlegible" charset="0"/>
                <a:ea typeface="Atkinson Hyperlegible" charset="0"/>
                <a:cs typeface="Atkinson Hyperlegible" charset="0"/>
              </a:defRPr>
            </a:lvl1pPr>
            <a:lvl2pPr marL="457200" indent="0" algn="l" defTabSz="914400" rtl="0" eaLnBrk="1" latinLnBrk="0" hangingPunct="1">
              <a:lnSpc>
                <a:spcPct val="90000"/>
              </a:lnSpc>
              <a:spcBef>
                <a:spcPts val="500"/>
              </a:spcBef>
              <a:buFont typeface="Arial" panose="020B0604020202020204" pitchFamily="34" charset="0"/>
              <a:buNone/>
              <a:defRPr sz="1400" b="0" i="0" kern="1200">
                <a:solidFill>
                  <a:schemeClr val="tx2"/>
                </a:solidFill>
                <a:latin typeface="Atkinson Hyperlegible" charset="0"/>
                <a:ea typeface="Atkinson Hyperlegible" charset="0"/>
                <a:cs typeface="Atkinson Hyperlegible"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Atkinson Hyperlegible" charset="0"/>
                <a:ea typeface="Atkinson Hyperlegible" charset="0"/>
                <a:cs typeface="Atkinson Hyperlegible"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Atkinson Hyperlegible" charset="0"/>
                <a:ea typeface="Atkinson Hyperlegible" charset="0"/>
                <a:cs typeface="Atkinson Hyperlegible"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2"/>
                </a:solidFill>
                <a:latin typeface="Atkinson Hyperlegible" charset="0"/>
                <a:ea typeface="Atkinson Hyperlegible" charset="0"/>
                <a:cs typeface="Atkinson Hyperlegible"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dirty="0"/>
              <a:t>03</a:t>
            </a:r>
          </a:p>
          <a:p>
            <a:r>
              <a:rPr lang="es-ES_tradnl" b="1" dirty="0" err="1"/>
              <a:t>Transferència</a:t>
            </a:r>
            <a:endParaRPr lang="es-ES" b="1" dirty="0"/>
          </a:p>
        </p:txBody>
      </p:sp>
      <p:sp>
        <p:nvSpPr>
          <p:cNvPr id="13" name="Title 1"/>
          <p:cNvSpPr txBox="1">
            <a:spLocks/>
          </p:cNvSpPr>
          <p:nvPr/>
        </p:nvSpPr>
        <p:spPr>
          <a:xfrm>
            <a:off x="1388135" y="467361"/>
            <a:ext cx="8028425" cy="357187"/>
          </a:xfrm>
          <a:prstGeom prst="rect">
            <a:avLst/>
          </a:prstGeom>
        </p:spPr>
        <p:txBody>
          <a:bodyPr lIns="0" tIns="0" rIns="0" bIns="0"/>
          <a:lstStyle>
            <a:lvl1pPr algn="l" defTabSz="914400" rtl="0" eaLnBrk="1" latinLnBrk="0" hangingPunct="1">
              <a:lnSpc>
                <a:spcPct val="90000"/>
              </a:lnSpc>
              <a:spcBef>
                <a:spcPct val="0"/>
              </a:spcBef>
              <a:buNone/>
              <a:defRPr sz="3200" b="0" i="0" kern="1200">
                <a:solidFill>
                  <a:schemeClr val="tx2"/>
                </a:solidFill>
                <a:latin typeface="Atkinson Hyperlegible" charset="0"/>
                <a:ea typeface="Atkinson Hyperlegible" charset="0"/>
                <a:cs typeface="Atkinson Hyperlegible" charset="0"/>
              </a:defRPr>
            </a:lvl1pPr>
          </a:lstStyle>
          <a:p>
            <a:pPr algn="ctr"/>
            <a:r>
              <a:rPr lang="es-ES_tradnl" dirty="0"/>
              <a:t>CINC GRANS BLOCS</a:t>
            </a:r>
            <a:endParaRPr lang="en-US" dirty="0"/>
          </a:p>
        </p:txBody>
      </p:sp>
      <p:cxnSp>
        <p:nvCxnSpPr>
          <p:cNvPr id="19" name="Conector recto 18"/>
          <p:cNvCxnSpPr/>
          <p:nvPr/>
        </p:nvCxnSpPr>
        <p:spPr>
          <a:xfrm>
            <a:off x="4213635" y="4027777"/>
            <a:ext cx="0" cy="1744055"/>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20" name="Marcador de texto 36"/>
          <p:cNvSpPr txBox="1">
            <a:spLocks/>
          </p:cNvSpPr>
          <p:nvPr/>
        </p:nvSpPr>
        <p:spPr>
          <a:xfrm>
            <a:off x="4344276" y="4068544"/>
            <a:ext cx="3460750" cy="1411132"/>
          </a:xfrm>
          <a:prstGeom prst="rect">
            <a:avLst/>
          </a:prstGeom>
        </p:spPr>
        <p:txBody>
          <a:bodyPr lIns="0" tIns="0" rIns="0" bIns="0"/>
          <a:lstStyle>
            <a:lvl1pPr marL="0" indent="0" algn="l" defTabSz="914400" rtl="0" eaLnBrk="1" latinLnBrk="0" hangingPunct="1">
              <a:lnSpc>
                <a:spcPts val="2500"/>
              </a:lnSpc>
              <a:spcBef>
                <a:spcPts val="1000"/>
              </a:spcBef>
              <a:buFont typeface="Arial" panose="020B0604020202020204" pitchFamily="34" charset="0"/>
              <a:buNone/>
              <a:defRPr sz="2800" b="0" i="0" kern="1200" baseline="0">
                <a:solidFill>
                  <a:schemeClr val="tx1"/>
                </a:solidFill>
                <a:latin typeface="Atkinson Hyperlegible" charset="0"/>
                <a:ea typeface="Atkinson Hyperlegible" charset="0"/>
                <a:cs typeface="Atkinson Hyperlegible" charset="0"/>
              </a:defRPr>
            </a:lvl1pPr>
            <a:lvl2pPr marL="457200" indent="0" algn="l" defTabSz="914400" rtl="0" eaLnBrk="1" latinLnBrk="0" hangingPunct="1">
              <a:lnSpc>
                <a:spcPct val="90000"/>
              </a:lnSpc>
              <a:spcBef>
                <a:spcPts val="500"/>
              </a:spcBef>
              <a:buFont typeface="Arial" panose="020B0604020202020204" pitchFamily="34" charset="0"/>
              <a:buNone/>
              <a:defRPr sz="1400" b="0" i="0" kern="1200">
                <a:solidFill>
                  <a:schemeClr val="tx2"/>
                </a:solidFill>
                <a:latin typeface="Atkinson Hyperlegible" charset="0"/>
                <a:ea typeface="Atkinson Hyperlegible" charset="0"/>
                <a:cs typeface="Atkinson Hyperlegible"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Atkinson Hyperlegible" charset="0"/>
                <a:ea typeface="Atkinson Hyperlegible" charset="0"/>
                <a:cs typeface="Atkinson Hyperlegible"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Atkinson Hyperlegible" charset="0"/>
                <a:ea typeface="Atkinson Hyperlegible" charset="0"/>
                <a:cs typeface="Atkinson Hyperlegible"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2"/>
                </a:solidFill>
                <a:latin typeface="Atkinson Hyperlegible" charset="0"/>
                <a:ea typeface="Atkinson Hyperlegible" charset="0"/>
                <a:cs typeface="Atkinson Hyperlegible"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dirty="0"/>
              <a:t>05</a:t>
            </a:r>
          </a:p>
          <a:p>
            <a:r>
              <a:rPr lang="es-ES_tradnl" b="1" dirty="0" err="1"/>
              <a:t>Gestió</a:t>
            </a:r>
            <a:endParaRPr lang="es-ES" b="1" dirty="0"/>
          </a:p>
        </p:txBody>
      </p:sp>
      <p:cxnSp>
        <p:nvCxnSpPr>
          <p:cNvPr id="22" name="Conector recto 21"/>
          <p:cNvCxnSpPr/>
          <p:nvPr/>
        </p:nvCxnSpPr>
        <p:spPr>
          <a:xfrm>
            <a:off x="437282" y="4027777"/>
            <a:ext cx="0" cy="1744055"/>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23" name="Marcador de texto 36"/>
          <p:cNvSpPr txBox="1">
            <a:spLocks/>
          </p:cNvSpPr>
          <p:nvPr/>
        </p:nvSpPr>
        <p:spPr>
          <a:xfrm>
            <a:off x="567923" y="4068544"/>
            <a:ext cx="3460750" cy="1411132"/>
          </a:xfrm>
          <a:prstGeom prst="rect">
            <a:avLst/>
          </a:prstGeom>
        </p:spPr>
        <p:txBody>
          <a:bodyPr lIns="0" tIns="0" rIns="0" bIns="0"/>
          <a:lstStyle>
            <a:lvl1pPr marL="0" indent="0" algn="l" defTabSz="914400" rtl="0" eaLnBrk="1" latinLnBrk="0" hangingPunct="1">
              <a:lnSpc>
                <a:spcPts val="2500"/>
              </a:lnSpc>
              <a:spcBef>
                <a:spcPts val="1000"/>
              </a:spcBef>
              <a:buFont typeface="Arial" panose="020B0604020202020204" pitchFamily="34" charset="0"/>
              <a:buNone/>
              <a:defRPr sz="2800" b="0" i="0" kern="1200" baseline="0">
                <a:solidFill>
                  <a:schemeClr val="tx1"/>
                </a:solidFill>
                <a:latin typeface="Atkinson Hyperlegible" charset="0"/>
                <a:ea typeface="Atkinson Hyperlegible" charset="0"/>
                <a:cs typeface="Atkinson Hyperlegible" charset="0"/>
              </a:defRPr>
            </a:lvl1pPr>
            <a:lvl2pPr marL="457200" indent="0" algn="l" defTabSz="914400" rtl="0" eaLnBrk="1" latinLnBrk="0" hangingPunct="1">
              <a:lnSpc>
                <a:spcPct val="90000"/>
              </a:lnSpc>
              <a:spcBef>
                <a:spcPts val="500"/>
              </a:spcBef>
              <a:buFont typeface="Arial" panose="020B0604020202020204" pitchFamily="34" charset="0"/>
              <a:buNone/>
              <a:defRPr sz="1400" b="0" i="0" kern="1200">
                <a:solidFill>
                  <a:schemeClr val="tx2"/>
                </a:solidFill>
                <a:latin typeface="Atkinson Hyperlegible" charset="0"/>
                <a:ea typeface="Atkinson Hyperlegible" charset="0"/>
                <a:cs typeface="Atkinson Hyperlegible"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Atkinson Hyperlegible" charset="0"/>
                <a:ea typeface="Atkinson Hyperlegible" charset="0"/>
                <a:cs typeface="Atkinson Hyperlegible"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Atkinson Hyperlegible" charset="0"/>
                <a:ea typeface="Atkinson Hyperlegible" charset="0"/>
                <a:cs typeface="Atkinson Hyperlegible"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2"/>
                </a:solidFill>
                <a:latin typeface="Atkinson Hyperlegible" charset="0"/>
                <a:ea typeface="Atkinson Hyperlegible" charset="0"/>
                <a:cs typeface="Atkinson Hyperlegible"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dirty="0"/>
              <a:t>04</a:t>
            </a:r>
          </a:p>
          <a:p>
            <a:r>
              <a:rPr lang="es-ES_tradnl" b="1" dirty="0" err="1"/>
              <a:t>Formació</a:t>
            </a:r>
            <a:endParaRPr lang="es-ES" b="1" dirty="0"/>
          </a:p>
        </p:txBody>
      </p:sp>
      <p:cxnSp>
        <p:nvCxnSpPr>
          <p:cNvPr id="30" name="Conector recto 29"/>
          <p:cNvCxnSpPr/>
          <p:nvPr/>
        </p:nvCxnSpPr>
        <p:spPr>
          <a:xfrm>
            <a:off x="4213635" y="1688338"/>
            <a:ext cx="0" cy="1744055"/>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31" name="Marcador de texto 36"/>
          <p:cNvSpPr txBox="1">
            <a:spLocks/>
          </p:cNvSpPr>
          <p:nvPr/>
        </p:nvSpPr>
        <p:spPr>
          <a:xfrm>
            <a:off x="4344276" y="1740980"/>
            <a:ext cx="3460750" cy="1411132"/>
          </a:xfrm>
          <a:prstGeom prst="rect">
            <a:avLst/>
          </a:prstGeom>
        </p:spPr>
        <p:txBody>
          <a:bodyPr lIns="0" tIns="0" rIns="0" bIns="0"/>
          <a:lstStyle>
            <a:lvl1pPr marL="0" indent="0" algn="l" defTabSz="914400" rtl="0" eaLnBrk="1" latinLnBrk="0" hangingPunct="1">
              <a:lnSpc>
                <a:spcPts val="2500"/>
              </a:lnSpc>
              <a:spcBef>
                <a:spcPts val="1000"/>
              </a:spcBef>
              <a:buFont typeface="Arial" panose="020B0604020202020204" pitchFamily="34" charset="0"/>
              <a:buNone/>
              <a:defRPr sz="2800" b="0" i="0" kern="1200" baseline="0">
                <a:solidFill>
                  <a:schemeClr val="tx1"/>
                </a:solidFill>
                <a:latin typeface="Atkinson Hyperlegible" charset="0"/>
                <a:ea typeface="Atkinson Hyperlegible" charset="0"/>
                <a:cs typeface="Atkinson Hyperlegible" charset="0"/>
              </a:defRPr>
            </a:lvl1pPr>
            <a:lvl2pPr marL="457200" indent="0" algn="l" defTabSz="914400" rtl="0" eaLnBrk="1" latinLnBrk="0" hangingPunct="1">
              <a:lnSpc>
                <a:spcPct val="90000"/>
              </a:lnSpc>
              <a:spcBef>
                <a:spcPts val="500"/>
              </a:spcBef>
              <a:buFont typeface="Arial" panose="020B0604020202020204" pitchFamily="34" charset="0"/>
              <a:buNone/>
              <a:defRPr sz="1400" b="0" i="0" kern="1200">
                <a:solidFill>
                  <a:schemeClr val="tx2"/>
                </a:solidFill>
                <a:latin typeface="Atkinson Hyperlegible" charset="0"/>
                <a:ea typeface="Atkinson Hyperlegible" charset="0"/>
                <a:cs typeface="Atkinson Hyperlegible"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Atkinson Hyperlegible" charset="0"/>
                <a:ea typeface="Atkinson Hyperlegible" charset="0"/>
                <a:cs typeface="Atkinson Hyperlegible"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Atkinson Hyperlegible" charset="0"/>
                <a:ea typeface="Atkinson Hyperlegible" charset="0"/>
                <a:cs typeface="Atkinson Hyperlegible"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2"/>
                </a:solidFill>
                <a:latin typeface="Atkinson Hyperlegible" charset="0"/>
                <a:ea typeface="Atkinson Hyperlegible" charset="0"/>
                <a:cs typeface="Atkinson Hyperlegible"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dirty="0"/>
              <a:t>02</a:t>
            </a:r>
          </a:p>
          <a:p>
            <a:r>
              <a:rPr lang="es-ES_tradnl" b="1" dirty="0"/>
              <a:t>Recerca</a:t>
            </a:r>
            <a:endParaRPr lang="es-ES" b="1" dirty="0"/>
          </a:p>
        </p:txBody>
      </p:sp>
      <p:cxnSp>
        <p:nvCxnSpPr>
          <p:cNvPr id="33" name="Conector recto 32"/>
          <p:cNvCxnSpPr/>
          <p:nvPr/>
        </p:nvCxnSpPr>
        <p:spPr>
          <a:xfrm>
            <a:off x="437282" y="1688338"/>
            <a:ext cx="0" cy="1744055"/>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34" name="Marcador de texto 36"/>
          <p:cNvSpPr txBox="1">
            <a:spLocks/>
          </p:cNvSpPr>
          <p:nvPr/>
        </p:nvSpPr>
        <p:spPr>
          <a:xfrm>
            <a:off x="567923" y="1740980"/>
            <a:ext cx="3460750" cy="1411132"/>
          </a:xfrm>
          <a:prstGeom prst="rect">
            <a:avLst/>
          </a:prstGeom>
        </p:spPr>
        <p:txBody>
          <a:bodyPr lIns="0" tIns="0" rIns="0" bIns="0"/>
          <a:lstStyle>
            <a:lvl1pPr marL="0" indent="0" algn="l" defTabSz="914400" rtl="0" eaLnBrk="1" latinLnBrk="0" hangingPunct="1">
              <a:lnSpc>
                <a:spcPts val="2500"/>
              </a:lnSpc>
              <a:spcBef>
                <a:spcPts val="1000"/>
              </a:spcBef>
              <a:buFont typeface="Arial" panose="020B0604020202020204" pitchFamily="34" charset="0"/>
              <a:buNone/>
              <a:defRPr sz="2800" b="0" i="0" kern="1200" baseline="0">
                <a:solidFill>
                  <a:schemeClr val="tx1"/>
                </a:solidFill>
                <a:latin typeface="Atkinson Hyperlegible" charset="0"/>
                <a:ea typeface="Atkinson Hyperlegible" charset="0"/>
                <a:cs typeface="Atkinson Hyperlegible" charset="0"/>
              </a:defRPr>
            </a:lvl1pPr>
            <a:lvl2pPr marL="457200" indent="0" algn="l" defTabSz="914400" rtl="0" eaLnBrk="1" latinLnBrk="0" hangingPunct="1">
              <a:lnSpc>
                <a:spcPct val="90000"/>
              </a:lnSpc>
              <a:spcBef>
                <a:spcPts val="500"/>
              </a:spcBef>
              <a:buFont typeface="Arial" panose="020B0604020202020204" pitchFamily="34" charset="0"/>
              <a:buNone/>
              <a:defRPr sz="1400" b="0" i="0" kern="1200">
                <a:solidFill>
                  <a:schemeClr val="tx2"/>
                </a:solidFill>
                <a:latin typeface="Atkinson Hyperlegible" charset="0"/>
                <a:ea typeface="Atkinson Hyperlegible" charset="0"/>
                <a:cs typeface="Atkinson Hyperlegible"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Atkinson Hyperlegible" charset="0"/>
                <a:ea typeface="Atkinson Hyperlegible" charset="0"/>
                <a:cs typeface="Atkinson Hyperlegible"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Atkinson Hyperlegible" charset="0"/>
                <a:ea typeface="Atkinson Hyperlegible" charset="0"/>
                <a:cs typeface="Atkinson Hyperlegible"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2"/>
                </a:solidFill>
                <a:latin typeface="Atkinson Hyperlegible" charset="0"/>
                <a:ea typeface="Atkinson Hyperlegible" charset="0"/>
                <a:cs typeface="Atkinson Hyperlegible"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dirty="0"/>
              <a:t>01</a:t>
            </a:r>
          </a:p>
          <a:p>
            <a:r>
              <a:rPr lang="es-ES_tradnl" b="1" dirty="0" err="1"/>
              <a:t>Estratègia</a:t>
            </a:r>
            <a:r>
              <a:rPr lang="es-ES_tradnl" b="1" dirty="0"/>
              <a:t>	</a:t>
            </a:r>
            <a:endParaRPr lang="es-ES" b="1" dirty="0"/>
          </a:p>
        </p:txBody>
      </p:sp>
    </p:spTree>
    <p:extLst>
      <p:ext uri="{BB962C8B-B14F-4D97-AF65-F5344CB8AC3E}">
        <p14:creationId xmlns:p14="http://schemas.microsoft.com/office/powerpoint/2010/main" val="6091303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C8EDCA8F-306B-86AC-3698-3F8BD476E697}"/>
              </a:ext>
            </a:extLst>
          </p:cNvPr>
          <p:cNvSpPr>
            <a:spLocks noGrp="1"/>
          </p:cNvSpPr>
          <p:nvPr>
            <p:ph type="body" sz="quarter" idx="17"/>
          </p:nvPr>
        </p:nvSpPr>
        <p:spPr>
          <a:xfrm>
            <a:off x="540049" y="1305098"/>
            <a:ext cx="11096270" cy="5054605"/>
          </a:xfrm>
          <a:solidFill>
            <a:schemeClr val="accent5">
              <a:lumMod val="75000"/>
            </a:schemeClr>
          </a:solidFill>
        </p:spPr>
        <p:txBody>
          <a:bodyPr>
            <a:normAutofit/>
          </a:bodyPr>
          <a:lstStyle/>
          <a:p>
            <a:r>
              <a:rPr lang="ca-ES" sz="1600" dirty="0">
                <a:solidFill>
                  <a:schemeClr val="bg1"/>
                </a:solidFill>
              </a:rPr>
              <a:t>La pàgina	web de l’Institut Metròpoli també ha actualitzat el seu disseny per aplicar la nova imatge corporativa. A més, s’ha creat un nou apartat que incorpora la informació de les jornades i seminaris que organitza l’Institut. Al llarg del 2023, s’ha publicat un total de 60 notícies que expliquen les recerques, publicacions, i jornades del nostre centre de recerca. </a:t>
            </a:r>
            <a:endParaRPr lang="ca-ES" sz="1600" dirty="0">
              <a:solidFill>
                <a:schemeClr val="bg1"/>
              </a:solidFill>
              <a:highlight>
                <a:srgbClr val="C0C0C0"/>
              </a:highlight>
            </a:endParaRPr>
          </a:p>
          <a:p>
            <a:endParaRPr lang="ca-ES" dirty="0">
              <a:solidFill>
                <a:schemeClr val="bg1"/>
              </a:solidFill>
            </a:endParaRPr>
          </a:p>
        </p:txBody>
      </p:sp>
      <p:sp>
        <p:nvSpPr>
          <p:cNvPr id="6" name="Marcador de texto 5">
            <a:extLst>
              <a:ext uri="{FF2B5EF4-FFF2-40B4-BE49-F238E27FC236}">
                <a16:creationId xmlns:a16="http://schemas.microsoft.com/office/drawing/2014/main" id="{BDA9CB13-B21B-5D6D-6BB7-EA10956435E0}"/>
              </a:ext>
            </a:extLst>
          </p:cNvPr>
          <p:cNvSpPr>
            <a:spLocks noGrp="1"/>
          </p:cNvSpPr>
          <p:nvPr>
            <p:ph type="body" sz="quarter" idx="11"/>
          </p:nvPr>
        </p:nvSpPr>
        <p:spPr/>
        <p:txBody>
          <a:bodyPr/>
          <a:lstStyle/>
          <a:p>
            <a:r>
              <a:rPr lang="ca-ES" dirty="0"/>
              <a:t>Transferència</a:t>
            </a:r>
          </a:p>
        </p:txBody>
      </p:sp>
      <p:sp>
        <p:nvSpPr>
          <p:cNvPr id="7" name="Marcador de texto 6">
            <a:extLst>
              <a:ext uri="{FF2B5EF4-FFF2-40B4-BE49-F238E27FC236}">
                <a16:creationId xmlns:a16="http://schemas.microsoft.com/office/drawing/2014/main" id="{4E67D729-BEC3-FDE8-A288-F52D17463481}"/>
              </a:ext>
            </a:extLst>
          </p:cNvPr>
          <p:cNvSpPr>
            <a:spLocks noGrp="1"/>
          </p:cNvSpPr>
          <p:nvPr>
            <p:ph type="body" sz="quarter" idx="13"/>
          </p:nvPr>
        </p:nvSpPr>
        <p:spPr>
          <a:xfrm>
            <a:off x="9277564" y="795020"/>
            <a:ext cx="1481958" cy="250607"/>
          </a:xfrm>
        </p:spPr>
        <p:txBody>
          <a:bodyPr>
            <a:noAutofit/>
          </a:bodyPr>
          <a:lstStyle/>
          <a:p>
            <a:r>
              <a:rPr lang="ca-ES" sz="1600" dirty="0"/>
              <a:t>Actualitat Web</a:t>
            </a:r>
          </a:p>
        </p:txBody>
      </p:sp>
      <p:sp>
        <p:nvSpPr>
          <p:cNvPr id="8" name="Marcador de texto 7">
            <a:extLst>
              <a:ext uri="{FF2B5EF4-FFF2-40B4-BE49-F238E27FC236}">
                <a16:creationId xmlns:a16="http://schemas.microsoft.com/office/drawing/2014/main" id="{F43099BD-B7BA-3390-7BEB-E5F266353814}"/>
              </a:ext>
            </a:extLst>
          </p:cNvPr>
          <p:cNvSpPr>
            <a:spLocks noGrp="1"/>
          </p:cNvSpPr>
          <p:nvPr>
            <p:ph type="body" sz="quarter" idx="12"/>
          </p:nvPr>
        </p:nvSpPr>
        <p:spPr/>
        <p:txBody>
          <a:bodyPr/>
          <a:lstStyle/>
          <a:p>
            <a:r>
              <a:rPr lang="ca-ES" dirty="0"/>
              <a:t>Actualitat Web</a:t>
            </a:r>
          </a:p>
        </p:txBody>
      </p:sp>
      <p:pic>
        <p:nvPicPr>
          <p:cNvPr id="2" name="Imatge 1">
            <a:extLst>
              <a:ext uri="{FF2B5EF4-FFF2-40B4-BE49-F238E27FC236}">
                <a16:creationId xmlns:a16="http://schemas.microsoft.com/office/drawing/2014/main" id="{523AD8A7-5269-5A63-48CD-151CA96E35F1}"/>
              </a:ext>
            </a:extLst>
          </p:cNvPr>
          <p:cNvPicPr>
            <a:picLocks noChangeAspect="1"/>
          </p:cNvPicPr>
          <p:nvPr/>
        </p:nvPicPr>
        <p:blipFill>
          <a:blip r:embed="rId2">
            <a:biLevel thresh="75000"/>
          </a:blip>
          <a:stretch>
            <a:fillRect/>
          </a:stretch>
        </p:blipFill>
        <p:spPr>
          <a:xfrm>
            <a:off x="10950781" y="630589"/>
            <a:ext cx="506012" cy="591363"/>
          </a:xfrm>
          <a:prstGeom prst="rect">
            <a:avLst/>
          </a:prstGeom>
        </p:spPr>
      </p:pic>
      <p:pic>
        <p:nvPicPr>
          <p:cNvPr id="9" name="Imatge 8" descr="Imatge que conté text, captura de pantalla, Lloc web, Anunci online&#10;&#10;Descripció generada automàticament">
            <a:extLst>
              <a:ext uri="{FF2B5EF4-FFF2-40B4-BE49-F238E27FC236}">
                <a16:creationId xmlns:a16="http://schemas.microsoft.com/office/drawing/2014/main" id="{6DC546D9-139A-E26E-293A-E986982E657C}"/>
              </a:ext>
            </a:extLst>
          </p:cNvPr>
          <p:cNvPicPr>
            <a:picLocks noChangeAspect="1"/>
          </p:cNvPicPr>
          <p:nvPr/>
        </p:nvPicPr>
        <p:blipFill rotWithShape="1">
          <a:blip r:embed="rId3"/>
          <a:srcRect t="9378"/>
          <a:stretch/>
        </p:blipFill>
        <p:spPr>
          <a:xfrm>
            <a:off x="2441449" y="2582333"/>
            <a:ext cx="7309101" cy="3673614"/>
          </a:xfrm>
          <a:prstGeom prst="rect">
            <a:avLst/>
          </a:prstGeom>
        </p:spPr>
      </p:pic>
    </p:spTree>
    <p:extLst>
      <p:ext uri="{BB962C8B-B14F-4D97-AF65-F5344CB8AC3E}">
        <p14:creationId xmlns:p14="http://schemas.microsoft.com/office/powerpoint/2010/main" val="28692860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C8EDCA8F-306B-86AC-3698-3F8BD476E697}"/>
              </a:ext>
            </a:extLst>
          </p:cNvPr>
          <p:cNvSpPr>
            <a:spLocks noGrp="1"/>
          </p:cNvSpPr>
          <p:nvPr>
            <p:ph type="body" sz="quarter" idx="17"/>
          </p:nvPr>
        </p:nvSpPr>
        <p:spPr>
          <a:xfrm>
            <a:off x="540049" y="1305098"/>
            <a:ext cx="11096270" cy="4995450"/>
          </a:xfrm>
          <a:solidFill>
            <a:schemeClr val="accent5">
              <a:lumMod val="75000"/>
            </a:schemeClr>
          </a:solidFill>
        </p:spPr>
        <p:txBody>
          <a:bodyPr>
            <a:normAutofit/>
          </a:bodyPr>
          <a:lstStyle/>
          <a:p>
            <a:r>
              <a:rPr lang="ca-ES" sz="1600" dirty="0">
                <a:solidFill>
                  <a:schemeClr val="bg1"/>
                </a:solidFill>
              </a:rPr>
              <a:t>Es publiquen fils </a:t>
            </a:r>
            <a:r>
              <a:rPr lang="ca-ES" sz="1600" dirty="0" err="1">
                <a:solidFill>
                  <a:schemeClr val="bg1"/>
                </a:solidFill>
              </a:rPr>
              <a:t>d’X</a:t>
            </a:r>
            <a:r>
              <a:rPr lang="ca-ES" sz="1600" dirty="0">
                <a:solidFill>
                  <a:schemeClr val="bg1"/>
                </a:solidFill>
              </a:rPr>
              <a:t> per a difondre recerques, jornades, publicacions... Fins a meitat del mes de novembre del 2023, els seguidors creixen un 12% i arriben ja als 4.481. El nou perfil de </a:t>
            </a:r>
            <a:r>
              <a:rPr lang="ca-ES" sz="1600" dirty="0" err="1">
                <a:solidFill>
                  <a:schemeClr val="bg1"/>
                </a:solidFill>
              </a:rPr>
              <a:t>Linkedin</a:t>
            </a:r>
            <a:r>
              <a:rPr lang="ca-ES" sz="1600" dirty="0">
                <a:solidFill>
                  <a:schemeClr val="bg1"/>
                </a:solidFill>
              </a:rPr>
              <a:t> també creix i suma a hores d’ara 470 seguidors i seguidores. </a:t>
            </a:r>
          </a:p>
          <a:p>
            <a:endParaRPr lang="ca-ES" dirty="0">
              <a:solidFill>
                <a:schemeClr val="bg1"/>
              </a:solidFill>
            </a:endParaRPr>
          </a:p>
        </p:txBody>
      </p:sp>
      <p:sp>
        <p:nvSpPr>
          <p:cNvPr id="6" name="Marcador de texto 5">
            <a:extLst>
              <a:ext uri="{FF2B5EF4-FFF2-40B4-BE49-F238E27FC236}">
                <a16:creationId xmlns:a16="http://schemas.microsoft.com/office/drawing/2014/main" id="{BDA9CB13-B21B-5D6D-6BB7-EA10956435E0}"/>
              </a:ext>
            </a:extLst>
          </p:cNvPr>
          <p:cNvSpPr>
            <a:spLocks noGrp="1"/>
          </p:cNvSpPr>
          <p:nvPr>
            <p:ph type="body" sz="quarter" idx="11"/>
          </p:nvPr>
        </p:nvSpPr>
        <p:spPr/>
        <p:txBody>
          <a:bodyPr/>
          <a:lstStyle/>
          <a:p>
            <a:r>
              <a:rPr lang="ca-ES" dirty="0">
                <a:solidFill>
                  <a:schemeClr val="tx1"/>
                </a:solidFill>
              </a:rPr>
              <a:t>Transferència</a:t>
            </a:r>
          </a:p>
        </p:txBody>
      </p:sp>
      <p:sp>
        <p:nvSpPr>
          <p:cNvPr id="7" name="Marcador de texto 6">
            <a:extLst>
              <a:ext uri="{FF2B5EF4-FFF2-40B4-BE49-F238E27FC236}">
                <a16:creationId xmlns:a16="http://schemas.microsoft.com/office/drawing/2014/main" id="{4E67D729-BEC3-FDE8-A288-F52D17463481}"/>
              </a:ext>
            </a:extLst>
          </p:cNvPr>
          <p:cNvSpPr>
            <a:spLocks noGrp="1"/>
          </p:cNvSpPr>
          <p:nvPr>
            <p:ph type="body" sz="quarter" idx="13"/>
          </p:nvPr>
        </p:nvSpPr>
        <p:spPr>
          <a:xfrm>
            <a:off x="8558373" y="813382"/>
            <a:ext cx="1533360" cy="176699"/>
          </a:xfrm>
        </p:spPr>
        <p:txBody>
          <a:bodyPr>
            <a:noAutofit/>
          </a:bodyPr>
          <a:lstStyle/>
          <a:p>
            <a:r>
              <a:rPr lang="ca-ES" sz="1600" dirty="0"/>
              <a:t>Xarxes socials</a:t>
            </a:r>
          </a:p>
        </p:txBody>
      </p:sp>
      <p:sp>
        <p:nvSpPr>
          <p:cNvPr id="8" name="Marcador de texto 7">
            <a:extLst>
              <a:ext uri="{FF2B5EF4-FFF2-40B4-BE49-F238E27FC236}">
                <a16:creationId xmlns:a16="http://schemas.microsoft.com/office/drawing/2014/main" id="{F43099BD-B7BA-3390-7BEB-E5F266353814}"/>
              </a:ext>
            </a:extLst>
          </p:cNvPr>
          <p:cNvSpPr>
            <a:spLocks noGrp="1"/>
          </p:cNvSpPr>
          <p:nvPr>
            <p:ph type="body" sz="quarter" idx="12"/>
          </p:nvPr>
        </p:nvSpPr>
        <p:spPr/>
        <p:txBody>
          <a:bodyPr/>
          <a:lstStyle/>
          <a:p>
            <a:r>
              <a:rPr lang="ca-ES" dirty="0"/>
              <a:t>Xarxes Socials</a:t>
            </a:r>
          </a:p>
        </p:txBody>
      </p:sp>
      <p:pic>
        <p:nvPicPr>
          <p:cNvPr id="5" name="Imatge 4">
            <a:extLst>
              <a:ext uri="{FF2B5EF4-FFF2-40B4-BE49-F238E27FC236}">
                <a16:creationId xmlns:a16="http://schemas.microsoft.com/office/drawing/2014/main" id="{93F4EB75-5ADB-0FFA-000C-F96C71C84A26}"/>
              </a:ext>
            </a:extLst>
          </p:cNvPr>
          <p:cNvPicPr>
            <a:picLocks noChangeAspect="1"/>
          </p:cNvPicPr>
          <p:nvPr/>
        </p:nvPicPr>
        <p:blipFill>
          <a:blip r:embed="rId2">
            <a:biLevel thresh="75000"/>
          </a:blip>
          <a:stretch>
            <a:fillRect/>
          </a:stretch>
        </p:blipFill>
        <p:spPr>
          <a:xfrm>
            <a:off x="10307276" y="596193"/>
            <a:ext cx="1329043" cy="579170"/>
          </a:xfrm>
          <a:prstGeom prst="rect">
            <a:avLst/>
          </a:prstGeom>
        </p:spPr>
      </p:pic>
      <p:pic>
        <p:nvPicPr>
          <p:cNvPr id="4" name="Imatge 3" descr="Imatge que conté text, multimèdia, captura de pantalla, materials&#10;&#10;Descripció generada automàticament">
            <a:extLst>
              <a:ext uri="{FF2B5EF4-FFF2-40B4-BE49-F238E27FC236}">
                <a16:creationId xmlns:a16="http://schemas.microsoft.com/office/drawing/2014/main" id="{7CA8F3B3-9C37-4DB2-1D62-0CC59BAEE3EB}"/>
              </a:ext>
            </a:extLst>
          </p:cNvPr>
          <p:cNvPicPr>
            <a:picLocks noChangeAspect="1"/>
          </p:cNvPicPr>
          <p:nvPr/>
        </p:nvPicPr>
        <p:blipFill>
          <a:blip r:embed="rId3"/>
          <a:stretch>
            <a:fillRect/>
          </a:stretch>
        </p:blipFill>
        <p:spPr>
          <a:xfrm>
            <a:off x="792292" y="2908255"/>
            <a:ext cx="2959870" cy="2113347"/>
          </a:xfrm>
          <a:prstGeom prst="rect">
            <a:avLst/>
          </a:prstGeom>
        </p:spPr>
      </p:pic>
      <p:pic>
        <p:nvPicPr>
          <p:cNvPr id="11" name="Imatge 10" descr="Imatge que conté text, mobles, captura de pantalla, cadira&#10;&#10;Descripció generada automàticament">
            <a:extLst>
              <a:ext uri="{FF2B5EF4-FFF2-40B4-BE49-F238E27FC236}">
                <a16:creationId xmlns:a16="http://schemas.microsoft.com/office/drawing/2014/main" id="{E47B0F36-65B4-94DC-5F89-5E81830A7CF4}"/>
              </a:ext>
            </a:extLst>
          </p:cNvPr>
          <p:cNvPicPr>
            <a:picLocks noChangeAspect="1"/>
          </p:cNvPicPr>
          <p:nvPr/>
        </p:nvPicPr>
        <p:blipFill>
          <a:blip r:embed="rId4"/>
          <a:stretch>
            <a:fillRect/>
          </a:stretch>
        </p:blipFill>
        <p:spPr>
          <a:xfrm>
            <a:off x="4471709" y="2908255"/>
            <a:ext cx="2959870" cy="2113347"/>
          </a:xfrm>
          <a:prstGeom prst="rect">
            <a:avLst/>
          </a:prstGeom>
        </p:spPr>
      </p:pic>
      <p:pic>
        <p:nvPicPr>
          <p:cNvPr id="13" name="Imatge 12" descr="Imatge que conté text, captura de pantalla, roba, Lloc web&#10;&#10;Descripció generada automàticament">
            <a:extLst>
              <a:ext uri="{FF2B5EF4-FFF2-40B4-BE49-F238E27FC236}">
                <a16:creationId xmlns:a16="http://schemas.microsoft.com/office/drawing/2014/main" id="{F41430DB-7ECD-F4C8-3429-F676E4F240FA}"/>
              </a:ext>
            </a:extLst>
          </p:cNvPr>
          <p:cNvPicPr>
            <a:picLocks noChangeAspect="1"/>
          </p:cNvPicPr>
          <p:nvPr/>
        </p:nvPicPr>
        <p:blipFill>
          <a:blip r:embed="rId5"/>
          <a:stretch>
            <a:fillRect/>
          </a:stretch>
        </p:blipFill>
        <p:spPr>
          <a:xfrm>
            <a:off x="8207359" y="2908255"/>
            <a:ext cx="2959870" cy="2113347"/>
          </a:xfrm>
          <a:prstGeom prst="rect">
            <a:avLst/>
          </a:prstGeom>
        </p:spPr>
      </p:pic>
    </p:spTree>
    <p:extLst>
      <p:ext uri="{BB962C8B-B14F-4D97-AF65-F5344CB8AC3E}">
        <p14:creationId xmlns:p14="http://schemas.microsoft.com/office/powerpoint/2010/main" val="13578376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C8EDCA8F-306B-86AC-3698-3F8BD476E697}"/>
              </a:ext>
            </a:extLst>
          </p:cNvPr>
          <p:cNvSpPr>
            <a:spLocks noGrp="1"/>
          </p:cNvSpPr>
          <p:nvPr>
            <p:ph type="body" sz="quarter" idx="17"/>
          </p:nvPr>
        </p:nvSpPr>
        <p:spPr>
          <a:xfrm>
            <a:off x="540049" y="1305098"/>
            <a:ext cx="11096270" cy="4561446"/>
          </a:xfrm>
          <a:solidFill>
            <a:schemeClr val="accent5">
              <a:lumMod val="75000"/>
            </a:schemeClr>
          </a:solidFill>
        </p:spPr>
        <p:txBody>
          <a:bodyPr>
            <a:normAutofit/>
          </a:bodyPr>
          <a:lstStyle/>
          <a:p>
            <a:r>
              <a:rPr lang="ca-ES" sz="1600" dirty="0">
                <a:solidFill>
                  <a:schemeClr val="bg1"/>
                </a:solidFill>
              </a:rPr>
              <a:t>L’espectacular creixement de la mobilitat residencial arreu de l’àrea metropolitana de Barcelona a causa de la pujada del preu de l’habitatge; els temes relacionats amb la seguretat i la convivència ciutadana; la reducció de la segregació escolar a la ciutat de Barcelona; l’índex de vulnerabilitat a la calor urbana i l’evolució de la mobilitat el darrer any són alguns dels temes que han despertat més l'interès dels mitjans de comunicació, al llarg dels darrers mesos, de les recerques fetes per l’Institut Metròpoli. Els impactes en premsa, ràdio i televisió superen els 250. </a:t>
            </a:r>
          </a:p>
          <a:p>
            <a:endParaRPr lang="ca-ES" sz="1600" dirty="0">
              <a:solidFill>
                <a:schemeClr val="bg1"/>
              </a:solidFill>
            </a:endParaRPr>
          </a:p>
          <a:p>
            <a:endParaRPr lang="ca-ES" dirty="0">
              <a:solidFill>
                <a:schemeClr val="bg1"/>
              </a:solidFill>
            </a:endParaRPr>
          </a:p>
        </p:txBody>
      </p:sp>
      <p:sp>
        <p:nvSpPr>
          <p:cNvPr id="6" name="Marcador de texto 5">
            <a:extLst>
              <a:ext uri="{FF2B5EF4-FFF2-40B4-BE49-F238E27FC236}">
                <a16:creationId xmlns:a16="http://schemas.microsoft.com/office/drawing/2014/main" id="{BDA9CB13-B21B-5D6D-6BB7-EA10956435E0}"/>
              </a:ext>
            </a:extLst>
          </p:cNvPr>
          <p:cNvSpPr>
            <a:spLocks noGrp="1"/>
          </p:cNvSpPr>
          <p:nvPr>
            <p:ph type="body" sz="quarter" idx="11"/>
          </p:nvPr>
        </p:nvSpPr>
        <p:spPr/>
        <p:txBody>
          <a:bodyPr/>
          <a:lstStyle/>
          <a:p>
            <a:r>
              <a:rPr lang="ca-ES" dirty="0"/>
              <a:t>Transferència</a:t>
            </a:r>
          </a:p>
        </p:txBody>
      </p:sp>
      <p:sp>
        <p:nvSpPr>
          <p:cNvPr id="7" name="Marcador de texto 6">
            <a:extLst>
              <a:ext uri="{FF2B5EF4-FFF2-40B4-BE49-F238E27FC236}">
                <a16:creationId xmlns:a16="http://schemas.microsoft.com/office/drawing/2014/main" id="{4E67D729-BEC3-FDE8-A288-F52D17463481}"/>
              </a:ext>
            </a:extLst>
          </p:cNvPr>
          <p:cNvSpPr>
            <a:spLocks noGrp="1"/>
          </p:cNvSpPr>
          <p:nvPr>
            <p:ph type="body" sz="quarter" idx="13"/>
          </p:nvPr>
        </p:nvSpPr>
        <p:spPr>
          <a:xfrm>
            <a:off x="7048073" y="776485"/>
            <a:ext cx="3625552" cy="137437"/>
          </a:xfrm>
        </p:spPr>
        <p:txBody>
          <a:bodyPr>
            <a:noAutofit/>
          </a:bodyPr>
          <a:lstStyle/>
          <a:p>
            <a:r>
              <a:rPr lang="ca-ES" sz="1600" dirty="0"/>
              <a:t>Presència en mitjans de comunicació</a:t>
            </a:r>
          </a:p>
        </p:txBody>
      </p:sp>
      <p:sp>
        <p:nvSpPr>
          <p:cNvPr id="8" name="Marcador de texto 7">
            <a:extLst>
              <a:ext uri="{FF2B5EF4-FFF2-40B4-BE49-F238E27FC236}">
                <a16:creationId xmlns:a16="http://schemas.microsoft.com/office/drawing/2014/main" id="{F43099BD-B7BA-3390-7BEB-E5F266353814}"/>
              </a:ext>
            </a:extLst>
          </p:cNvPr>
          <p:cNvSpPr>
            <a:spLocks noGrp="1"/>
          </p:cNvSpPr>
          <p:nvPr>
            <p:ph type="body" sz="quarter" idx="12"/>
          </p:nvPr>
        </p:nvSpPr>
        <p:spPr/>
        <p:txBody>
          <a:bodyPr/>
          <a:lstStyle/>
          <a:p>
            <a:r>
              <a:rPr lang="ca-ES" dirty="0"/>
              <a:t>Presència en mitjans de comunicació</a:t>
            </a:r>
          </a:p>
        </p:txBody>
      </p:sp>
      <p:grpSp>
        <p:nvGrpSpPr>
          <p:cNvPr id="10" name="object 8">
            <a:extLst>
              <a:ext uri="{FF2B5EF4-FFF2-40B4-BE49-F238E27FC236}">
                <a16:creationId xmlns:a16="http://schemas.microsoft.com/office/drawing/2014/main" id="{E3AC9D15-415A-3148-92C1-4576F15A6C5B}"/>
              </a:ext>
            </a:extLst>
          </p:cNvPr>
          <p:cNvGrpSpPr/>
          <p:nvPr/>
        </p:nvGrpSpPr>
        <p:grpSpPr>
          <a:xfrm>
            <a:off x="10867686" y="330450"/>
            <a:ext cx="768633" cy="817139"/>
            <a:chOff x="10266750" y="1137044"/>
            <a:chExt cx="732790" cy="542925"/>
          </a:xfrm>
        </p:grpSpPr>
        <p:sp>
          <p:nvSpPr>
            <p:cNvPr id="11" name="object 9">
              <a:extLst>
                <a:ext uri="{FF2B5EF4-FFF2-40B4-BE49-F238E27FC236}">
                  <a16:creationId xmlns:a16="http://schemas.microsoft.com/office/drawing/2014/main" id="{F7813F21-1ACC-E76A-9212-D3E248F29306}"/>
                </a:ext>
              </a:extLst>
            </p:cNvPr>
            <p:cNvSpPr/>
            <p:nvPr/>
          </p:nvSpPr>
          <p:spPr>
            <a:xfrm>
              <a:off x="10266896" y="1138207"/>
              <a:ext cx="724535" cy="532765"/>
            </a:xfrm>
            <a:custGeom>
              <a:avLst/>
              <a:gdLst/>
              <a:ahLst/>
              <a:cxnLst/>
              <a:rect l="l" t="t" r="r" b="b"/>
              <a:pathLst>
                <a:path w="724534" h="532764">
                  <a:moveTo>
                    <a:pt x="76387" y="532629"/>
                  </a:moveTo>
                  <a:lnTo>
                    <a:pt x="0" y="84625"/>
                  </a:lnTo>
                  <a:lnTo>
                    <a:pt x="670921" y="0"/>
                  </a:lnTo>
                  <a:lnTo>
                    <a:pt x="724530" y="431336"/>
                  </a:lnTo>
                  <a:lnTo>
                    <a:pt x="723857" y="439030"/>
                  </a:lnTo>
                  <a:lnTo>
                    <a:pt x="720248" y="445697"/>
                  </a:lnTo>
                  <a:lnTo>
                    <a:pt x="714280" y="450638"/>
                  </a:lnTo>
                  <a:lnTo>
                    <a:pt x="706535" y="453149"/>
                  </a:lnTo>
                  <a:lnTo>
                    <a:pt x="76387" y="532629"/>
                  </a:lnTo>
                  <a:close/>
                </a:path>
              </a:pathLst>
            </a:custGeom>
            <a:solidFill>
              <a:srgbClr val="EFEFEF"/>
            </a:solidFill>
          </p:spPr>
          <p:txBody>
            <a:bodyPr wrap="square" lIns="0" tIns="0" rIns="0" bIns="0" rtlCol="0"/>
            <a:lstStyle/>
            <a:p>
              <a:endParaRPr/>
            </a:p>
          </p:txBody>
        </p:sp>
        <p:sp>
          <p:nvSpPr>
            <p:cNvPr id="12" name="object 10">
              <a:extLst>
                <a:ext uri="{FF2B5EF4-FFF2-40B4-BE49-F238E27FC236}">
                  <a16:creationId xmlns:a16="http://schemas.microsoft.com/office/drawing/2014/main" id="{DCFA8DC3-4D4B-D9D1-ED35-F2C996929C28}"/>
                </a:ext>
              </a:extLst>
            </p:cNvPr>
            <p:cNvSpPr/>
            <p:nvPr/>
          </p:nvSpPr>
          <p:spPr>
            <a:xfrm>
              <a:off x="10266750" y="1137044"/>
              <a:ext cx="724535" cy="532765"/>
            </a:xfrm>
            <a:custGeom>
              <a:avLst/>
              <a:gdLst/>
              <a:ahLst/>
              <a:cxnLst/>
              <a:rect l="l" t="t" r="r" b="b"/>
              <a:pathLst>
                <a:path w="724534" h="532764">
                  <a:moveTo>
                    <a:pt x="76380" y="532631"/>
                  </a:moveTo>
                  <a:lnTo>
                    <a:pt x="0" y="84623"/>
                  </a:lnTo>
                  <a:lnTo>
                    <a:pt x="670914" y="0"/>
                  </a:lnTo>
                  <a:lnTo>
                    <a:pt x="724524" y="431336"/>
                  </a:lnTo>
                  <a:lnTo>
                    <a:pt x="723853" y="439030"/>
                  </a:lnTo>
                  <a:lnTo>
                    <a:pt x="720243" y="445698"/>
                  </a:lnTo>
                  <a:lnTo>
                    <a:pt x="714275" y="450638"/>
                  </a:lnTo>
                  <a:lnTo>
                    <a:pt x="706527" y="453151"/>
                  </a:lnTo>
                  <a:lnTo>
                    <a:pt x="76380" y="532631"/>
                  </a:lnTo>
                  <a:close/>
                </a:path>
              </a:pathLst>
            </a:custGeom>
            <a:solidFill>
              <a:srgbClr val="000000">
                <a:alpha val="19999"/>
              </a:srgbClr>
            </a:solidFill>
          </p:spPr>
          <p:txBody>
            <a:bodyPr wrap="square" lIns="0" tIns="0" rIns="0" bIns="0" rtlCol="0"/>
            <a:lstStyle/>
            <a:p>
              <a:endParaRPr/>
            </a:p>
          </p:txBody>
        </p:sp>
        <p:sp>
          <p:nvSpPr>
            <p:cNvPr id="13" name="object 11">
              <a:extLst>
                <a:ext uri="{FF2B5EF4-FFF2-40B4-BE49-F238E27FC236}">
                  <a16:creationId xmlns:a16="http://schemas.microsoft.com/office/drawing/2014/main" id="{18E727D7-08D2-8D7E-982F-E7C37351ED30}"/>
                </a:ext>
              </a:extLst>
            </p:cNvPr>
            <p:cNvSpPr/>
            <p:nvPr/>
          </p:nvSpPr>
          <p:spPr>
            <a:xfrm>
              <a:off x="10285989" y="1155018"/>
              <a:ext cx="700405" cy="524510"/>
            </a:xfrm>
            <a:custGeom>
              <a:avLst/>
              <a:gdLst/>
              <a:ahLst/>
              <a:cxnLst/>
              <a:rect l="l" t="t" r="r" b="b"/>
              <a:pathLst>
                <a:path w="700404" h="524510">
                  <a:moveTo>
                    <a:pt x="52290" y="523960"/>
                  </a:moveTo>
                  <a:lnTo>
                    <a:pt x="0" y="45230"/>
                  </a:lnTo>
                  <a:lnTo>
                    <a:pt x="669815" y="0"/>
                  </a:lnTo>
                  <a:lnTo>
                    <a:pt x="700396" y="459613"/>
                  </a:lnTo>
                  <a:lnTo>
                    <a:pt x="699327" y="467702"/>
                  </a:lnTo>
                  <a:lnTo>
                    <a:pt x="695398" y="474513"/>
                  </a:lnTo>
                  <a:lnTo>
                    <a:pt x="689221" y="479343"/>
                  </a:lnTo>
                  <a:lnTo>
                    <a:pt x="681409" y="481491"/>
                  </a:lnTo>
                  <a:lnTo>
                    <a:pt x="52290" y="523960"/>
                  </a:lnTo>
                  <a:close/>
                </a:path>
              </a:pathLst>
            </a:custGeom>
            <a:solidFill>
              <a:srgbClr val="EFEFEF"/>
            </a:solidFill>
          </p:spPr>
          <p:txBody>
            <a:bodyPr wrap="square" lIns="0" tIns="0" rIns="0" bIns="0" rtlCol="0"/>
            <a:lstStyle/>
            <a:p>
              <a:endParaRPr/>
            </a:p>
          </p:txBody>
        </p:sp>
        <p:sp>
          <p:nvSpPr>
            <p:cNvPr id="14" name="object 12">
              <a:extLst>
                <a:ext uri="{FF2B5EF4-FFF2-40B4-BE49-F238E27FC236}">
                  <a16:creationId xmlns:a16="http://schemas.microsoft.com/office/drawing/2014/main" id="{7ECCD122-C2B6-C4DB-3A0B-B8409717B280}"/>
                </a:ext>
              </a:extLst>
            </p:cNvPr>
            <p:cNvSpPr/>
            <p:nvPr/>
          </p:nvSpPr>
          <p:spPr>
            <a:xfrm>
              <a:off x="10285915" y="1153778"/>
              <a:ext cx="700405" cy="524510"/>
            </a:xfrm>
            <a:custGeom>
              <a:avLst/>
              <a:gdLst/>
              <a:ahLst/>
              <a:cxnLst/>
              <a:rect l="l" t="t" r="r" b="b"/>
              <a:pathLst>
                <a:path w="700404" h="524510">
                  <a:moveTo>
                    <a:pt x="52296" y="523967"/>
                  </a:moveTo>
                  <a:lnTo>
                    <a:pt x="0" y="45225"/>
                  </a:lnTo>
                  <a:lnTo>
                    <a:pt x="669812" y="0"/>
                  </a:lnTo>
                  <a:lnTo>
                    <a:pt x="700388" y="459613"/>
                  </a:lnTo>
                  <a:lnTo>
                    <a:pt x="699321" y="467702"/>
                  </a:lnTo>
                  <a:lnTo>
                    <a:pt x="695392" y="474512"/>
                  </a:lnTo>
                  <a:lnTo>
                    <a:pt x="689215" y="479341"/>
                  </a:lnTo>
                  <a:lnTo>
                    <a:pt x="681400" y="481487"/>
                  </a:lnTo>
                  <a:lnTo>
                    <a:pt x="52296" y="523967"/>
                  </a:lnTo>
                  <a:close/>
                </a:path>
              </a:pathLst>
            </a:custGeom>
            <a:solidFill>
              <a:srgbClr val="000000">
                <a:alpha val="9799"/>
              </a:srgbClr>
            </a:solidFill>
          </p:spPr>
          <p:txBody>
            <a:bodyPr wrap="square" lIns="0" tIns="0" rIns="0" bIns="0" rtlCol="0"/>
            <a:lstStyle/>
            <a:p>
              <a:endParaRPr/>
            </a:p>
          </p:txBody>
        </p:sp>
        <p:sp>
          <p:nvSpPr>
            <p:cNvPr id="15" name="object 13">
              <a:extLst>
                <a:ext uri="{FF2B5EF4-FFF2-40B4-BE49-F238E27FC236}">
                  <a16:creationId xmlns:a16="http://schemas.microsoft.com/office/drawing/2014/main" id="{4BEA9AEA-BB8D-68A7-2309-F3C93B4AF63A}"/>
                </a:ext>
              </a:extLst>
            </p:cNvPr>
            <p:cNvSpPr/>
            <p:nvPr/>
          </p:nvSpPr>
          <p:spPr>
            <a:xfrm>
              <a:off x="10313686" y="1188495"/>
              <a:ext cx="685800" cy="491490"/>
            </a:xfrm>
            <a:custGeom>
              <a:avLst/>
              <a:gdLst/>
              <a:ahLst/>
              <a:cxnLst/>
              <a:rect l="l" t="t" r="r" b="b"/>
              <a:pathLst>
                <a:path w="685800" h="491489">
                  <a:moveTo>
                    <a:pt x="664823" y="491470"/>
                  </a:moveTo>
                  <a:lnTo>
                    <a:pt x="20833" y="491470"/>
                  </a:lnTo>
                  <a:lnTo>
                    <a:pt x="12723" y="489821"/>
                  </a:lnTo>
                  <a:lnTo>
                    <a:pt x="6101" y="485324"/>
                  </a:lnTo>
                  <a:lnTo>
                    <a:pt x="1637" y="478653"/>
                  </a:lnTo>
                  <a:lnTo>
                    <a:pt x="0" y="470481"/>
                  </a:lnTo>
                  <a:lnTo>
                    <a:pt x="0" y="0"/>
                  </a:lnTo>
                  <a:lnTo>
                    <a:pt x="685656" y="0"/>
                  </a:lnTo>
                  <a:lnTo>
                    <a:pt x="685656" y="470481"/>
                  </a:lnTo>
                  <a:lnTo>
                    <a:pt x="684018" y="478653"/>
                  </a:lnTo>
                  <a:lnTo>
                    <a:pt x="679553" y="485324"/>
                  </a:lnTo>
                  <a:lnTo>
                    <a:pt x="672931" y="489821"/>
                  </a:lnTo>
                  <a:lnTo>
                    <a:pt x="664823" y="491470"/>
                  </a:lnTo>
                  <a:close/>
                </a:path>
              </a:pathLst>
            </a:custGeom>
            <a:solidFill>
              <a:srgbClr val="EFEFEF"/>
            </a:solidFill>
          </p:spPr>
          <p:txBody>
            <a:bodyPr wrap="square" lIns="0" tIns="0" rIns="0" bIns="0" rtlCol="0"/>
            <a:lstStyle/>
            <a:p>
              <a:endParaRPr/>
            </a:p>
          </p:txBody>
        </p:sp>
        <p:sp>
          <p:nvSpPr>
            <p:cNvPr id="16" name="object 14">
              <a:extLst>
                <a:ext uri="{FF2B5EF4-FFF2-40B4-BE49-F238E27FC236}">
                  <a16:creationId xmlns:a16="http://schemas.microsoft.com/office/drawing/2014/main" id="{62ABB239-FD5C-AA35-642D-56827C9EA5E7}"/>
                </a:ext>
              </a:extLst>
            </p:cNvPr>
            <p:cNvSpPr/>
            <p:nvPr/>
          </p:nvSpPr>
          <p:spPr>
            <a:xfrm>
              <a:off x="10349496" y="1220316"/>
              <a:ext cx="614680" cy="441325"/>
            </a:xfrm>
            <a:custGeom>
              <a:avLst/>
              <a:gdLst/>
              <a:ahLst/>
              <a:cxnLst/>
              <a:rect l="l" t="t" r="r" b="b"/>
              <a:pathLst>
                <a:path w="614679" h="441325">
                  <a:moveTo>
                    <a:pt x="126936" y="428459"/>
                  </a:moveTo>
                  <a:lnTo>
                    <a:pt x="0" y="428459"/>
                  </a:lnTo>
                  <a:lnTo>
                    <a:pt x="0" y="439013"/>
                  </a:lnTo>
                  <a:lnTo>
                    <a:pt x="126936" y="439013"/>
                  </a:lnTo>
                  <a:lnTo>
                    <a:pt x="126936" y="428459"/>
                  </a:lnTo>
                  <a:close/>
                </a:path>
                <a:path w="614679" h="441325">
                  <a:moveTo>
                    <a:pt x="126936" y="412584"/>
                  </a:moveTo>
                  <a:lnTo>
                    <a:pt x="0" y="412584"/>
                  </a:lnTo>
                  <a:lnTo>
                    <a:pt x="0" y="423138"/>
                  </a:lnTo>
                  <a:lnTo>
                    <a:pt x="126936" y="423138"/>
                  </a:lnTo>
                  <a:lnTo>
                    <a:pt x="126936" y="412584"/>
                  </a:lnTo>
                  <a:close/>
                </a:path>
                <a:path w="614679" h="441325">
                  <a:moveTo>
                    <a:pt x="126936" y="396024"/>
                  </a:moveTo>
                  <a:lnTo>
                    <a:pt x="0" y="396024"/>
                  </a:lnTo>
                  <a:lnTo>
                    <a:pt x="0" y="406577"/>
                  </a:lnTo>
                  <a:lnTo>
                    <a:pt x="126936" y="406577"/>
                  </a:lnTo>
                  <a:lnTo>
                    <a:pt x="126936" y="396024"/>
                  </a:lnTo>
                  <a:close/>
                </a:path>
                <a:path w="614679" h="441325">
                  <a:moveTo>
                    <a:pt x="275158" y="428459"/>
                  </a:moveTo>
                  <a:lnTo>
                    <a:pt x="148221" y="428459"/>
                  </a:lnTo>
                  <a:lnTo>
                    <a:pt x="148221" y="439013"/>
                  </a:lnTo>
                  <a:lnTo>
                    <a:pt x="275158" y="439013"/>
                  </a:lnTo>
                  <a:lnTo>
                    <a:pt x="275158" y="428459"/>
                  </a:lnTo>
                  <a:close/>
                </a:path>
                <a:path w="614679" h="441325">
                  <a:moveTo>
                    <a:pt x="275158" y="412584"/>
                  </a:moveTo>
                  <a:lnTo>
                    <a:pt x="148221" y="412584"/>
                  </a:lnTo>
                  <a:lnTo>
                    <a:pt x="148221" y="423138"/>
                  </a:lnTo>
                  <a:lnTo>
                    <a:pt x="275158" y="423138"/>
                  </a:lnTo>
                  <a:lnTo>
                    <a:pt x="275158" y="412584"/>
                  </a:lnTo>
                  <a:close/>
                </a:path>
                <a:path w="614679" h="441325">
                  <a:moveTo>
                    <a:pt x="275158" y="396024"/>
                  </a:moveTo>
                  <a:lnTo>
                    <a:pt x="148221" y="396024"/>
                  </a:lnTo>
                  <a:lnTo>
                    <a:pt x="148221" y="406577"/>
                  </a:lnTo>
                  <a:lnTo>
                    <a:pt x="275158" y="406577"/>
                  </a:lnTo>
                  <a:lnTo>
                    <a:pt x="275158" y="396024"/>
                  </a:lnTo>
                  <a:close/>
                </a:path>
                <a:path w="614679" h="441325">
                  <a:moveTo>
                    <a:pt x="423049" y="428459"/>
                  </a:moveTo>
                  <a:lnTo>
                    <a:pt x="296113" y="428459"/>
                  </a:lnTo>
                  <a:lnTo>
                    <a:pt x="296113" y="439013"/>
                  </a:lnTo>
                  <a:lnTo>
                    <a:pt x="423049" y="439013"/>
                  </a:lnTo>
                  <a:lnTo>
                    <a:pt x="423049" y="428459"/>
                  </a:lnTo>
                  <a:close/>
                </a:path>
                <a:path w="614679" h="441325">
                  <a:moveTo>
                    <a:pt x="423049" y="412584"/>
                  </a:moveTo>
                  <a:lnTo>
                    <a:pt x="296113" y="412584"/>
                  </a:lnTo>
                  <a:lnTo>
                    <a:pt x="296113" y="423138"/>
                  </a:lnTo>
                  <a:lnTo>
                    <a:pt x="423049" y="423138"/>
                  </a:lnTo>
                  <a:lnTo>
                    <a:pt x="423049" y="412584"/>
                  </a:lnTo>
                  <a:close/>
                </a:path>
                <a:path w="614679" h="441325">
                  <a:moveTo>
                    <a:pt x="423049" y="396024"/>
                  </a:moveTo>
                  <a:lnTo>
                    <a:pt x="296113" y="396024"/>
                  </a:lnTo>
                  <a:lnTo>
                    <a:pt x="296113" y="406577"/>
                  </a:lnTo>
                  <a:lnTo>
                    <a:pt x="423049" y="406577"/>
                  </a:lnTo>
                  <a:lnTo>
                    <a:pt x="423049" y="396024"/>
                  </a:lnTo>
                  <a:close/>
                </a:path>
                <a:path w="614679" h="441325">
                  <a:moveTo>
                    <a:pt x="423049" y="344817"/>
                  </a:moveTo>
                  <a:lnTo>
                    <a:pt x="0" y="344817"/>
                  </a:lnTo>
                  <a:lnTo>
                    <a:pt x="0" y="379361"/>
                  </a:lnTo>
                  <a:lnTo>
                    <a:pt x="423049" y="379361"/>
                  </a:lnTo>
                  <a:lnTo>
                    <a:pt x="423049" y="344817"/>
                  </a:lnTo>
                  <a:close/>
                </a:path>
                <a:path w="614679" h="441325">
                  <a:moveTo>
                    <a:pt x="614451" y="430606"/>
                  </a:moveTo>
                  <a:lnTo>
                    <a:pt x="444144" y="430606"/>
                  </a:lnTo>
                  <a:lnTo>
                    <a:pt x="444144" y="441159"/>
                  </a:lnTo>
                  <a:lnTo>
                    <a:pt x="614451" y="441159"/>
                  </a:lnTo>
                  <a:lnTo>
                    <a:pt x="614451" y="430606"/>
                  </a:lnTo>
                  <a:close/>
                </a:path>
                <a:path w="614679" h="441325">
                  <a:moveTo>
                    <a:pt x="614451" y="287235"/>
                  </a:moveTo>
                  <a:lnTo>
                    <a:pt x="444144" y="287235"/>
                  </a:lnTo>
                  <a:lnTo>
                    <a:pt x="444144" y="297789"/>
                  </a:lnTo>
                  <a:lnTo>
                    <a:pt x="614451" y="297789"/>
                  </a:lnTo>
                  <a:lnTo>
                    <a:pt x="614451" y="287235"/>
                  </a:lnTo>
                  <a:close/>
                </a:path>
                <a:path w="614679" h="441325">
                  <a:moveTo>
                    <a:pt x="614451" y="270675"/>
                  </a:moveTo>
                  <a:lnTo>
                    <a:pt x="444144" y="270675"/>
                  </a:lnTo>
                  <a:lnTo>
                    <a:pt x="444144" y="281228"/>
                  </a:lnTo>
                  <a:lnTo>
                    <a:pt x="614451" y="281228"/>
                  </a:lnTo>
                  <a:lnTo>
                    <a:pt x="614451" y="270675"/>
                  </a:lnTo>
                  <a:close/>
                </a:path>
                <a:path w="614679" h="441325">
                  <a:moveTo>
                    <a:pt x="614451" y="254800"/>
                  </a:moveTo>
                  <a:lnTo>
                    <a:pt x="444144" y="254800"/>
                  </a:lnTo>
                  <a:lnTo>
                    <a:pt x="444144" y="265353"/>
                  </a:lnTo>
                  <a:lnTo>
                    <a:pt x="614451" y="265353"/>
                  </a:lnTo>
                  <a:lnTo>
                    <a:pt x="614451" y="254800"/>
                  </a:lnTo>
                  <a:close/>
                </a:path>
                <a:path w="614679" h="441325">
                  <a:moveTo>
                    <a:pt x="614451" y="238239"/>
                  </a:moveTo>
                  <a:lnTo>
                    <a:pt x="444144" y="238239"/>
                  </a:lnTo>
                  <a:lnTo>
                    <a:pt x="444144" y="248793"/>
                  </a:lnTo>
                  <a:lnTo>
                    <a:pt x="614451" y="248793"/>
                  </a:lnTo>
                  <a:lnTo>
                    <a:pt x="614451" y="238239"/>
                  </a:lnTo>
                  <a:close/>
                </a:path>
                <a:path w="614679" h="441325">
                  <a:moveTo>
                    <a:pt x="614451" y="222999"/>
                  </a:moveTo>
                  <a:lnTo>
                    <a:pt x="444144" y="222999"/>
                  </a:lnTo>
                  <a:lnTo>
                    <a:pt x="444144" y="233553"/>
                  </a:lnTo>
                  <a:lnTo>
                    <a:pt x="614451" y="233553"/>
                  </a:lnTo>
                  <a:lnTo>
                    <a:pt x="614451" y="222999"/>
                  </a:lnTo>
                  <a:close/>
                </a:path>
                <a:path w="614679" h="441325">
                  <a:moveTo>
                    <a:pt x="614451" y="206438"/>
                  </a:moveTo>
                  <a:lnTo>
                    <a:pt x="444144" y="206438"/>
                  </a:lnTo>
                  <a:lnTo>
                    <a:pt x="444144" y="216992"/>
                  </a:lnTo>
                  <a:lnTo>
                    <a:pt x="614451" y="216992"/>
                  </a:lnTo>
                  <a:lnTo>
                    <a:pt x="614451" y="206438"/>
                  </a:lnTo>
                  <a:close/>
                </a:path>
                <a:path w="614679" h="441325">
                  <a:moveTo>
                    <a:pt x="614451" y="190563"/>
                  </a:moveTo>
                  <a:lnTo>
                    <a:pt x="444144" y="190563"/>
                  </a:lnTo>
                  <a:lnTo>
                    <a:pt x="444144" y="201117"/>
                  </a:lnTo>
                  <a:lnTo>
                    <a:pt x="614451" y="201117"/>
                  </a:lnTo>
                  <a:lnTo>
                    <a:pt x="614451" y="190563"/>
                  </a:lnTo>
                  <a:close/>
                </a:path>
                <a:path w="614679" h="441325">
                  <a:moveTo>
                    <a:pt x="614451" y="174002"/>
                  </a:moveTo>
                  <a:lnTo>
                    <a:pt x="444144" y="174002"/>
                  </a:lnTo>
                  <a:lnTo>
                    <a:pt x="444144" y="184556"/>
                  </a:lnTo>
                  <a:lnTo>
                    <a:pt x="614451" y="184556"/>
                  </a:lnTo>
                  <a:lnTo>
                    <a:pt x="614451" y="174002"/>
                  </a:lnTo>
                  <a:close/>
                </a:path>
                <a:path w="614679" h="441325">
                  <a:moveTo>
                    <a:pt x="614451" y="122339"/>
                  </a:moveTo>
                  <a:lnTo>
                    <a:pt x="444144" y="122339"/>
                  </a:lnTo>
                  <a:lnTo>
                    <a:pt x="444144" y="156870"/>
                  </a:lnTo>
                  <a:lnTo>
                    <a:pt x="614451" y="156870"/>
                  </a:lnTo>
                  <a:lnTo>
                    <a:pt x="614451" y="122339"/>
                  </a:lnTo>
                  <a:close/>
                </a:path>
                <a:path w="614679" h="441325">
                  <a:moveTo>
                    <a:pt x="614451" y="0"/>
                  </a:moveTo>
                  <a:lnTo>
                    <a:pt x="0" y="0"/>
                  </a:lnTo>
                  <a:lnTo>
                    <a:pt x="0" y="87668"/>
                  </a:lnTo>
                  <a:lnTo>
                    <a:pt x="614451" y="87668"/>
                  </a:lnTo>
                  <a:lnTo>
                    <a:pt x="614451" y="0"/>
                  </a:lnTo>
                  <a:close/>
                </a:path>
              </a:pathLst>
            </a:custGeom>
            <a:solidFill>
              <a:srgbClr val="CDCDCD"/>
            </a:solidFill>
          </p:spPr>
          <p:txBody>
            <a:bodyPr wrap="square" lIns="0" tIns="0" rIns="0" bIns="0" rtlCol="0"/>
            <a:lstStyle/>
            <a:p>
              <a:endParaRPr/>
            </a:p>
          </p:txBody>
        </p:sp>
        <p:sp>
          <p:nvSpPr>
            <p:cNvPr id="17" name="object 15">
              <a:extLst>
                <a:ext uri="{FF2B5EF4-FFF2-40B4-BE49-F238E27FC236}">
                  <a16:creationId xmlns:a16="http://schemas.microsoft.com/office/drawing/2014/main" id="{6ED830A8-D8AB-4589-38C4-D3A7DF7180B3}"/>
                </a:ext>
              </a:extLst>
            </p:cNvPr>
            <p:cNvSpPr/>
            <p:nvPr/>
          </p:nvSpPr>
          <p:spPr>
            <a:xfrm>
              <a:off x="10349496" y="1326577"/>
              <a:ext cx="614680" cy="341630"/>
            </a:xfrm>
            <a:custGeom>
              <a:avLst/>
              <a:gdLst/>
              <a:ahLst/>
              <a:cxnLst/>
              <a:rect l="l" t="t" r="r" b="b"/>
              <a:pathLst>
                <a:path w="614679" h="341630">
                  <a:moveTo>
                    <a:pt x="423049" y="17106"/>
                  </a:moveTo>
                  <a:lnTo>
                    <a:pt x="0" y="17106"/>
                  </a:lnTo>
                  <a:lnTo>
                    <a:pt x="0" y="224320"/>
                  </a:lnTo>
                  <a:lnTo>
                    <a:pt x="423049" y="224320"/>
                  </a:lnTo>
                  <a:lnTo>
                    <a:pt x="423049" y="17106"/>
                  </a:lnTo>
                  <a:close/>
                </a:path>
                <a:path w="614679" h="341630">
                  <a:moveTo>
                    <a:pt x="432739" y="16725"/>
                  </a:moveTo>
                  <a:lnTo>
                    <a:pt x="430771" y="16725"/>
                  </a:lnTo>
                  <a:lnTo>
                    <a:pt x="430771" y="341198"/>
                  </a:lnTo>
                  <a:lnTo>
                    <a:pt x="432739" y="341198"/>
                  </a:lnTo>
                  <a:lnTo>
                    <a:pt x="432739" y="16725"/>
                  </a:lnTo>
                  <a:close/>
                </a:path>
                <a:path w="614679" h="341630">
                  <a:moveTo>
                    <a:pt x="614451" y="207060"/>
                  </a:moveTo>
                  <a:lnTo>
                    <a:pt x="444144" y="207060"/>
                  </a:lnTo>
                  <a:lnTo>
                    <a:pt x="444144" y="317500"/>
                  </a:lnTo>
                  <a:lnTo>
                    <a:pt x="614451" y="317500"/>
                  </a:lnTo>
                  <a:lnTo>
                    <a:pt x="614451" y="207060"/>
                  </a:lnTo>
                  <a:close/>
                </a:path>
                <a:path w="614679" h="341630">
                  <a:moveTo>
                    <a:pt x="614451" y="0"/>
                  </a:moveTo>
                  <a:lnTo>
                    <a:pt x="0" y="0"/>
                  </a:lnTo>
                  <a:lnTo>
                    <a:pt x="0" y="3987"/>
                  </a:lnTo>
                  <a:lnTo>
                    <a:pt x="614451" y="3987"/>
                  </a:lnTo>
                  <a:lnTo>
                    <a:pt x="614451" y="0"/>
                  </a:lnTo>
                  <a:close/>
                </a:path>
              </a:pathLst>
            </a:custGeom>
            <a:solidFill>
              <a:srgbClr val="5B5B5B"/>
            </a:solidFill>
          </p:spPr>
          <p:txBody>
            <a:bodyPr wrap="square" lIns="0" tIns="0" rIns="0" bIns="0" rtlCol="0"/>
            <a:lstStyle/>
            <a:p>
              <a:endParaRPr/>
            </a:p>
          </p:txBody>
        </p:sp>
      </p:grpSp>
      <p:pic>
        <p:nvPicPr>
          <p:cNvPr id="4" name="Imatge 3">
            <a:extLst>
              <a:ext uri="{FF2B5EF4-FFF2-40B4-BE49-F238E27FC236}">
                <a16:creationId xmlns:a16="http://schemas.microsoft.com/office/drawing/2014/main" id="{E28EF099-AB41-9A85-4F70-03B1BBE058BB}"/>
              </a:ext>
            </a:extLst>
          </p:cNvPr>
          <p:cNvPicPr>
            <a:picLocks noChangeAspect="1"/>
          </p:cNvPicPr>
          <p:nvPr/>
        </p:nvPicPr>
        <p:blipFill>
          <a:blip r:embed="rId2"/>
          <a:stretch>
            <a:fillRect/>
          </a:stretch>
        </p:blipFill>
        <p:spPr>
          <a:xfrm>
            <a:off x="724536" y="2947609"/>
            <a:ext cx="2685192" cy="2716598"/>
          </a:xfrm>
          <a:prstGeom prst="rect">
            <a:avLst/>
          </a:prstGeom>
        </p:spPr>
      </p:pic>
      <p:pic>
        <p:nvPicPr>
          <p:cNvPr id="9" name="Imatge 8">
            <a:extLst>
              <a:ext uri="{FF2B5EF4-FFF2-40B4-BE49-F238E27FC236}">
                <a16:creationId xmlns:a16="http://schemas.microsoft.com/office/drawing/2014/main" id="{DE957B0D-5734-EEF0-88F3-F28F14E5A35E}"/>
              </a:ext>
            </a:extLst>
          </p:cNvPr>
          <p:cNvPicPr>
            <a:picLocks noChangeAspect="1"/>
          </p:cNvPicPr>
          <p:nvPr/>
        </p:nvPicPr>
        <p:blipFill>
          <a:blip r:embed="rId3"/>
          <a:stretch>
            <a:fillRect/>
          </a:stretch>
        </p:blipFill>
        <p:spPr>
          <a:xfrm>
            <a:off x="3594215" y="2947609"/>
            <a:ext cx="2150154" cy="2721670"/>
          </a:xfrm>
          <a:prstGeom prst="rect">
            <a:avLst/>
          </a:prstGeom>
        </p:spPr>
      </p:pic>
      <p:pic>
        <p:nvPicPr>
          <p:cNvPr id="20" name="Imatge 19">
            <a:extLst>
              <a:ext uri="{FF2B5EF4-FFF2-40B4-BE49-F238E27FC236}">
                <a16:creationId xmlns:a16="http://schemas.microsoft.com/office/drawing/2014/main" id="{8E3E6D25-051B-C841-C15E-7E2940BCA53F}"/>
              </a:ext>
            </a:extLst>
          </p:cNvPr>
          <p:cNvPicPr>
            <a:picLocks noChangeAspect="1"/>
          </p:cNvPicPr>
          <p:nvPr/>
        </p:nvPicPr>
        <p:blipFill rotWithShape="1">
          <a:blip r:embed="rId4"/>
          <a:srcRect t="3568"/>
          <a:stretch/>
        </p:blipFill>
        <p:spPr>
          <a:xfrm>
            <a:off x="5928856" y="2947609"/>
            <a:ext cx="1950189" cy="2721670"/>
          </a:xfrm>
          <a:prstGeom prst="rect">
            <a:avLst/>
          </a:prstGeom>
        </p:spPr>
      </p:pic>
      <p:pic>
        <p:nvPicPr>
          <p:cNvPr id="22" name="Imatge 21">
            <a:extLst>
              <a:ext uri="{FF2B5EF4-FFF2-40B4-BE49-F238E27FC236}">
                <a16:creationId xmlns:a16="http://schemas.microsoft.com/office/drawing/2014/main" id="{EB62CB27-8A1F-3A24-7055-3CE072823590}"/>
              </a:ext>
            </a:extLst>
          </p:cNvPr>
          <p:cNvPicPr>
            <a:picLocks noChangeAspect="1"/>
          </p:cNvPicPr>
          <p:nvPr/>
        </p:nvPicPr>
        <p:blipFill>
          <a:blip r:embed="rId5"/>
          <a:stretch>
            <a:fillRect/>
          </a:stretch>
        </p:blipFill>
        <p:spPr>
          <a:xfrm>
            <a:off x="8286348" y="2784514"/>
            <a:ext cx="2930816" cy="1476863"/>
          </a:xfrm>
          <a:prstGeom prst="rect">
            <a:avLst/>
          </a:prstGeom>
        </p:spPr>
      </p:pic>
      <p:pic>
        <p:nvPicPr>
          <p:cNvPr id="24" name="Imatge 23">
            <a:extLst>
              <a:ext uri="{FF2B5EF4-FFF2-40B4-BE49-F238E27FC236}">
                <a16:creationId xmlns:a16="http://schemas.microsoft.com/office/drawing/2014/main" id="{829C4FBA-9E76-E3EC-22D9-109134A9E8C8}"/>
              </a:ext>
            </a:extLst>
          </p:cNvPr>
          <p:cNvPicPr>
            <a:picLocks noChangeAspect="1"/>
          </p:cNvPicPr>
          <p:nvPr/>
        </p:nvPicPr>
        <p:blipFill>
          <a:blip r:embed="rId6"/>
          <a:stretch>
            <a:fillRect/>
          </a:stretch>
        </p:blipFill>
        <p:spPr>
          <a:xfrm>
            <a:off x="8651196" y="4297441"/>
            <a:ext cx="2776857" cy="1529891"/>
          </a:xfrm>
          <a:prstGeom prst="rect">
            <a:avLst/>
          </a:prstGeom>
        </p:spPr>
      </p:pic>
    </p:spTree>
    <p:extLst>
      <p:ext uri="{BB962C8B-B14F-4D97-AF65-F5344CB8AC3E}">
        <p14:creationId xmlns:p14="http://schemas.microsoft.com/office/powerpoint/2010/main" val="13260125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C8EDCA8F-306B-86AC-3698-3F8BD476E697}"/>
              </a:ext>
            </a:extLst>
          </p:cNvPr>
          <p:cNvSpPr>
            <a:spLocks noGrp="1"/>
          </p:cNvSpPr>
          <p:nvPr>
            <p:ph type="body" sz="quarter" idx="17"/>
          </p:nvPr>
        </p:nvSpPr>
        <p:spPr>
          <a:xfrm>
            <a:off x="540049" y="1305098"/>
            <a:ext cx="11096270" cy="4860893"/>
          </a:xfrm>
          <a:solidFill>
            <a:schemeClr val="accent5">
              <a:lumMod val="75000"/>
            </a:schemeClr>
          </a:solidFill>
        </p:spPr>
        <p:txBody>
          <a:bodyPr>
            <a:normAutofit/>
          </a:bodyPr>
          <a:lstStyle/>
          <a:p>
            <a:r>
              <a:rPr lang="ca-ES" sz="1600" dirty="0">
                <a:solidFill>
                  <a:schemeClr val="bg1"/>
                </a:solidFill>
              </a:rPr>
              <a:t>S'organitzen sis jornades pròpies de l’Espai Metròpoli al 2023, entre altres, per a presentar la revista Papers 65  “Ciutats enfront l'emergència climàtica”. També se celebren dues sessions, dins seminari “Barris i Metròpoli” i la jornada “Infància i Habitatge a Barcelona” amb l’Institut Infància i Adolescència. En total, hi assisteixen 635 persones. A més, es </a:t>
            </a:r>
            <a:r>
              <a:rPr lang="ca-ES" sz="1600" dirty="0" err="1">
                <a:solidFill>
                  <a:schemeClr val="bg1"/>
                </a:solidFill>
              </a:rPr>
              <a:t>co</a:t>
            </a:r>
            <a:r>
              <a:rPr lang="ca-ES" sz="1600" dirty="0">
                <a:solidFill>
                  <a:schemeClr val="bg1"/>
                </a:solidFill>
              </a:rPr>
              <a:t>-organitzen 6 jornades més amb la Plataforma per al transport públic, Ateneus Cooperatius... També, durant el 2023, hem participat en una 40 de jornades, seminaris, col·loquis...</a:t>
            </a:r>
          </a:p>
          <a:p>
            <a:endParaRPr lang="ca-ES" sz="1600" dirty="0">
              <a:solidFill>
                <a:schemeClr val="bg1"/>
              </a:solidFill>
            </a:endParaRPr>
          </a:p>
          <a:p>
            <a:endParaRPr lang="ca-ES" dirty="0">
              <a:solidFill>
                <a:schemeClr val="bg1"/>
              </a:solidFill>
            </a:endParaRPr>
          </a:p>
        </p:txBody>
      </p:sp>
      <p:sp>
        <p:nvSpPr>
          <p:cNvPr id="6" name="Marcador de texto 5">
            <a:extLst>
              <a:ext uri="{FF2B5EF4-FFF2-40B4-BE49-F238E27FC236}">
                <a16:creationId xmlns:a16="http://schemas.microsoft.com/office/drawing/2014/main" id="{BDA9CB13-B21B-5D6D-6BB7-EA10956435E0}"/>
              </a:ext>
            </a:extLst>
          </p:cNvPr>
          <p:cNvSpPr>
            <a:spLocks noGrp="1"/>
          </p:cNvSpPr>
          <p:nvPr>
            <p:ph type="body" sz="quarter" idx="11"/>
          </p:nvPr>
        </p:nvSpPr>
        <p:spPr/>
        <p:txBody>
          <a:bodyPr/>
          <a:lstStyle/>
          <a:p>
            <a:r>
              <a:rPr lang="ca-ES" dirty="0"/>
              <a:t>Transferència</a:t>
            </a:r>
          </a:p>
        </p:txBody>
      </p:sp>
      <p:sp>
        <p:nvSpPr>
          <p:cNvPr id="7" name="Marcador de texto 6">
            <a:extLst>
              <a:ext uri="{FF2B5EF4-FFF2-40B4-BE49-F238E27FC236}">
                <a16:creationId xmlns:a16="http://schemas.microsoft.com/office/drawing/2014/main" id="{4E67D729-BEC3-FDE8-A288-F52D17463481}"/>
              </a:ext>
            </a:extLst>
          </p:cNvPr>
          <p:cNvSpPr>
            <a:spLocks noGrp="1"/>
          </p:cNvSpPr>
          <p:nvPr>
            <p:ph type="body" sz="quarter" idx="13"/>
          </p:nvPr>
        </p:nvSpPr>
        <p:spPr>
          <a:xfrm>
            <a:off x="9792394" y="692009"/>
            <a:ext cx="931025" cy="137437"/>
          </a:xfrm>
        </p:spPr>
        <p:txBody>
          <a:bodyPr>
            <a:noAutofit/>
          </a:bodyPr>
          <a:lstStyle/>
          <a:p>
            <a:r>
              <a:rPr lang="ca-ES" sz="1600" dirty="0"/>
              <a:t>Jornades</a:t>
            </a:r>
          </a:p>
        </p:txBody>
      </p:sp>
      <p:sp>
        <p:nvSpPr>
          <p:cNvPr id="8" name="Marcador de texto 7">
            <a:extLst>
              <a:ext uri="{FF2B5EF4-FFF2-40B4-BE49-F238E27FC236}">
                <a16:creationId xmlns:a16="http://schemas.microsoft.com/office/drawing/2014/main" id="{F43099BD-B7BA-3390-7BEB-E5F266353814}"/>
              </a:ext>
            </a:extLst>
          </p:cNvPr>
          <p:cNvSpPr>
            <a:spLocks noGrp="1"/>
          </p:cNvSpPr>
          <p:nvPr>
            <p:ph type="body" sz="quarter" idx="12"/>
          </p:nvPr>
        </p:nvSpPr>
        <p:spPr/>
        <p:txBody>
          <a:bodyPr/>
          <a:lstStyle/>
          <a:p>
            <a:r>
              <a:rPr lang="ca-ES" dirty="0"/>
              <a:t>Jornades</a:t>
            </a:r>
          </a:p>
        </p:txBody>
      </p:sp>
      <p:pic>
        <p:nvPicPr>
          <p:cNvPr id="2" name="Imatge 1">
            <a:extLst>
              <a:ext uri="{FF2B5EF4-FFF2-40B4-BE49-F238E27FC236}">
                <a16:creationId xmlns:a16="http://schemas.microsoft.com/office/drawing/2014/main" id="{BEDE659E-EB7B-F1FA-7275-7A1D879B5ECE}"/>
              </a:ext>
            </a:extLst>
          </p:cNvPr>
          <p:cNvPicPr>
            <a:picLocks noChangeAspect="1"/>
          </p:cNvPicPr>
          <p:nvPr/>
        </p:nvPicPr>
        <p:blipFill>
          <a:blip r:embed="rId2"/>
          <a:stretch>
            <a:fillRect/>
          </a:stretch>
        </p:blipFill>
        <p:spPr>
          <a:xfrm>
            <a:off x="11026263" y="415847"/>
            <a:ext cx="347502" cy="713294"/>
          </a:xfrm>
          <a:prstGeom prst="rect">
            <a:avLst/>
          </a:prstGeom>
        </p:spPr>
      </p:pic>
      <p:pic>
        <p:nvPicPr>
          <p:cNvPr id="1026" name="Picture 2" descr="Ciutats-emergencia-clima-logos">
            <a:extLst>
              <a:ext uri="{FF2B5EF4-FFF2-40B4-BE49-F238E27FC236}">
                <a16:creationId xmlns:a16="http://schemas.microsoft.com/office/drawing/2014/main" id="{586C56D2-764A-BE44-C9EE-F8AD69D2E8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4659" y="3280514"/>
            <a:ext cx="3067050" cy="2189874"/>
          </a:xfrm>
          <a:prstGeom prst="rect">
            <a:avLst/>
          </a:prstGeom>
          <a:noFill/>
          <a:extLst>
            <a:ext uri="{909E8E84-426E-40DD-AFC4-6F175D3DCCD1}">
              <a14:hiddenFill xmlns:a14="http://schemas.microsoft.com/office/drawing/2010/main">
                <a:solidFill>
                  <a:srgbClr val="FFFFFF"/>
                </a:solidFill>
              </a14:hiddenFill>
            </a:ext>
          </a:extLst>
        </p:spPr>
      </p:pic>
      <p:pic>
        <p:nvPicPr>
          <p:cNvPr id="5" name="Imatge 4">
            <a:extLst>
              <a:ext uri="{FF2B5EF4-FFF2-40B4-BE49-F238E27FC236}">
                <a16:creationId xmlns:a16="http://schemas.microsoft.com/office/drawing/2014/main" id="{C707AEA3-E8F2-BD01-3E40-B13864C5712E}"/>
              </a:ext>
            </a:extLst>
          </p:cNvPr>
          <p:cNvPicPr>
            <a:picLocks noChangeAspect="1"/>
          </p:cNvPicPr>
          <p:nvPr/>
        </p:nvPicPr>
        <p:blipFill>
          <a:blip r:embed="rId4"/>
          <a:stretch>
            <a:fillRect/>
          </a:stretch>
        </p:blipFill>
        <p:spPr>
          <a:xfrm>
            <a:off x="8408847" y="2994855"/>
            <a:ext cx="2761192" cy="2761192"/>
          </a:xfrm>
          <a:prstGeom prst="rect">
            <a:avLst/>
          </a:prstGeom>
        </p:spPr>
      </p:pic>
      <p:pic>
        <p:nvPicPr>
          <p:cNvPr id="9" name="Imatge 8">
            <a:extLst>
              <a:ext uri="{FF2B5EF4-FFF2-40B4-BE49-F238E27FC236}">
                <a16:creationId xmlns:a16="http://schemas.microsoft.com/office/drawing/2014/main" id="{3596840D-1A7F-32E8-969F-0AF263F7B549}"/>
              </a:ext>
            </a:extLst>
          </p:cNvPr>
          <p:cNvPicPr>
            <a:picLocks noChangeAspect="1"/>
          </p:cNvPicPr>
          <p:nvPr/>
        </p:nvPicPr>
        <p:blipFill>
          <a:blip r:embed="rId5"/>
          <a:stretch>
            <a:fillRect/>
          </a:stretch>
        </p:blipFill>
        <p:spPr>
          <a:xfrm>
            <a:off x="842598" y="2994855"/>
            <a:ext cx="2761192" cy="2761192"/>
          </a:xfrm>
          <a:prstGeom prst="rect">
            <a:avLst/>
          </a:prstGeom>
        </p:spPr>
      </p:pic>
    </p:spTree>
    <p:extLst>
      <p:ext uri="{BB962C8B-B14F-4D97-AF65-F5344CB8AC3E}">
        <p14:creationId xmlns:p14="http://schemas.microsoft.com/office/powerpoint/2010/main" val="21697330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C8EDCA8F-306B-86AC-3698-3F8BD476E697}"/>
              </a:ext>
            </a:extLst>
          </p:cNvPr>
          <p:cNvSpPr>
            <a:spLocks noGrp="1"/>
          </p:cNvSpPr>
          <p:nvPr>
            <p:ph type="body" sz="quarter" idx="17"/>
          </p:nvPr>
        </p:nvSpPr>
        <p:spPr>
          <a:xfrm>
            <a:off x="540049" y="1305098"/>
            <a:ext cx="11096270" cy="4941589"/>
          </a:xfrm>
          <a:solidFill>
            <a:schemeClr val="accent5">
              <a:lumMod val="75000"/>
            </a:schemeClr>
          </a:solidFill>
        </p:spPr>
        <p:txBody>
          <a:bodyPr/>
          <a:lstStyle/>
          <a:p>
            <a:r>
              <a:rPr lang="ca-ES" sz="1600" dirty="0">
                <a:solidFill>
                  <a:schemeClr val="bg1"/>
                </a:solidFill>
              </a:rPr>
              <a:t>Es publiquen el número 65 de la revista Papers, l'Anuari de l’Institut Metròpoli 2023 i l'AMB en xifres, amb nous formats que apliquen la nova imatge corporativa. </a:t>
            </a:r>
            <a:endParaRPr lang="ca-ES" dirty="0">
              <a:solidFill>
                <a:schemeClr val="bg1"/>
              </a:solidFill>
            </a:endParaRPr>
          </a:p>
        </p:txBody>
      </p:sp>
      <p:sp>
        <p:nvSpPr>
          <p:cNvPr id="6" name="Marcador de texto 5">
            <a:extLst>
              <a:ext uri="{FF2B5EF4-FFF2-40B4-BE49-F238E27FC236}">
                <a16:creationId xmlns:a16="http://schemas.microsoft.com/office/drawing/2014/main" id="{BDA9CB13-B21B-5D6D-6BB7-EA10956435E0}"/>
              </a:ext>
            </a:extLst>
          </p:cNvPr>
          <p:cNvSpPr>
            <a:spLocks noGrp="1"/>
          </p:cNvSpPr>
          <p:nvPr>
            <p:ph type="body" sz="quarter" idx="11"/>
          </p:nvPr>
        </p:nvSpPr>
        <p:spPr/>
        <p:txBody>
          <a:bodyPr/>
          <a:lstStyle/>
          <a:p>
            <a:r>
              <a:rPr lang="ca-ES" dirty="0"/>
              <a:t>Transferència</a:t>
            </a:r>
          </a:p>
        </p:txBody>
      </p:sp>
      <p:sp>
        <p:nvSpPr>
          <p:cNvPr id="7" name="Marcador de texto 6">
            <a:extLst>
              <a:ext uri="{FF2B5EF4-FFF2-40B4-BE49-F238E27FC236}">
                <a16:creationId xmlns:a16="http://schemas.microsoft.com/office/drawing/2014/main" id="{4E67D729-BEC3-FDE8-A288-F52D17463481}"/>
              </a:ext>
            </a:extLst>
          </p:cNvPr>
          <p:cNvSpPr>
            <a:spLocks noGrp="1"/>
          </p:cNvSpPr>
          <p:nvPr>
            <p:ph type="body" sz="quarter" idx="13"/>
          </p:nvPr>
        </p:nvSpPr>
        <p:spPr>
          <a:xfrm>
            <a:off x="8934295" y="692008"/>
            <a:ext cx="1546168" cy="218928"/>
          </a:xfrm>
        </p:spPr>
        <p:txBody>
          <a:bodyPr>
            <a:noAutofit/>
          </a:bodyPr>
          <a:lstStyle/>
          <a:p>
            <a:r>
              <a:rPr lang="ca-ES" sz="1600" dirty="0"/>
              <a:t>Publicacions</a:t>
            </a:r>
          </a:p>
        </p:txBody>
      </p:sp>
      <p:sp>
        <p:nvSpPr>
          <p:cNvPr id="8" name="Marcador de texto 7">
            <a:extLst>
              <a:ext uri="{FF2B5EF4-FFF2-40B4-BE49-F238E27FC236}">
                <a16:creationId xmlns:a16="http://schemas.microsoft.com/office/drawing/2014/main" id="{F43099BD-B7BA-3390-7BEB-E5F266353814}"/>
              </a:ext>
            </a:extLst>
          </p:cNvPr>
          <p:cNvSpPr>
            <a:spLocks noGrp="1"/>
          </p:cNvSpPr>
          <p:nvPr>
            <p:ph type="body" sz="quarter" idx="12"/>
          </p:nvPr>
        </p:nvSpPr>
        <p:spPr/>
        <p:txBody>
          <a:bodyPr/>
          <a:lstStyle/>
          <a:p>
            <a:r>
              <a:rPr lang="ca-ES" dirty="0"/>
              <a:t>Publicacions</a:t>
            </a:r>
          </a:p>
        </p:txBody>
      </p:sp>
      <p:pic>
        <p:nvPicPr>
          <p:cNvPr id="9" name="Imatge 8" descr="Magazine printing process">
            <a:extLst>
              <a:ext uri="{FF2B5EF4-FFF2-40B4-BE49-F238E27FC236}">
                <a16:creationId xmlns:a16="http://schemas.microsoft.com/office/drawing/2014/main" id="{F26B8536-AAAF-6766-893B-921BEE229451}"/>
              </a:ext>
            </a:extLst>
          </p:cNvPr>
          <p:cNvPicPr>
            <a:picLocks noChangeAspect="1"/>
          </p:cNvPicPr>
          <p:nvPr/>
        </p:nvPicPr>
        <p:blipFill>
          <a:blip r:embed="rId2"/>
          <a:stretch>
            <a:fillRect/>
          </a:stretch>
        </p:blipFill>
        <p:spPr>
          <a:xfrm>
            <a:off x="10480463" y="392903"/>
            <a:ext cx="1155856" cy="817139"/>
          </a:xfrm>
          <a:prstGeom prst="rect">
            <a:avLst/>
          </a:prstGeom>
        </p:spPr>
      </p:pic>
      <p:pic>
        <p:nvPicPr>
          <p:cNvPr id="4" name="Imatge 3" descr="Imatge que conté text, disseny gràfic, Gràfics, disseny&#10;&#10;Descripció generada automàticament">
            <a:extLst>
              <a:ext uri="{FF2B5EF4-FFF2-40B4-BE49-F238E27FC236}">
                <a16:creationId xmlns:a16="http://schemas.microsoft.com/office/drawing/2014/main" id="{245A729C-765C-26BA-13FC-99EE3AB9DF48}"/>
              </a:ext>
            </a:extLst>
          </p:cNvPr>
          <p:cNvPicPr>
            <a:picLocks noChangeAspect="1"/>
          </p:cNvPicPr>
          <p:nvPr/>
        </p:nvPicPr>
        <p:blipFill>
          <a:blip r:embed="rId3"/>
          <a:stretch>
            <a:fillRect/>
          </a:stretch>
        </p:blipFill>
        <p:spPr>
          <a:xfrm>
            <a:off x="833752" y="2469839"/>
            <a:ext cx="5038095" cy="3476190"/>
          </a:xfrm>
          <a:prstGeom prst="rect">
            <a:avLst/>
          </a:prstGeom>
        </p:spPr>
      </p:pic>
      <p:pic>
        <p:nvPicPr>
          <p:cNvPr id="13" name="Imatge 12" descr="Imatge que conté text, Rectangle, captura de pantalla, disseny&#10;&#10;Descripció generada automàticament">
            <a:extLst>
              <a:ext uri="{FF2B5EF4-FFF2-40B4-BE49-F238E27FC236}">
                <a16:creationId xmlns:a16="http://schemas.microsoft.com/office/drawing/2014/main" id="{E8AB92CB-F4B6-7C9B-2FBA-B8D03A8DEB0E}"/>
              </a:ext>
            </a:extLst>
          </p:cNvPr>
          <p:cNvPicPr>
            <a:picLocks noChangeAspect="1"/>
          </p:cNvPicPr>
          <p:nvPr/>
        </p:nvPicPr>
        <p:blipFill>
          <a:blip r:embed="rId4"/>
          <a:stretch>
            <a:fillRect/>
          </a:stretch>
        </p:blipFill>
        <p:spPr>
          <a:xfrm>
            <a:off x="6287760" y="2469839"/>
            <a:ext cx="5038095" cy="3476190"/>
          </a:xfrm>
          <a:prstGeom prst="rect">
            <a:avLst/>
          </a:prstGeom>
        </p:spPr>
      </p:pic>
    </p:spTree>
    <p:extLst>
      <p:ext uri="{BB962C8B-B14F-4D97-AF65-F5344CB8AC3E}">
        <p14:creationId xmlns:p14="http://schemas.microsoft.com/office/powerpoint/2010/main" val="39797215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texto 5">
            <a:extLst>
              <a:ext uri="{FF2B5EF4-FFF2-40B4-BE49-F238E27FC236}">
                <a16:creationId xmlns:a16="http://schemas.microsoft.com/office/drawing/2014/main" id="{BDA9CB13-B21B-5D6D-6BB7-EA10956435E0}"/>
              </a:ext>
            </a:extLst>
          </p:cNvPr>
          <p:cNvSpPr>
            <a:spLocks noGrp="1"/>
          </p:cNvSpPr>
          <p:nvPr>
            <p:ph type="body" sz="quarter" idx="11"/>
          </p:nvPr>
        </p:nvSpPr>
        <p:spPr/>
        <p:txBody>
          <a:bodyPr/>
          <a:lstStyle/>
          <a:p>
            <a:r>
              <a:rPr lang="ca-ES" dirty="0"/>
              <a:t>Transferència</a:t>
            </a:r>
          </a:p>
        </p:txBody>
      </p:sp>
      <p:sp>
        <p:nvSpPr>
          <p:cNvPr id="7" name="Marcador de texto 6">
            <a:extLst>
              <a:ext uri="{FF2B5EF4-FFF2-40B4-BE49-F238E27FC236}">
                <a16:creationId xmlns:a16="http://schemas.microsoft.com/office/drawing/2014/main" id="{4E67D729-BEC3-FDE8-A288-F52D17463481}"/>
              </a:ext>
            </a:extLst>
          </p:cNvPr>
          <p:cNvSpPr>
            <a:spLocks noGrp="1"/>
          </p:cNvSpPr>
          <p:nvPr>
            <p:ph type="body" sz="quarter" idx="13"/>
          </p:nvPr>
        </p:nvSpPr>
        <p:spPr>
          <a:xfrm>
            <a:off x="8934295" y="692008"/>
            <a:ext cx="1546168" cy="218928"/>
          </a:xfrm>
        </p:spPr>
        <p:txBody>
          <a:bodyPr>
            <a:noAutofit/>
          </a:bodyPr>
          <a:lstStyle/>
          <a:p>
            <a:r>
              <a:rPr lang="ca-ES" sz="1600" dirty="0"/>
              <a:t>Publicacions</a:t>
            </a:r>
          </a:p>
        </p:txBody>
      </p:sp>
      <p:sp>
        <p:nvSpPr>
          <p:cNvPr id="8" name="Marcador de texto 7">
            <a:extLst>
              <a:ext uri="{FF2B5EF4-FFF2-40B4-BE49-F238E27FC236}">
                <a16:creationId xmlns:a16="http://schemas.microsoft.com/office/drawing/2014/main" id="{F43099BD-B7BA-3390-7BEB-E5F266353814}"/>
              </a:ext>
            </a:extLst>
          </p:cNvPr>
          <p:cNvSpPr>
            <a:spLocks noGrp="1"/>
          </p:cNvSpPr>
          <p:nvPr>
            <p:ph type="body" sz="quarter" idx="12"/>
          </p:nvPr>
        </p:nvSpPr>
        <p:spPr/>
        <p:txBody>
          <a:bodyPr/>
          <a:lstStyle/>
          <a:p>
            <a:r>
              <a:rPr lang="ca-ES" dirty="0"/>
              <a:t>Publicacions</a:t>
            </a:r>
          </a:p>
        </p:txBody>
      </p:sp>
      <p:pic>
        <p:nvPicPr>
          <p:cNvPr id="9" name="Imatge 8" descr="Magazine printing process">
            <a:extLst>
              <a:ext uri="{FF2B5EF4-FFF2-40B4-BE49-F238E27FC236}">
                <a16:creationId xmlns:a16="http://schemas.microsoft.com/office/drawing/2014/main" id="{F26B8536-AAAF-6766-893B-921BEE229451}"/>
              </a:ext>
            </a:extLst>
          </p:cNvPr>
          <p:cNvPicPr>
            <a:picLocks noChangeAspect="1"/>
          </p:cNvPicPr>
          <p:nvPr/>
        </p:nvPicPr>
        <p:blipFill>
          <a:blip r:embed="rId2"/>
          <a:stretch>
            <a:fillRect/>
          </a:stretch>
        </p:blipFill>
        <p:spPr>
          <a:xfrm>
            <a:off x="10480463" y="392903"/>
            <a:ext cx="1155856" cy="817139"/>
          </a:xfrm>
          <a:prstGeom prst="rect">
            <a:avLst/>
          </a:prstGeom>
        </p:spPr>
      </p:pic>
      <p:pic>
        <p:nvPicPr>
          <p:cNvPr id="11" name="Imatge 10" descr="Imatge que conté text, mapa&#10;&#10;Descripció generada automàticament">
            <a:extLst>
              <a:ext uri="{FF2B5EF4-FFF2-40B4-BE49-F238E27FC236}">
                <a16:creationId xmlns:a16="http://schemas.microsoft.com/office/drawing/2014/main" id="{DF225B21-FE1D-43D4-F0B3-AA96AF6A59E0}"/>
              </a:ext>
            </a:extLst>
          </p:cNvPr>
          <p:cNvPicPr>
            <a:picLocks noChangeAspect="1"/>
          </p:cNvPicPr>
          <p:nvPr/>
        </p:nvPicPr>
        <p:blipFill>
          <a:blip r:embed="rId3"/>
          <a:stretch>
            <a:fillRect/>
          </a:stretch>
        </p:blipFill>
        <p:spPr>
          <a:xfrm>
            <a:off x="1281581" y="1329266"/>
            <a:ext cx="3356300" cy="4741617"/>
          </a:xfrm>
          <a:prstGeom prst="rect">
            <a:avLst/>
          </a:prstGeom>
        </p:spPr>
      </p:pic>
      <p:pic>
        <p:nvPicPr>
          <p:cNvPr id="16" name="Imatge 15" descr="Imatge que conté text, captura de pantalla, Font, nombre&#10;&#10;Descripció generada automàticament">
            <a:extLst>
              <a:ext uri="{FF2B5EF4-FFF2-40B4-BE49-F238E27FC236}">
                <a16:creationId xmlns:a16="http://schemas.microsoft.com/office/drawing/2014/main" id="{9AABF909-4104-E239-3F79-1DD8089ADD17}"/>
              </a:ext>
            </a:extLst>
          </p:cNvPr>
          <p:cNvPicPr>
            <a:picLocks noChangeAspect="1"/>
          </p:cNvPicPr>
          <p:nvPr/>
        </p:nvPicPr>
        <p:blipFill>
          <a:blip r:embed="rId4"/>
          <a:stretch>
            <a:fillRect/>
          </a:stretch>
        </p:blipFill>
        <p:spPr>
          <a:xfrm>
            <a:off x="6662861" y="1221952"/>
            <a:ext cx="3505606" cy="4957444"/>
          </a:xfrm>
          <a:prstGeom prst="rect">
            <a:avLst/>
          </a:prstGeom>
        </p:spPr>
      </p:pic>
    </p:spTree>
    <p:extLst>
      <p:ext uri="{BB962C8B-B14F-4D97-AF65-F5344CB8AC3E}">
        <p14:creationId xmlns:p14="http://schemas.microsoft.com/office/powerpoint/2010/main" val="16389549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C8EDCA8F-306B-86AC-3698-3F8BD476E697}"/>
              </a:ext>
            </a:extLst>
          </p:cNvPr>
          <p:cNvSpPr>
            <a:spLocks noGrp="1"/>
          </p:cNvSpPr>
          <p:nvPr>
            <p:ph type="body" sz="quarter" idx="17"/>
          </p:nvPr>
        </p:nvSpPr>
        <p:spPr>
          <a:xfrm>
            <a:off x="540049" y="1305099"/>
            <a:ext cx="11096270" cy="5054604"/>
          </a:xfrm>
          <a:solidFill>
            <a:schemeClr val="accent5">
              <a:lumMod val="75000"/>
            </a:schemeClr>
          </a:solidFill>
        </p:spPr>
        <p:txBody>
          <a:bodyPr>
            <a:normAutofit/>
          </a:bodyPr>
          <a:lstStyle/>
          <a:p>
            <a:r>
              <a:rPr lang="ca-ES" sz="1600" dirty="0">
                <a:solidFill>
                  <a:schemeClr val="bg1"/>
                </a:solidFill>
              </a:rPr>
              <a:t>Els investigadors i investigadores de l’Institut Metròpoli publiquen una </a:t>
            </a:r>
            <a:r>
              <a:rPr lang="ca-ES" sz="1600" dirty="0" err="1">
                <a:solidFill>
                  <a:schemeClr val="bg1"/>
                </a:solidFill>
              </a:rPr>
              <a:t>quarentena</a:t>
            </a:r>
            <a:r>
              <a:rPr lang="ca-ES" sz="1600" dirty="0">
                <a:solidFill>
                  <a:schemeClr val="bg1"/>
                </a:solidFill>
              </a:rPr>
              <a:t> d’articles en revistes acadèmiques i de divulgació i col·laboren en l'elaboració de diferents llibres. </a:t>
            </a:r>
          </a:p>
          <a:p>
            <a:endParaRPr lang="ca-ES" dirty="0">
              <a:solidFill>
                <a:schemeClr val="bg1"/>
              </a:solidFill>
            </a:endParaRPr>
          </a:p>
        </p:txBody>
      </p:sp>
      <p:sp>
        <p:nvSpPr>
          <p:cNvPr id="6" name="Marcador de texto 5">
            <a:extLst>
              <a:ext uri="{FF2B5EF4-FFF2-40B4-BE49-F238E27FC236}">
                <a16:creationId xmlns:a16="http://schemas.microsoft.com/office/drawing/2014/main" id="{BDA9CB13-B21B-5D6D-6BB7-EA10956435E0}"/>
              </a:ext>
            </a:extLst>
          </p:cNvPr>
          <p:cNvSpPr>
            <a:spLocks noGrp="1"/>
          </p:cNvSpPr>
          <p:nvPr>
            <p:ph type="body" sz="quarter" idx="11"/>
          </p:nvPr>
        </p:nvSpPr>
        <p:spPr/>
        <p:txBody>
          <a:bodyPr/>
          <a:lstStyle/>
          <a:p>
            <a:r>
              <a:rPr lang="ca-ES" dirty="0"/>
              <a:t>Transferència</a:t>
            </a:r>
          </a:p>
        </p:txBody>
      </p:sp>
      <p:sp>
        <p:nvSpPr>
          <p:cNvPr id="7" name="Marcador de texto 6">
            <a:extLst>
              <a:ext uri="{FF2B5EF4-FFF2-40B4-BE49-F238E27FC236}">
                <a16:creationId xmlns:a16="http://schemas.microsoft.com/office/drawing/2014/main" id="{4E67D729-BEC3-FDE8-A288-F52D17463481}"/>
              </a:ext>
            </a:extLst>
          </p:cNvPr>
          <p:cNvSpPr>
            <a:spLocks noGrp="1"/>
          </p:cNvSpPr>
          <p:nvPr>
            <p:ph type="body" sz="quarter" idx="13"/>
          </p:nvPr>
        </p:nvSpPr>
        <p:spPr>
          <a:xfrm>
            <a:off x="9177252" y="692009"/>
            <a:ext cx="1546168" cy="218928"/>
          </a:xfrm>
        </p:spPr>
        <p:txBody>
          <a:bodyPr>
            <a:noAutofit/>
          </a:bodyPr>
          <a:lstStyle/>
          <a:p>
            <a:r>
              <a:rPr lang="ca-ES" sz="1600" dirty="0"/>
              <a:t>Publicacions</a:t>
            </a:r>
          </a:p>
        </p:txBody>
      </p:sp>
      <p:sp>
        <p:nvSpPr>
          <p:cNvPr id="8" name="Marcador de texto 7">
            <a:extLst>
              <a:ext uri="{FF2B5EF4-FFF2-40B4-BE49-F238E27FC236}">
                <a16:creationId xmlns:a16="http://schemas.microsoft.com/office/drawing/2014/main" id="{F43099BD-B7BA-3390-7BEB-E5F266353814}"/>
              </a:ext>
            </a:extLst>
          </p:cNvPr>
          <p:cNvSpPr>
            <a:spLocks noGrp="1"/>
          </p:cNvSpPr>
          <p:nvPr>
            <p:ph type="body" sz="quarter" idx="12"/>
          </p:nvPr>
        </p:nvSpPr>
        <p:spPr/>
        <p:txBody>
          <a:bodyPr/>
          <a:lstStyle/>
          <a:p>
            <a:endParaRPr lang="ca-ES" dirty="0"/>
          </a:p>
        </p:txBody>
      </p:sp>
      <p:pic>
        <p:nvPicPr>
          <p:cNvPr id="9" name="Imatge 8" descr="Magazine printing process">
            <a:extLst>
              <a:ext uri="{FF2B5EF4-FFF2-40B4-BE49-F238E27FC236}">
                <a16:creationId xmlns:a16="http://schemas.microsoft.com/office/drawing/2014/main" id="{F26B8536-AAAF-6766-893B-921BEE229451}"/>
              </a:ext>
            </a:extLst>
          </p:cNvPr>
          <p:cNvPicPr>
            <a:picLocks noChangeAspect="1"/>
          </p:cNvPicPr>
          <p:nvPr/>
        </p:nvPicPr>
        <p:blipFill>
          <a:blip r:embed="rId2"/>
          <a:stretch>
            <a:fillRect/>
          </a:stretch>
        </p:blipFill>
        <p:spPr>
          <a:xfrm>
            <a:off x="10480463" y="392903"/>
            <a:ext cx="1155856" cy="817139"/>
          </a:xfrm>
          <a:prstGeom prst="rect">
            <a:avLst/>
          </a:prstGeom>
        </p:spPr>
      </p:pic>
      <p:pic>
        <p:nvPicPr>
          <p:cNvPr id="5" name="Imatge 4">
            <a:extLst>
              <a:ext uri="{FF2B5EF4-FFF2-40B4-BE49-F238E27FC236}">
                <a16:creationId xmlns:a16="http://schemas.microsoft.com/office/drawing/2014/main" id="{EA9E03D9-04A2-5061-2288-B0E4FBF27B54}"/>
              </a:ext>
            </a:extLst>
          </p:cNvPr>
          <p:cNvPicPr>
            <a:picLocks noChangeAspect="1"/>
          </p:cNvPicPr>
          <p:nvPr/>
        </p:nvPicPr>
        <p:blipFill>
          <a:blip r:embed="rId3"/>
          <a:stretch>
            <a:fillRect/>
          </a:stretch>
        </p:blipFill>
        <p:spPr>
          <a:xfrm>
            <a:off x="1058333" y="2374456"/>
            <a:ext cx="4601717" cy="3399811"/>
          </a:xfrm>
          <a:prstGeom prst="rect">
            <a:avLst/>
          </a:prstGeom>
        </p:spPr>
      </p:pic>
      <p:pic>
        <p:nvPicPr>
          <p:cNvPr id="11" name="Imatge 10">
            <a:extLst>
              <a:ext uri="{FF2B5EF4-FFF2-40B4-BE49-F238E27FC236}">
                <a16:creationId xmlns:a16="http://schemas.microsoft.com/office/drawing/2014/main" id="{6AD62E83-A0A1-2F04-4C35-12F9D4A09891}"/>
              </a:ext>
            </a:extLst>
          </p:cNvPr>
          <p:cNvPicPr>
            <a:picLocks noChangeAspect="1"/>
          </p:cNvPicPr>
          <p:nvPr/>
        </p:nvPicPr>
        <p:blipFill>
          <a:blip r:embed="rId4"/>
          <a:stretch>
            <a:fillRect/>
          </a:stretch>
        </p:blipFill>
        <p:spPr>
          <a:xfrm>
            <a:off x="6306328" y="2374456"/>
            <a:ext cx="4674940" cy="3428573"/>
          </a:xfrm>
          <a:prstGeom prst="rect">
            <a:avLst/>
          </a:prstGeom>
        </p:spPr>
      </p:pic>
    </p:spTree>
    <p:extLst>
      <p:ext uri="{BB962C8B-B14F-4D97-AF65-F5344CB8AC3E}">
        <p14:creationId xmlns:p14="http://schemas.microsoft.com/office/powerpoint/2010/main" val="9687013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texto 5">
            <a:extLst>
              <a:ext uri="{FF2B5EF4-FFF2-40B4-BE49-F238E27FC236}">
                <a16:creationId xmlns:a16="http://schemas.microsoft.com/office/drawing/2014/main" id="{BDA9CB13-B21B-5D6D-6BB7-EA10956435E0}"/>
              </a:ext>
            </a:extLst>
          </p:cNvPr>
          <p:cNvSpPr>
            <a:spLocks noGrp="1"/>
          </p:cNvSpPr>
          <p:nvPr>
            <p:ph type="body" sz="quarter" idx="11"/>
          </p:nvPr>
        </p:nvSpPr>
        <p:spPr/>
        <p:txBody>
          <a:bodyPr/>
          <a:lstStyle/>
          <a:p>
            <a:r>
              <a:rPr lang="ca-ES" dirty="0"/>
              <a:t>Transferència</a:t>
            </a:r>
          </a:p>
        </p:txBody>
      </p:sp>
      <p:sp>
        <p:nvSpPr>
          <p:cNvPr id="7" name="Marcador de texto 6">
            <a:extLst>
              <a:ext uri="{FF2B5EF4-FFF2-40B4-BE49-F238E27FC236}">
                <a16:creationId xmlns:a16="http://schemas.microsoft.com/office/drawing/2014/main" id="{4E67D729-BEC3-FDE8-A288-F52D17463481}"/>
              </a:ext>
            </a:extLst>
          </p:cNvPr>
          <p:cNvSpPr>
            <a:spLocks noGrp="1"/>
          </p:cNvSpPr>
          <p:nvPr>
            <p:ph type="body" sz="quarter" idx="13"/>
          </p:nvPr>
        </p:nvSpPr>
        <p:spPr>
          <a:xfrm>
            <a:off x="9177252" y="692009"/>
            <a:ext cx="1546168" cy="218928"/>
          </a:xfrm>
        </p:spPr>
        <p:txBody>
          <a:bodyPr>
            <a:noAutofit/>
          </a:bodyPr>
          <a:lstStyle/>
          <a:p>
            <a:r>
              <a:rPr lang="ca-ES" sz="1600" dirty="0"/>
              <a:t>Publicacions</a:t>
            </a:r>
          </a:p>
        </p:txBody>
      </p:sp>
      <p:sp>
        <p:nvSpPr>
          <p:cNvPr id="8" name="Marcador de texto 7">
            <a:extLst>
              <a:ext uri="{FF2B5EF4-FFF2-40B4-BE49-F238E27FC236}">
                <a16:creationId xmlns:a16="http://schemas.microsoft.com/office/drawing/2014/main" id="{F43099BD-B7BA-3390-7BEB-E5F266353814}"/>
              </a:ext>
            </a:extLst>
          </p:cNvPr>
          <p:cNvSpPr>
            <a:spLocks noGrp="1"/>
          </p:cNvSpPr>
          <p:nvPr>
            <p:ph type="body" sz="quarter" idx="12"/>
          </p:nvPr>
        </p:nvSpPr>
        <p:spPr/>
        <p:txBody>
          <a:bodyPr/>
          <a:lstStyle/>
          <a:p>
            <a:r>
              <a:rPr lang="ca-ES" dirty="0"/>
              <a:t>Publicacions</a:t>
            </a:r>
          </a:p>
        </p:txBody>
      </p:sp>
      <p:pic>
        <p:nvPicPr>
          <p:cNvPr id="9" name="Imatge 8" descr="Magazine printing process">
            <a:extLst>
              <a:ext uri="{FF2B5EF4-FFF2-40B4-BE49-F238E27FC236}">
                <a16:creationId xmlns:a16="http://schemas.microsoft.com/office/drawing/2014/main" id="{F26B8536-AAAF-6766-893B-921BEE229451}"/>
              </a:ext>
            </a:extLst>
          </p:cNvPr>
          <p:cNvPicPr>
            <a:picLocks noChangeAspect="1"/>
          </p:cNvPicPr>
          <p:nvPr/>
        </p:nvPicPr>
        <p:blipFill>
          <a:blip r:embed="rId2"/>
          <a:stretch>
            <a:fillRect/>
          </a:stretch>
        </p:blipFill>
        <p:spPr>
          <a:xfrm>
            <a:off x="10480463" y="392903"/>
            <a:ext cx="1155856" cy="817139"/>
          </a:xfrm>
          <a:prstGeom prst="rect">
            <a:avLst/>
          </a:prstGeom>
        </p:spPr>
      </p:pic>
      <p:sp>
        <p:nvSpPr>
          <p:cNvPr id="17" name="QuadreDeText 16">
            <a:extLst>
              <a:ext uri="{FF2B5EF4-FFF2-40B4-BE49-F238E27FC236}">
                <a16:creationId xmlns:a16="http://schemas.microsoft.com/office/drawing/2014/main" id="{BF3C7D7F-E470-DDA3-D581-76135B9B3254}"/>
              </a:ext>
            </a:extLst>
          </p:cNvPr>
          <p:cNvSpPr txBox="1"/>
          <p:nvPr/>
        </p:nvSpPr>
        <p:spPr>
          <a:xfrm flipH="1">
            <a:off x="6721315" y="1141967"/>
            <a:ext cx="2189098"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dirty="0" err="1">
                <a:ln>
                  <a:noFill/>
                </a:ln>
                <a:solidFill>
                  <a:sysClr val="windowText" lastClr="000000"/>
                </a:solidFill>
                <a:effectLst/>
                <a:uLnTx/>
                <a:uFillTx/>
                <a:latin typeface="Atkinson Hyperlegible" pitchFamily="2" charset="0"/>
                <a:ea typeface="Tahoma" panose="020B0604030504040204" pitchFamily="34" charset="0"/>
                <a:cs typeface="Tahoma" panose="020B0604030504040204" pitchFamily="34" charset="0"/>
              </a:rPr>
              <a:t>Capítols</a:t>
            </a:r>
            <a:r>
              <a:rPr kumimoji="0" lang="es-ES" sz="1600" b="1" i="0" u="none" strike="noStrike" kern="0" cap="none" spc="0" normalizeH="0" baseline="0" noProof="0" dirty="0">
                <a:ln>
                  <a:noFill/>
                </a:ln>
                <a:solidFill>
                  <a:sysClr val="windowText" lastClr="000000"/>
                </a:solidFill>
                <a:effectLst/>
                <a:uLnTx/>
                <a:uFillTx/>
                <a:latin typeface="Atkinson Hyperlegible" pitchFamily="2" charset="0"/>
                <a:ea typeface="Tahoma" panose="020B0604030504040204" pitchFamily="34" charset="0"/>
                <a:cs typeface="Tahoma" panose="020B0604030504040204" pitchFamily="34" charset="0"/>
              </a:rPr>
              <a:t> de </a:t>
            </a:r>
            <a:r>
              <a:rPr kumimoji="0" lang="es-ES" sz="1600" b="1" i="0" u="none" strike="noStrike" kern="0" cap="none" spc="0" normalizeH="0" baseline="0" noProof="0" dirty="0" err="1">
                <a:ln>
                  <a:noFill/>
                </a:ln>
                <a:solidFill>
                  <a:sysClr val="windowText" lastClr="000000"/>
                </a:solidFill>
                <a:effectLst/>
                <a:uLnTx/>
                <a:uFillTx/>
                <a:latin typeface="Atkinson Hyperlegible" pitchFamily="2" charset="0"/>
                <a:ea typeface="Tahoma" panose="020B0604030504040204" pitchFamily="34" charset="0"/>
                <a:cs typeface="Tahoma" panose="020B0604030504040204" pitchFamily="34" charset="0"/>
              </a:rPr>
              <a:t>llibres</a:t>
            </a:r>
            <a:endParaRPr kumimoji="0" lang="es-ES" sz="1600" b="1" i="0" u="none" strike="noStrike" kern="0" cap="none" spc="0" normalizeH="0" baseline="0" noProof="0" dirty="0">
              <a:ln>
                <a:noFill/>
              </a:ln>
              <a:solidFill>
                <a:sysClr val="windowText" lastClr="000000"/>
              </a:solidFill>
              <a:effectLst/>
              <a:uLnTx/>
              <a:uFillTx/>
              <a:latin typeface="Atkinson Hyperlegible" pitchFamily="2" charset="0"/>
              <a:ea typeface="Tahoma" panose="020B0604030504040204" pitchFamily="34" charset="0"/>
              <a:cs typeface="Tahoma" panose="020B0604030504040204" pitchFamily="34" charset="0"/>
            </a:endParaRPr>
          </a:p>
        </p:txBody>
      </p:sp>
      <p:sp>
        <p:nvSpPr>
          <p:cNvPr id="18" name="QuadreDeText 17">
            <a:extLst>
              <a:ext uri="{FF2B5EF4-FFF2-40B4-BE49-F238E27FC236}">
                <a16:creationId xmlns:a16="http://schemas.microsoft.com/office/drawing/2014/main" id="{771EA0C5-0AAA-D267-A84A-8E95DCB78E30}"/>
              </a:ext>
            </a:extLst>
          </p:cNvPr>
          <p:cNvSpPr txBox="1"/>
          <p:nvPr/>
        </p:nvSpPr>
        <p:spPr>
          <a:xfrm flipH="1">
            <a:off x="3305618" y="1670404"/>
            <a:ext cx="883997"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dirty="0" err="1">
                <a:ln>
                  <a:noFill/>
                </a:ln>
                <a:solidFill>
                  <a:sysClr val="windowText" lastClr="000000"/>
                </a:solidFill>
                <a:effectLst/>
                <a:uLnTx/>
                <a:uFillTx/>
                <a:latin typeface="Atkinson Hyperlegible" pitchFamily="2" charset="0"/>
                <a:ea typeface="Tahoma" panose="020B0604030504040204" pitchFamily="34" charset="0"/>
                <a:cs typeface="Tahoma" panose="020B0604030504040204" pitchFamily="34" charset="0"/>
              </a:rPr>
              <a:t>llibres</a:t>
            </a:r>
            <a:endParaRPr kumimoji="0" lang="es-ES" sz="1600" b="1" i="0" u="none" strike="noStrike" kern="0" cap="none" spc="0" normalizeH="0" baseline="0" noProof="0" dirty="0">
              <a:ln>
                <a:noFill/>
              </a:ln>
              <a:solidFill>
                <a:sysClr val="windowText" lastClr="000000"/>
              </a:solidFill>
              <a:effectLst/>
              <a:uLnTx/>
              <a:uFillTx/>
              <a:latin typeface="Atkinson Hyperlegible" pitchFamily="2" charset="0"/>
              <a:ea typeface="Tahoma" panose="020B0604030504040204" pitchFamily="34" charset="0"/>
              <a:cs typeface="Tahoma" panose="020B0604030504040204" pitchFamily="34" charset="0"/>
            </a:endParaRPr>
          </a:p>
        </p:txBody>
      </p:sp>
      <p:pic>
        <p:nvPicPr>
          <p:cNvPr id="3" name="Imatge 2">
            <a:extLst>
              <a:ext uri="{FF2B5EF4-FFF2-40B4-BE49-F238E27FC236}">
                <a16:creationId xmlns:a16="http://schemas.microsoft.com/office/drawing/2014/main" id="{C1B8FB58-B731-0EFD-7758-760AED53D91E}"/>
              </a:ext>
            </a:extLst>
          </p:cNvPr>
          <p:cNvPicPr>
            <a:picLocks noChangeAspect="1"/>
          </p:cNvPicPr>
          <p:nvPr/>
        </p:nvPicPr>
        <p:blipFill>
          <a:blip r:embed="rId3"/>
          <a:stretch>
            <a:fillRect/>
          </a:stretch>
        </p:blipFill>
        <p:spPr>
          <a:xfrm>
            <a:off x="4529874" y="1839681"/>
            <a:ext cx="3132252" cy="4422567"/>
          </a:xfrm>
          <a:prstGeom prst="rect">
            <a:avLst/>
          </a:prstGeom>
        </p:spPr>
      </p:pic>
      <p:pic>
        <p:nvPicPr>
          <p:cNvPr id="5" name="Imatge 4">
            <a:extLst>
              <a:ext uri="{FF2B5EF4-FFF2-40B4-BE49-F238E27FC236}">
                <a16:creationId xmlns:a16="http://schemas.microsoft.com/office/drawing/2014/main" id="{49920FE3-3333-CB3E-A061-7657F861B491}"/>
              </a:ext>
            </a:extLst>
          </p:cNvPr>
          <p:cNvPicPr>
            <a:picLocks noChangeAspect="1"/>
          </p:cNvPicPr>
          <p:nvPr/>
        </p:nvPicPr>
        <p:blipFill>
          <a:blip r:embed="rId4"/>
          <a:stretch>
            <a:fillRect/>
          </a:stretch>
        </p:blipFill>
        <p:spPr>
          <a:xfrm>
            <a:off x="7959281" y="2089553"/>
            <a:ext cx="3164066" cy="4422568"/>
          </a:xfrm>
          <a:prstGeom prst="rect">
            <a:avLst/>
          </a:prstGeom>
        </p:spPr>
      </p:pic>
      <p:pic>
        <p:nvPicPr>
          <p:cNvPr id="4" name="Imatge 3">
            <a:extLst>
              <a:ext uri="{FF2B5EF4-FFF2-40B4-BE49-F238E27FC236}">
                <a16:creationId xmlns:a16="http://schemas.microsoft.com/office/drawing/2014/main" id="{803631D0-76EC-84D4-0996-53EBD5816D3D}"/>
              </a:ext>
            </a:extLst>
          </p:cNvPr>
          <p:cNvPicPr>
            <a:picLocks noChangeAspect="1"/>
          </p:cNvPicPr>
          <p:nvPr/>
        </p:nvPicPr>
        <p:blipFill>
          <a:blip r:embed="rId5"/>
          <a:stretch>
            <a:fillRect/>
          </a:stretch>
        </p:blipFill>
        <p:spPr>
          <a:xfrm>
            <a:off x="963761" y="1413205"/>
            <a:ext cx="3112685" cy="4849043"/>
          </a:xfrm>
          <a:prstGeom prst="rect">
            <a:avLst/>
          </a:prstGeom>
        </p:spPr>
      </p:pic>
      <p:sp>
        <p:nvSpPr>
          <p:cNvPr id="10" name="QuadreDeText 9">
            <a:extLst>
              <a:ext uri="{FF2B5EF4-FFF2-40B4-BE49-F238E27FC236}">
                <a16:creationId xmlns:a16="http://schemas.microsoft.com/office/drawing/2014/main" id="{4F9C92FB-E496-779F-D9CA-D568A78C6920}"/>
              </a:ext>
            </a:extLst>
          </p:cNvPr>
          <p:cNvSpPr txBox="1"/>
          <p:nvPr/>
        </p:nvSpPr>
        <p:spPr>
          <a:xfrm flipH="1">
            <a:off x="963761" y="1107624"/>
            <a:ext cx="2189098"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s-ES" sz="1600" b="1" kern="0" dirty="0">
                <a:solidFill>
                  <a:sysClr val="windowText" lastClr="000000"/>
                </a:solidFill>
                <a:latin typeface="Atkinson Hyperlegible" pitchFamily="2" charset="0"/>
                <a:ea typeface="Tahoma" panose="020B0604030504040204" pitchFamily="34" charset="0"/>
                <a:cs typeface="Tahoma" panose="020B0604030504040204" pitchFamily="34" charset="0"/>
              </a:rPr>
              <a:t>L</a:t>
            </a:r>
            <a:r>
              <a:rPr kumimoji="0" lang="es-ES" sz="1600" b="1" i="0" u="none" strike="noStrike" kern="0" cap="none" spc="0" normalizeH="0" baseline="0" noProof="0" dirty="0">
                <a:ln>
                  <a:noFill/>
                </a:ln>
                <a:solidFill>
                  <a:sysClr val="windowText" lastClr="000000"/>
                </a:solidFill>
                <a:effectLst/>
                <a:uLnTx/>
                <a:uFillTx/>
                <a:latin typeface="Atkinson Hyperlegible" pitchFamily="2" charset="0"/>
                <a:ea typeface="Tahoma" panose="020B0604030504040204" pitchFamily="34" charset="0"/>
                <a:cs typeface="Tahoma" panose="020B0604030504040204" pitchFamily="34" charset="0"/>
              </a:rPr>
              <a:t>libres</a:t>
            </a:r>
          </a:p>
        </p:txBody>
      </p:sp>
    </p:spTree>
    <p:extLst>
      <p:ext uri="{BB962C8B-B14F-4D97-AF65-F5344CB8AC3E}">
        <p14:creationId xmlns:p14="http://schemas.microsoft.com/office/powerpoint/2010/main" val="18685841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ector recto 1"/>
          <p:cNvCxnSpPr/>
          <p:nvPr/>
        </p:nvCxnSpPr>
        <p:spPr>
          <a:xfrm>
            <a:off x="441766" y="6361052"/>
            <a:ext cx="0" cy="496948"/>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cxnSp>
        <p:nvCxnSpPr>
          <p:cNvPr id="3" name="Conector recto 2"/>
          <p:cNvCxnSpPr/>
          <p:nvPr/>
        </p:nvCxnSpPr>
        <p:spPr>
          <a:xfrm>
            <a:off x="441765" y="2743200"/>
            <a:ext cx="0" cy="2407919"/>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8" name="Marcador de texto 8"/>
          <p:cNvSpPr txBox="1">
            <a:spLocks/>
          </p:cNvSpPr>
          <p:nvPr/>
        </p:nvSpPr>
        <p:spPr>
          <a:xfrm>
            <a:off x="525209" y="6351442"/>
            <a:ext cx="2827591" cy="235847"/>
          </a:xfrm>
          <a:prstGeom prst="rect">
            <a:avLst/>
          </a:prstGeom>
        </p:spPr>
        <p:txBody>
          <a:bodyPr wrap="square" lIns="0" tIns="0" rIns="0" bIns="0" anchor="t" anchorCtr="0"/>
          <a:lstStyle>
            <a:lvl1pPr marL="0" indent="0" algn="l" defTabSz="914400" rtl="0" eaLnBrk="1" latinLnBrk="0" hangingPunct="1">
              <a:lnSpc>
                <a:spcPct val="90000"/>
              </a:lnSpc>
              <a:spcBef>
                <a:spcPts val="1000"/>
              </a:spcBef>
              <a:buFont typeface="Arial" panose="020B0604020202020204" pitchFamily="34" charset="0"/>
              <a:buNone/>
              <a:defRPr sz="800" b="0" i="0" kern="1200">
                <a:solidFill>
                  <a:schemeClr val="tx1"/>
                </a:solidFill>
                <a:latin typeface="Atkinson Hyperlegible" charset="0"/>
                <a:ea typeface="Atkinson Hyperlegible" charset="0"/>
                <a:cs typeface="Atkinson Hyperlegible" charset="0"/>
              </a:defRPr>
            </a:lvl1pPr>
            <a:lvl2pPr marL="457200" indent="0" algn="l" defTabSz="914400" rtl="0" eaLnBrk="1" latinLnBrk="0" hangingPunct="1">
              <a:lnSpc>
                <a:spcPct val="90000"/>
              </a:lnSpc>
              <a:spcBef>
                <a:spcPts val="500"/>
              </a:spcBef>
              <a:buFont typeface="Arial" panose="020B0604020202020204" pitchFamily="34" charset="0"/>
              <a:buNone/>
              <a:defRPr sz="1400" b="0" i="0" kern="1200">
                <a:solidFill>
                  <a:schemeClr val="tx2"/>
                </a:solidFill>
                <a:latin typeface="Atkinson Hyperlegible" charset="0"/>
                <a:ea typeface="Atkinson Hyperlegible" charset="0"/>
                <a:cs typeface="Atkinson Hyperlegible"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Atkinson Hyperlegible" charset="0"/>
                <a:ea typeface="Atkinson Hyperlegible" charset="0"/>
                <a:cs typeface="Atkinson Hyperlegible"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Atkinson Hyperlegible" charset="0"/>
                <a:ea typeface="Atkinson Hyperlegible" charset="0"/>
                <a:cs typeface="Atkinson Hyperlegible"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2"/>
                </a:solidFill>
                <a:latin typeface="Atkinson Hyperlegible" charset="0"/>
                <a:ea typeface="Atkinson Hyperlegible" charset="0"/>
                <a:cs typeface="Atkinson Hyperlegible"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_tradnl" dirty="0" err="1"/>
              <a:t>Novembre</a:t>
            </a:r>
            <a:r>
              <a:rPr lang="es-ES_tradnl" dirty="0"/>
              <a:t> 2023</a:t>
            </a:r>
          </a:p>
        </p:txBody>
      </p:sp>
      <p:pic>
        <p:nvPicPr>
          <p:cNvPr id="9" name="Imagen 8"/>
          <p:cNvPicPr>
            <a:picLocks noChangeAspect="1"/>
          </p:cNvPicPr>
          <p:nvPr/>
        </p:nvPicPr>
        <p:blipFill>
          <a:blip r:embed="rId2">
            <a:duotone>
              <a:prstClr val="black"/>
              <a:srgbClr val="66FF99">
                <a:tint val="45000"/>
                <a:satMod val="400000"/>
              </a:srgbClr>
            </a:duotone>
          </a:blip>
          <a:stretch>
            <a:fillRect/>
          </a:stretch>
        </p:blipFill>
        <p:spPr>
          <a:xfrm>
            <a:off x="6692900" y="0"/>
            <a:ext cx="5499100" cy="6858000"/>
          </a:xfrm>
          <a:prstGeom prst="rect">
            <a:avLst/>
          </a:prstGeom>
        </p:spPr>
      </p:pic>
      <p:pic>
        <p:nvPicPr>
          <p:cNvPr id="10" name="Imagen 9"/>
          <p:cNvPicPr>
            <a:picLocks noChangeAspect="1"/>
          </p:cNvPicPr>
          <p:nvPr/>
        </p:nvPicPr>
        <p:blipFill>
          <a:blip r:embed="rId3"/>
          <a:stretch>
            <a:fillRect/>
          </a:stretch>
        </p:blipFill>
        <p:spPr>
          <a:xfrm>
            <a:off x="441765" y="441325"/>
            <a:ext cx="1958400" cy="523266"/>
          </a:xfrm>
          <a:prstGeom prst="rect">
            <a:avLst/>
          </a:prstGeom>
        </p:spPr>
      </p:pic>
      <p:sp>
        <p:nvSpPr>
          <p:cNvPr id="11" name="Título 1"/>
          <p:cNvSpPr txBox="1">
            <a:spLocks/>
          </p:cNvSpPr>
          <p:nvPr/>
        </p:nvSpPr>
        <p:spPr>
          <a:xfrm>
            <a:off x="525209" y="2651760"/>
            <a:ext cx="5246941" cy="1319464"/>
          </a:xfrm>
          <a:prstGeom prst="rect">
            <a:avLst/>
          </a:prstGeom>
        </p:spPr>
        <p:txBody>
          <a:bodyPr lIns="0">
            <a:noAutofit/>
          </a:bodyPr>
          <a:lstStyle>
            <a:lvl1pPr algn="l" defTabSz="914400" rtl="0" eaLnBrk="1" latinLnBrk="0" hangingPunct="1">
              <a:lnSpc>
                <a:spcPct val="90000"/>
              </a:lnSpc>
              <a:spcBef>
                <a:spcPct val="0"/>
              </a:spcBef>
              <a:buNone/>
              <a:defRPr sz="3200" b="0" i="0" kern="1200">
                <a:solidFill>
                  <a:schemeClr val="tx1"/>
                </a:solidFill>
                <a:latin typeface="Atkinson Hyperlegible" charset="0"/>
                <a:ea typeface="Atkinson Hyperlegible" charset="0"/>
                <a:cs typeface="Atkinson Hyperlegible" charset="0"/>
              </a:defRPr>
            </a:lvl1pPr>
          </a:lstStyle>
          <a:p>
            <a:r>
              <a:rPr lang="es-ES_tradnl" sz="5400" b="1" dirty="0"/>
              <a:t>FORMACIÓ</a:t>
            </a:r>
          </a:p>
        </p:txBody>
      </p:sp>
    </p:spTree>
    <p:extLst>
      <p:ext uri="{BB962C8B-B14F-4D97-AF65-F5344CB8AC3E}">
        <p14:creationId xmlns:p14="http://schemas.microsoft.com/office/powerpoint/2010/main" val="34869280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Imatge">
            <a:extLst>
              <a:ext uri="{FF2B5EF4-FFF2-40B4-BE49-F238E27FC236}">
                <a16:creationId xmlns:a16="http://schemas.microsoft.com/office/drawing/2014/main" id="{303D1914-E83D-5F58-7011-A2C4D3BCAD5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54310" y="643466"/>
            <a:ext cx="10083379" cy="5571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11497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ector recto 1"/>
          <p:cNvCxnSpPr/>
          <p:nvPr/>
        </p:nvCxnSpPr>
        <p:spPr>
          <a:xfrm>
            <a:off x="441766" y="6361052"/>
            <a:ext cx="0" cy="496948"/>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cxnSp>
        <p:nvCxnSpPr>
          <p:cNvPr id="3" name="Conector recto 2"/>
          <p:cNvCxnSpPr/>
          <p:nvPr/>
        </p:nvCxnSpPr>
        <p:spPr>
          <a:xfrm>
            <a:off x="441765" y="2743200"/>
            <a:ext cx="0" cy="2407919"/>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pic>
        <p:nvPicPr>
          <p:cNvPr id="9" name="Imagen 8"/>
          <p:cNvPicPr>
            <a:picLocks noChangeAspect="1"/>
          </p:cNvPicPr>
          <p:nvPr/>
        </p:nvPicPr>
        <p:blipFill>
          <a:blip r:embed="rId2"/>
          <a:stretch>
            <a:fillRect/>
          </a:stretch>
        </p:blipFill>
        <p:spPr>
          <a:xfrm>
            <a:off x="6692900" y="0"/>
            <a:ext cx="5499100" cy="6858000"/>
          </a:xfrm>
          <a:prstGeom prst="rect">
            <a:avLst/>
          </a:prstGeom>
        </p:spPr>
      </p:pic>
      <p:pic>
        <p:nvPicPr>
          <p:cNvPr id="10" name="Imagen 9"/>
          <p:cNvPicPr>
            <a:picLocks noChangeAspect="1"/>
          </p:cNvPicPr>
          <p:nvPr/>
        </p:nvPicPr>
        <p:blipFill>
          <a:blip r:embed="rId3"/>
          <a:stretch>
            <a:fillRect/>
          </a:stretch>
        </p:blipFill>
        <p:spPr>
          <a:xfrm>
            <a:off x="441765" y="441325"/>
            <a:ext cx="1958400" cy="523266"/>
          </a:xfrm>
          <a:prstGeom prst="rect">
            <a:avLst/>
          </a:prstGeom>
        </p:spPr>
      </p:pic>
      <p:sp>
        <p:nvSpPr>
          <p:cNvPr id="11" name="Título 1"/>
          <p:cNvSpPr txBox="1">
            <a:spLocks/>
          </p:cNvSpPr>
          <p:nvPr/>
        </p:nvSpPr>
        <p:spPr>
          <a:xfrm>
            <a:off x="525209" y="2651760"/>
            <a:ext cx="5246941" cy="1319464"/>
          </a:xfrm>
          <a:prstGeom prst="rect">
            <a:avLst/>
          </a:prstGeom>
        </p:spPr>
        <p:txBody>
          <a:bodyPr lIns="0">
            <a:noAutofit/>
          </a:bodyPr>
          <a:lstStyle>
            <a:lvl1pPr algn="l" defTabSz="914400" rtl="0" eaLnBrk="1" latinLnBrk="0" hangingPunct="1">
              <a:lnSpc>
                <a:spcPct val="90000"/>
              </a:lnSpc>
              <a:spcBef>
                <a:spcPct val="0"/>
              </a:spcBef>
              <a:buNone/>
              <a:defRPr sz="3200" b="0" i="0" kern="1200">
                <a:solidFill>
                  <a:schemeClr val="tx1"/>
                </a:solidFill>
                <a:latin typeface="Atkinson Hyperlegible" charset="0"/>
                <a:ea typeface="Atkinson Hyperlegible" charset="0"/>
                <a:cs typeface="Atkinson Hyperlegible" charset="0"/>
              </a:defRPr>
            </a:lvl1pPr>
          </a:lstStyle>
          <a:p>
            <a:pPr algn="ctr"/>
            <a:r>
              <a:rPr lang="es-ES_tradnl" sz="5400" b="1" dirty="0" err="1"/>
              <a:t>Estratègia</a:t>
            </a:r>
            <a:endParaRPr lang="es-ES_tradnl" sz="5400" b="1" dirty="0"/>
          </a:p>
        </p:txBody>
      </p:sp>
    </p:spTree>
    <p:extLst>
      <p:ext uri="{BB962C8B-B14F-4D97-AF65-F5344CB8AC3E}">
        <p14:creationId xmlns:p14="http://schemas.microsoft.com/office/powerpoint/2010/main" val="18279736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sz="quarter" idx="23"/>
          </p:nvPr>
        </p:nvSpPr>
        <p:spPr/>
        <p:txBody>
          <a:bodyPr>
            <a:normAutofit/>
          </a:bodyPr>
          <a:lstStyle/>
          <a:p>
            <a:pPr marL="0" indent="0">
              <a:buNone/>
            </a:pPr>
            <a:r>
              <a:rPr lang="es-ES" dirty="0" err="1"/>
              <a:t>MÀSTER</a:t>
            </a:r>
            <a:r>
              <a:rPr lang="es-ES" dirty="0"/>
              <a:t> </a:t>
            </a:r>
            <a:r>
              <a:rPr lang="es-ES" dirty="0">
                <a:latin typeface="Atkinson Hyperlegible" pitchFamily="50" charset="0"/>
              </a:rPr>
              <a:t>METRÒPOLI</a:t>
            </a:r>
            <a:endParaRPr dirty="0">
              <a:latin typeface="Atkinson Hyperlegible" pitchFamily="50" charset="0"/>
            </a:endParaRPr>
          </a:p>
        </p:txBody>
      </p:sp>
      <p:sp>
        <p:nvSpPr>
          <p:cNvPr id="4" name="Title 1"/>
          <p:cNvSpPr txBox="1">
            <a:spLocks/>
          </p:cNvSpPr>
          <p:nvPr/>
        </p:nvSpPr>
        <p:spPr>
          <a:xfrm>
            <a:off x="666990" y="491193"/>
            <a:ext cx="3522626" cy="423207"/>
          </a:xfrm>
          <a:prstGeom prst="rect">
            <a:avLst/>
          </a:prstGeom>
        </p:spPr>
        <p:txBody>
          <a:bodyPr lIns="0" tIns="0" rIns="0" bIns="0"/>
          <a:lstStyle>
            <a:lvl1pPr algn="l" defTabSz="914400" rtl="0" eaLnBrk="1" latinLnBrk="0" hangingPunct="1">
              <a:lnSpc>
                <a:spcPct val="90000"/>
              </a:lnSpc>
              <a:spcBef>
                <a:spcPct val="0"/>
              </a:spcBef>
              <a:buNone/>
              <a:defRPr sz="3200" b="0" i="0" kern="1200">
                <a:solidFill>
                  <a:schemeClr val="tx2"/>
                </a:solidFill>
                <a:latin typeface="Atkinson Hyperlegible" charset="0"/>
                <a:ea typeface="Atkinson Hyperlegible" charset="0"/>
                <a:cs typeface="Atkinson Hyperlegible" charset="0"/>
              </a:defRPr>
            </a:lvl1pPr>
          </a:lstStyle>
          <a:p>
            <a:r>
              <a:rPr lang="en-US" b="1" dirty="0" err="1">
                <a:solidFill>
                  <a:srgbClr val="7030A0"/>
                </a:solidFill>
              </a:rPr>
              <a:t>Màster</a:t>
            </a:r>
            <a:r>
              <a:rPr lang="en-US" b="1" dirty="0">
                <a:solidFill>
                  <a:srgbClr val="7030A0"/>
                </a:solidFill>
              </a:rPr>
              <a:t> Metròpoli</a:t>
            </a:r>
          </a:p>
        </p:txBody>
      </p:sp>
      <p:sp>
        <p:nvSpPr>
          <p:cNvPr id="2" name="Marcador de texto 2">
            <a:extLst>
              <a:ext uri="{FF2B5EF4-FFF2-40B4-BE49-F238E27FC236}">
                <a16:creationId xmlns:a16="http://schemas.microsoft.com/office/drawing/2014/main" id="{D3963ABA-FA3B-2A07-F474-60AB8AC8732F}"/>
              </a:ext>
            </a:extLst>
          </p:cNvPr>
          <p:cNvSpPr txBox="1">
            <a:spLocks/>
          </p:cNvSpPr>
          <p:nvPr/>
        </p:nvSpPr>
        <p:spPr>
          <a:xfrm>
            <a:off x="6500382" y="6351721"/>
            <a:ext cx="3333559" cy="210312"/>
          </a:xfrm>
          <a:prstGeom prst="rect">
            <a:avLst/>
          </a:prstGeom>
        </p:spPr>
        <p:txBody>
          <a:bodyPr wrap="square" lIns="0" tIns="0" rIns="0" bIns="0" anchor="t" anchorCtr="0"/>
          <a:lstStyle>
            <a:lvl1pPr marL="0" indent="0" algn="l" defTabSz="914400" rtl="0" eaLnBrk="1" latinLnBrk="0" hangingPunct="1">
              <a:lnSpc>
                <a:spcPct val="90000"/>
              </a:lnSpc>
              <a:spcBef>
                <a:spcPts val="1000"/>
              </a:spcBef>
              <a:buFont typeface="Arial" panose="020B0604020202020204" pitchFamily="34" charset="0"/>
              <a:buNone/>
              <a:defRPr sz="800" b="0" i="0" kern="1200">
                <a:solidFill>
                  <a:schemeClr val="tx1"/>
                </a:solidFill>
                <a:latin typeface="Atkinson Hyperlegible" charset="0"/>
                <a:ea typeface="Atkinson Hyperlegible" charset="0"/>
                <a:cs typeface="Atkinson Hyperlegible" charset="0"/>
              </a:defRPr>
            </a:lvl1pPr>
            <a:lvl2pPr marL="457200" indent="0" algn="l" defTabSz="914400" rtl="0" eaLnBrk="1" latinLnBrk="0" hangingPunct="1">
              <a:lnSpc>
                <a:spcPct val="90000"/>
              </a:lnSpc>
              <a:spcBef>
                <a:spcPts val="500"/>
              </a:spcBef>
              <a:buFont typeface="Arial" panose="020B0604020202020204" pitchFamily="34" charset="0"/>
              <a:buNone/>
              <a:defRPr sz="1400" b="0" i="0" kern="1200">
                <a:solidFill>
                  <a:schemeClr val="tx2"/>
                </a:solidFill>
                <a:latin typeface="Atkinson Hyperlegible" charset="0"/>
                <a:ea typeface="Atkinson Hyperlegible" charset="0"/>
                <a:cs typeface="Atkinson Hyperlegible"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Atkinson Hyperlegible" charset="0"/>
                <a:ea typeface="Atkinson Hyperlegible" charset="0"/>
                <a:cs typeface="Atkinson Hyperlegible"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Atkinson Hyperlegible" charset="0"/>
                <a:ea typeface="Atkinson Hyperlegible" charset="0"/>
                <a:cs typeface="Atkinson Hyperlegible"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2"/>
                </a:solidFill>
                <a:latin typeface="Atkinson Hyperlegible" charset="0"/>
                <a:ea typeface="Atkinson Hyperlegible" charset="0"/>
                <a:cs typeface="Atkinson Hyperlegible"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dirty="0"/>
              <a:t>PLA D’ESTUDIS</a:t>
            </a:r>
          </a:p>
        </p:txBody>
      </p:sp>
      <p:sp>
        <p:nvSpPr>
          <p:cNvPr id="5" name="Marcador de texto 6">
            <a:extLst>
              <a:ext uri="{FF2B5EF4-FFF2-40B4-BE49-F238E27FC236}">
                <a16:creationId xmlns:a16="http://schemas.microsoft.com/office/drawing/2014/main" id="{D054505F-FD7E-9B0E-C420-19AD95753128}"/>
              </a:ext>
            </a:extLst>
          </p:cNvPr>
          <p:cNvSpPr>
            <a:spLocks noGrp="1"/>
          </p:cNvSpPr>
          <p:nvPr>
            <p:ph type="body" sz="quarter" idx="13"/>
          </p:nvPr>
        </p:nvSpPr>
        <p:spPr>
          <a:xfrm>
            <a:off x="8361979" y="785575"/>
            <a:ext cx="3070166" cy="234470"/>
          </a:xfrm>
        </p:spPr>
        <p:txBody>
          <a:bodyPr>
            <a:noAutofit/>
          </a:bodyPr>
          <a:lstStyle/>
          <a:p>
            <a:r>
              <a:rPr lang="ca-ES" sz="1600" b="1" dirty="0">
                <a:latin typeface="Atkinson Hyperlegible" pitchFamily="2" charset="0"/>
              </a:rPr>
              <a:t>Pla d’Estudis 7ena Edició</a:t>
            </a:r>
          </a:p>
        </p:txBody>
      </p:sp>
      <p:sp>
        <p:nvSpPr>
          <p:cNvPr id="13" name="object 6">
            <a:extLst>
              <a:ext uri="{FF2B5EF4-FFF2-40B4-BE49-F238E27FC236}">
                <a16:creationId xmlns:a16="http://schemas.microsoft.com/office/drawing/2014/main" id="{A0E68788-2404-8112-22F8-D27C1500C496}"/>
              </a:ext>
            </a:extLst>
          </p:cNvPr>
          <p:cNvSpPr txBox="1"/>
          <p:nvPr/>
        </p:nvSpPr>
        <p:spPr>
          <a:xfrm>
            <a:off x="666990" y="1713214"/>
            <a:ext cx="10402063" cy="492443"/>
          </a:xfrm>
          <a:prstGeom prst="rect">
            <a:avLst/>
          </a:prstGeom>
          <a:solidFill>
            <a:srgbClr val="A86ED4"/>
          </a:solidFill>
        </p:spPr>
        <p:txBody>
          <a:bodyPr vert="horz" wrap="square" lIns="0" tIns="0" rIns="0" bIns="0" rtlCol="0">
            <a:spAutoFit/>
          </a:bodyPr>
          <a:lstStyle/>
          <a:p>
            <a:pPr algn="ctr">
              <a:lnSpc>
                <a:spcPct val="100000"/>
              </a:lnSpc>
            </a:pPr>
            <a:r>
              <a:rPr sz="3200" b="1" dirty="0" err="1">
                <a:solidFill>
                  <a:schemeClr val="bg1"/>
                </a:solidFill>
                <a:latin typeface="Atkinson Hyperlegible" pitchFamily="2" charset="0"/>
                <a:cs typeface="Tahoma"/>
              </a:rPr>
              <a:t>Estructura</a:t>
            </a:r>
            <a:r>
              <a:rPr sz="3200" b="1" spc="125" dirty="0">
                <a:solidFill>
                  <a:schemeClr val="bg1"/>
                </a:solidFill>
                <a:latin typeface="Atkinson Hyperlegible" pitchFamily="2" charset="0"/>
                <a:cs typeface="Tahoma"/>
              </a:rPr>
              <a:t> </a:t>
            </a:r>
            <a:r>
              <a:rPr sz="3200" b="1" dirty="0">
                <a:solidFill>
                  <a:schemeClr val="bg1"/>
                </a:solidFill>
                <a:latin typeface="Atkinson Hyperlegible" pitchFamily="2" charset="0"/>
                <a:cs typeface="Tahoma"/>
              </a:rPr>
              <a:t>del</a:t>
            </a:r>
            <a:r>
              <a:rPr sz="3200" b="1" spc="130" dirty="0">
                <a:solidFill>
                  <a:schemeClr val="bg1"/>
                </a:solidFill>
                <a:latin typeface="Atkinson Hyperlegible" pitchFamily="2" charset="0"/>
                <a:cs typeface="Tahoma"/>
              </a:rPr>
              <a:t> </a:t>
            </a:r>
            <a:r>
              <a:rPr sz="3200" b="1" spc="45" dirty="0" err="1">
                <a:solidFill>
                  <a:schemeClr val="bg1"/>
                </a:solidFill>
                <a:latin typeface="Atkinson Hyperlegible" pitchFamily="2" charset="0"/>
                <a:cs typeface="Tahoma"/>
              </a:rPr>
              <a:t>Màster</a:t>
            </a:r>
            <a:endParaRPr lang="ca-ES" sz="3200" b="1" spc="45" dirty="0">
              <a:solidFill>
                <a:schemeClr val="bg1"/>
              </a:solidFill>
              <a:latin typeface="Atkinson Hyperlegible" pitchFamily="2" charset="0"/>
              <a:cs typeface="Tahoma"/>
            </a:endParaRPr>
          </a:p>
        </p:txBody>
      </p:sp>
      <p:sp>
        <p:nvSpPr>
          <p:cNvPr id="14" name="object 8">
            <a:extLst>
              <a:ext uri="{FF2B5EF4-FFF2-40B4-BE49-F238E27FC236}">
                <a16:creationId xmlns:a16="http://schemas.microsoft.com/office/drawing/2014/main" id="{C22879E9-8688-7909-0C6D-F8CAD850EE95}"/>
              </a:ext>
            </a:extLst>
          </p:cNvPr>
          <p:cNvSpPr txBox="1"/>
          <p:nvPr/>
        </p:nvSpPr>
        <p:spPr>
          <a:xfrm>
            <a:off x="666991" y="2614817"/>
            <a:ext cx="5245897" cy="777136"/>
          </a:xfrm>
          <a:prstGeom prst="rect">
            <a:avLst/>
          </a:prstGeom>
          <a:solidFill>
            <a:srgbClr val="EFDDFF"/>
          </a:solidFill>
        </p:spPr>
        <p:txBody>
          <a:bodyPr vert="horz" wrap="square" lIns="0" tIns="0" rIns="0" bIns="0" rtlCol="0">
            <a:spAutoFit/>
          </a:bodyPr>
          <a:lstStyle/>
          <a:p>
            <a:pPr marL="190500">
              <a:lnSpc>
                <a:spcPct val="100000"/>
              </a:lnSpc>
            </a:pPr>
            <a:r>
              <a:rPr sz="2400" b="1" dirty="0">
                <a:solidFill>
                  <a:srgbClr val="5B5B5B"/>
                </a:solidFill>
                <a:latin typeface="Atkinson Hyperlegible" pitchFamily="2" charset="0"/>
                <a:cs typeface="Tahoma"/>
              </a:rPr>
              <a:t>Primer</a:t>
            </a:r>
            <a:r>
              <a:rPr sz="2400" b="1" spc="100" dirty="0">
                <a:solidFill>
                  <a:srgbClr val="5B5B5B"/>
                </a:solidFill>
                <a:latin typeface="Atkinson Hyperlegible" pitchFamily="2" charset="0"/>
                <a:cs typeface="Tahoma"/>
              </a:rPr>
              <a:t> </a:t>
            </a:r>
            <a:r>
              <a:rPr sz="2400" b="1" spc="-10" dirty="0">
                <a:solidFill>
                  <a:srgbClr val="5B5B5B"/>
                </a:solidFill>
                <a:latin typeface="Atkinson Hyperlegible" pitchFamily="2" charset="0"/>
                <a:cs typeface="Tahoma"/>
              </a:rPr>
              <a:t>Semestre</a:t>
            </a:r>
            <a:endParaRPr sz="2400" dirty="0">
              <a:latin typeface="Atkinson Hyperlegible" pitchFamily="2" charset="0"/>
              <a:cs typeface="Tahoma"/>
            </a:endParaRPr>
          </a:p>
          <a:p>
            <a:pPr marL="190500">
              <a:lnSpc>
                <a:spcPct val="100000"/>
              </a:lnSpc>
              <a:spcBef>
                <a:spcPts val="270"/>
              </a:spcBef>
            </a:pPr>
            <a:r>
              <a:rPr sz="2400" spc="-95" dirty="0">
                <a:solidFill>
                  <a:srgbClr val="5B5B5B"/>
                </a:solidFill>
                <a:latin typeface="Atkinson Hyperlegible" pitchFamily="2" charset="0"/>
                <a:cs typeface="Lucida Sans"/>
              </a:rPr>
              <a:t>5</a:t>
            </a:r>
            <a:r>
              <a:rPr sz="2400" spc="-80" dirty="0">
                <a:solidFill>
                  <a:srgbClr val="5B5B5B"/>
                </a:solidFill>
                <a:latin typeface="Atkinson Hyperlegible" pitchFamily="2" charset="0"/>
                <a:cs typeface="Lucida Sans"/>
              </a:rPr>
              <a:t> </a:t>
            </a:r>
            <a:r>
              <a:rPr sz="2400" spc="-25" dirty="0">
                <a:solidFill>
                  <a:srgbClr val="5B5B5B"/>
                </a:solidFill>
                <a:latin typeface="Atkinson Hyperlegible" pitchFamily="2" charset="0"/>
                <a:cs typeface="Lucida Sans"/>
              </a:rPr>
              <a:t>Mòduls</a:t>
            </a:r>
            <a:r>
              <a:rPr sz="2400" spc="-85" dirty="0">
                <a:solidFill>
                  <a:srgbClr val="5B5B5B"/>
                </a:solidFill>
                <a:latin typeface="Atkinson Hyperlegible" pitchFamily="2" charset="0"/>
                <a:cs typeface="Lucida Sans"/>
              </a:rPr>
              <a:t> </a:t>
            </a:r>
            <a:r>
              <a:rPr sz="2400" spc="-25" dirty="0">
                <a:solidFill>
                  <a:srgbClr val="5B5B5B"/>
                </a:solidFill>
                <a:latin typeface="Atkinson Hyperlegible" pitchFamily="2" charset="0"/>
                <a:cs typeface="Lucida Sans"/>
              </a:rPr>
              <a:t>Obligatoris</a:t>
            </a:r>
            <a:r>
              <a:rPr sz="2400" spc="170" dirty="0">
                <a:solidFill>
                  <a:srgbClr val="5B5B5B"/>
                </a:solidFill>
                <a:latin typeface="Atkinson Hyperlegible" pitchFamily="2" charset="0"/>
                <a:cs typeface="Lucida Sans"/>
              </a:rPr>
              <a:t> </a:t>
            </a:r>
            <a:r>
              <a:rPr sz="2400" spc="-85" dirty="0">
                <a:solidFill>
                  <a:srgbClr val="5B5B5B"/>
                </a:solidFill>
                <a:latin typeface="Atkinson Hyperlegible" pitchFamily="2" charset="0"/>
                <a:cs typeface="Lucida Sans"/>
              </a:rPr>
              <a:t>(30</a:t>
            </a:r>
            <a:r>
              <a:rPr sz="2400" spc="-80" dirty="0">
                <a:solidFill>
                  <a:srgbClr val="5B5B5B"/>
                </a:solidFill>
                <a:latin typeface="Atkinson Hyperlegible" pitchFamily="2" charset="0"/>
                <a:cs typeface="Lucida Sans"/>
              </a:rPr>
              <a:t> </a:t>
            </a:r>
            <a:r>
              <a:rPr sz="2400" spc="-10" dirty="0" err="1">
                <a:solidFill>
                  <a:srgbClr val="5B5B5B"/>
                </a:solidFill>
                <a:latin typeface="Atkinson Hyperlegible" pitchFamily="2" charset="0"/>
                <a:cs typeface="Lucida Sans"/>
              </a:rPr>
              <a:t>Crèdit</a:t>
            </a:r>
            <a:r>
              <a:rPr lang="ca-ES" sz="2400" spc="-10" dirty="0">
                <a:solidFill>
                  <a:srgbClr val="5B5B5B"/>
                </a:solidFill>
                <a:latin typeface="Atkinson Hyperlegible" pitchFamily="2" charset="0"/>
                <a:cs typeface="Lucida Sans"/>
              </a:rPr>
              <a:t>s)</a:t>
            </a:r>
            <a:endParaRPr sz="2400" dirty="0">
              <a:latin typeface="Atkinson Hyperlegible" pitchFamily="2" charset="0"/>
              <a:cs typeface="Lucida Sans"/>
            </a:endParaRPr>
          </a:p>
        </p:txBody>
      </p:sp>
      <p:sp>
        <p:nvSpPr>
          <p:cNvPr id="17" name="object 4">
            <a:extLst>
              <a:ext uri="{FF2B5EF4-FFF2-40B4-BE49-F238E27FC236}">
                <a16:creationId xmlns:a16="http://schemas.microsoft.com/office/drawing/2014/main" id="{706DF369-C974-4CAE-72D0-F2E1E26455C5}"/>
              </a:ext>
            </a:extLst>
          </p:cNvPr>
          <p:cNvSpPr/>
          <p:nvPr/>
        </p:nvSpPr>
        <p:spPr>
          <a:xfrm>
            <a:off x="646202" y="3574985"/>
            <a:ext cx="5265986" cy="1343669"/>
          </a:xfrm>
          <a:custGeom>
            <a:avLst/>
            <a:gdLst/>
            <a:ahLst/>
            <a:cxnLst/>
            <a:rect l="l" t="t" r="r" b="b"/>
            <a:pathLst>
              <a:path w="10765155" h="1657350">
                <a:moveTo>
                  <a:pt x="10765122" y="1657349"/>
                </a:moveTo>
                <a:lnTo>
                  <a:pt x="0" y="1657349"/>
                </a:lnTo>
                <a:lnTo>
                  <a:pt x="0" y="0"/>
                </a:lnTo>
                <a:lnTo>
                  <a:pt x="10765122" y="0"/>
                </a:lnTo>
                <a:lnTo>
                  <a:pt x="10765122" y="1657349"/>
                </a:lnTo>
                <a:close/>
              </a:path>
            </a:pathLst>
          </a:custGeom>
          <a:solidFill>
            <a:srgbClr val="EFDDFF"/>
          </a:solidFill>
        </p:spPr>
        <p:txBody>
          <a:bodyPr wrap="square" lIns="0" tIns="0" rIns="0" bIns="0" rtlCol="0"/>
          <a:lstStyle/>
          <a:p>
            <a:endParaRPr/>
          </a:p>
        </p:txBody>
      </p:sp>
      <p:sp>
        <p:nvSpPr>
          <p:cNvPr id="18" name="object 9">
            <a:extLst>
              <a:ext uri="{FF2B5EF4-FFF2-40B4-BE49-F238E27FC236}">
                <a16:creationId xmlns:a16="http://schemas.microsoft.com/office/drawing/2014/main" id="{FB94B139-2EDE-2500-8E2A-56DD683DDE03}"/>
              </a:ext>
            </a:extLst>
          </p:cNvPr>
          <p:cNvSpPr txBox="1"/>
          <p:nvPr/>
        </p:nvSpPr>
        <p:spPr>
          <a:xfrm>
            <a:off x="790926" y="3513691"/>
            <a:ext cx="3757273" cy="1232389"/>
          </a:xfrm>
          <a:prstGeom prst="rect">
            <a:avLst/>
          </a:prstGeom>
        </p:spPr>
        <p:txBody>
          <a:bodyPr vert="horz" wrap="square" lIns="0" tIns="46990" rIns="0" bIns="0" rtlCol="0">
            <a:spAutoFit/>
          </a:bodyPr>
          <a:lstStyle/>
          <a:p>
            <a:pPr>
              <a:lnSpc>
                <a:spcPct val="100000"/>
              </a:lnSpc>
              <a:spcBef>
                <a:spcPts val="370"/>
              </a:spcBef>
            </a:pPr>
            <a:r>
              <a:rPr sz="2400" b="1" dirty="0">
                <a:solidFill>
                  <a:srgbClr val="5B5B5B"/>
                </a:solidFill>
                <a:latin typeface="Atkinson Hyperlegible" pitchFamily="2" charset="0"/>
                <a:cs typeface="Tahoma"/>
              </a:rPr>
              <a:t>Segon</a:t>
            </a:r>
            <a:r>
              <a:rPr sz="2400" b="1" spc="-100" dirty="0">
                <a:solidFill>
                  <a:srgbClr val="5B5B5B"/>
                </a:solidFill>
                <a:latin typeface="Atkinson Hyperlegible" pitchFamily="2" charset="0"/>
                <a:cs typeface="Tahoma"/>
              </a:rPr>
              <a:t> </a:t>
            </a:r>
            <a:r>
              <a:rPr sz="2400" b="1" spc="-10" dirty="0">
                <a:solidFill>
                  <a:srgbClr val="5B5B5B"/>
                </a:solidFill>
                <a:latin typeface="Atkinson Hyperlegible" pitchFamily="2" charset="0"/>
                <a:cs typeface="Tahoma"/>
              </a:rPr>
              <a:t>Semestre</a:t>
            </a:r>
            <a:endParaRPr sz="2400" dirty="0">
              <a:latin typeface="Atkinson Hyperlegible" pitchFamily="2" charset="0"/>
              <a:cs typeface="Tahoma"/>
            </a:endParaRPr>
          </a:p>
          <a:p>
            <a:pPr>
              <a:lnSpc>
                <a:spcPct val="100000"/>
              </a:lnSpc>
              <a:spcBef>
                <a:spcPts val="270"/>
              </a:spcBef>
              <a:tabLst>
                <a:tab pos="103505" algn="l"/>
              </a:tabLst>
            </a:pPr>
            <a:r>
              <a:rPr lang="ca-ES" sz="2400" spc="-95" dirty="0">
                <a:solidFill>
                  <a:srgbClr val="5B5B5B"/>
                </a:solidFill>
                <a:latin typeface="Atkinson Hyperlegible" pitchFamily="2" charset="0"/>
                <a:cs typeface="Lucida Sans"/>
              </a:rPr>
              <a:t>3</a:t>
            </a:r>
            <a:r>
              <a:rPr sz="2400" spc="-75" dirty="0">
                <a:solidFill>
                  <a:srgbClr val="5B5B5B"/>
                </a:solidFill>
                <a:latin typeface="Atkinson Hyperlegible" pitchFamily="2" charset="0"/>
                <a:cs typeface="Lucida Sans"/>
              </a:rPr>
              <a:t> </a:t>
            </a:r>
            <a:r>
              <a:rPr sz="2400" spc="-25" dirty="0">
                <a:solidFill>
                  <a:srgbClr val="5B5B5B"/>
                </a:solidFill>
                <a:latin typeface="Atkinson Hyperlegible" pitchFamily="2" charset="0"/>
                <a:cs typeface="Lucida Sans"/>
              </a:rPr>
              <a:t>Mòduls</a:t>
            </a:r>
            <a:r>
              <a:rPr sz="2400" spc="-70" dirty="0">
                <a:solidFill>
                  <a:srgbClr val="5B5B5B"/>
                </a:solidFill>
                <a:latin typeface="Atkinson Hyperlegible" pitchFamily="2" charset="0"/>
                <a:cs typeface="Lucida Sans"/>
              </a:rPr>
              <a:t> </a:t>
            </a:r>
            <a:r>
              <a:rPr sz="2400" spc="-10" dirty="0">
                <a:solidFill>
                  <a:srgbClr val="5B5B5B"/>
                </a:solidFill>
                <a:latin typeface="Atkinson Hyperlegible" pitchFamily="2" charset="0"/>
                <a:cs typeface="Lucida Sans"/>
              </a:rPr>
              <a:t>Optatius</a:t>
            </a:r>
            <a:endParaRPr sz="2400" dirty="0">
              <a:latin typeface="Atkinson Hyperlegible" pitchFamily="2" charset="0"/>
              <a:cs typeface="Lucida Sans"/>
            </a:endParaRPr>
          </a:p>
          <a:p>
            <a:pPr>
              <a:lnSpc>
                <a:spcPct val="100000"/>
              </a:lnSpc>
              <a:spcBef>
                <a:spcPts val="270"/>
              </a:spcBef>
              <a:tabLst>
                <a:tab pos="103505" algn="l"/>
              </a:tabLst>
            </a:pPr>
            <a:r>
              <a:rPr sz="2400" spc="-45" dirty="0">
                <a:solidFill>
                  <a:srgbClr val="5B5B5B"/>
                </a:solidFill>
                <a:latin typeface="Atkinson Hyperlegible" pitchFamily="2" charset="0"/>
                <a:cs typeface="Lucida Sans"/>
              </a:rPr>
              <a:t>Treball</a:t>
            </a:r>
            <a:r>
              <a:rPr sz="2400" spc="-80" dirty="0">
                <a:solidFill>
                  <a:srgbClr val="5B5B5B"/>
                </a:solidFill>
                <a:latin typeface="Atkinson Hyperlegible" pitchFamily="2" charset="0"/>
                <a:cs typeface="Lucida Sans"/>
              </a:rPr>
              <a:t> </a:t>
            </a:r>
            <a:r>
              <a:rPr sz="2400" spc="-10" dirty="0">
                <a:solidFill>
                  <a:srgbClr val="5B5B5B"/>
                </a:solidFill>
                <a:latin typeface="Atkinson Hyperlegible" pitchFamily="2" charset="0"/>
                <a:cs typeface="Lucida Sans"/>
              </a:rPr>
              <a:t>de</a:t>
            </a:r>
            <a:r>
              <a:rPr sz="2400" spc="-75" dirty="0">
                <a:solidFill>
                  <a:srgbClr val="5B5B5B"/>
                </a:solidFill>
                <a:latin typeface="Atkinson Hyperlegible" pitchFamily="2" charset="0"/>
                <a:cs typeface="Lucida Sans"/>
              </a:rPr>
              <a:t> </a:t>
            </a:r>
            <a:r>
              <a:rPr sz="2400" spc="-35" dirty="0">
                <a:solidFill>
                  <a:srgbClr val="5B5B5B"/>
                </a:solidFill>
                <a:latin typeface="Atkinson Hyperlegible" pitchFamily="2" charset="0"/>
                <a:cs typeface="Lucida Sans"/>
              </a:rPr>
              <a:t>Final</a:t>
            </a:r>
            <a:r>
              <a:rPr sz="2400" spc="-80" dirty="0">
                <a:solidFill>
                  <a:srgbClr val="5B5B5B"/>
                </a:solidFill>
                <a:latin typeface="Atkinson Hyperlegible" pitchFamily="2" charset="0"/>
                <a:cs typeface="Lucida Sans"/>
              </a:rPr>
              <a:t> </a:t>
            </a:r>
            <a:r>
              <a:rPr sz="2400" spc="-10" dirty="0">
                <a:solidFill>
                  <a:srgbClr val="5B5B5B"/>
                </a:solidFill>
                <a:latin typeface="Atkinson Hyperlegible" pitchFamily="2" charset="0"/>
                <a:cs typeface="Lucida Sans"/>
              </a:rPr>
              <a:t>de</a:t>
            </a:r>
            <a:r>
              <a:rPr sz="2400" spc="-75" dirty="0">
                <a:solidFill>
                  <a:srgbClr val="5B5B5B"/>
                </a:solidFill>
                <a:latin typeface="Atkinson Hyperlegible" pitchFamily="2" charset="0"/>
                <a:cs typeface="Lucida Sans"/>
              </a:rPr>
              <a:t> </a:t>
            </a:r>
            <a:r>
              <a:rPr sz="2400" spc="-10" dirty="0">
                <a:solidFill>
                  <a:srgbClr val="5B5B5B"/>
                </a:solidFill>
                <a:latin typeface="Atkinson Hyperlegible" pitchFamily="2" charset="0"/>
                <a:cs typeface="Lucida Sans"/>
              </a:rPr>
              <a:t>Màster</a:t>
            </a:r>
            <a:endParaRPr sz="2400" dirty="0">
              <a:latin typeface="Atkinson Hyperlegible" pitchFamily="2" charset="0"/>
              <a:cs typeface="Lucida Sans"/>
            </a:endParaRPr>
          </a:p>
        </p:txBody>
      </p:sp>
      <p:sp>
        <p:nvSpPr>
          <p:cNvPr id="19" name="object 8">
            <a:extLst>
              <a:ext uri="{FF2B5EF4-FFF2-40B4-BE49-F238E27FC236}">
                <a16:creationId xmlns:a16="http://schemas.microsoft.com/office/drawing/2014/main" id="{1AAC1C81-7D66-32F4-D23C-9B12E3C0E4C1}"/>
              </a:ext>
            </a:extLst>
          </p:cNvPr>
          <p:cNvSpPr txBox="1"/>
          <p:nvPr/>
        </p:nvSpPr>
        <p:spPr>
          <a:xfrm>
            <a:off x="6347982" y="3906820"/>
            <a:ext cx="4583962" cy="789960"/>
          </a:xfrm>
          <a:prstGeom prst="rect">
            <a:avLst/>
          </a:prstGeom>
          <a:solidFill>
            <a:srgbClr val="EFDDFF"/>
          </a:solidFill>
        </p:spPr>
        <p:txBody>
          <a:bodyPr vert="horz" wrap="square" lIns="0" tIns="0" rIns="0" bIns="0" rtlCol="0" anchor="ctr">
            <a:spAutoFit/>
          </a:bodyPr>
          <a:lstStyle/>
          <a:p>
            <a:pPr marL="12700" algn="ctr">
              <a:lnSpc>
                <a:spcPct val="100000"/>
              </a:lnSpc>
              <a:spcBef>
                <a:spcPts val="370"/>
              </a:spcBef>
            </a:pPr>
            <a:r>
              <a:rPr lang="es-ES" sz="2400" b="1" spc="-95" dirty="0">
                <a:solidFill>
                  <a:srgbClr val="5B5B5B"/>
                </a:solidFill>
                <a:latin typeface="Tahoma"/>
                <a:cs typeface="Tahoma"/>
              </a:rPr>
              <a:t>42</a:t>
            </a:r>
            <a:r>
              <a:rPr lang="es-ES" sz="2400" b="1" spc="55" dirty="0">
                <a:solidFill>
                  <a:srgbClr val="5B5B5B"/>
                </a:solidFill>
                <a:latin typeface="Tahoma"/>
                <a:cs typeface="Tahoma"/>
              </a:rPr>
              <a:t> </a:t>
            </a:r>
            <a:r>
              <a:rPr lang="es-ES" sz="2400" b="1" dirty="0" err="1">
                <a:solidFill>
                  <a:srgbClr val="5B5B5B"/>
                </a:solidFill>
                <a:latin typeface="Tahoma"/>
                <a:cs typeface="Tahoma"/>
              </a:rPr>
              <a:t>crèdits</a:t>
            </a:r>
            <a:r>
              <a:rPr lang="es-ES" sz="2400" b="1" spc="60" dirty="0">
                <a:solidFill>
                  <a:srgbClr val="5B5B5B"/>
                </a:solidFill>
                <a:latin typeface="Tahoma"/>
                <a:cs typeface="Tahoma"/>
              </a:rPr>
              <a:t> </a:t>
            </a:r>
            <a:r>
              <a:rPr lang="es-ES" sz="2400" b="1" spc="-10" dirty="0" err="1">
                <a:solidFill>
                  <a:srgbClr val="5B5B5B"/>
                </a:solidFill>
                <a:latin typeface="Tahoma"/>
                <a:cs typeface="Tahoma"/>
              </a:rPr>
              <a:t>obligatoris</a:t>
            </a:r>
            <a:endParaRPr lang="es-ES" sz="2400" b="1" spc="-10" dirty="0">
              <a:solidFill>
                <a:srgbClr val="5B5B5B"/>
              </a:solidFill>
              <a:latin typeface="Tahoma"/>
              <a:cs typeface="Tahoma"/>
            </a:endParaRPr>
          </a:p>
          <a:p>
            <a:pPr marL="12700" algn="ctr">
              <a:spcBef>
                <a:spcPts val="370"/>
              </a:spcBef>
            </a:pPr>
            <a:r>
              <a:rPr lang="es-ES" sz="2400" b="1" spc="-95" dirty="0">
                <a:solidFill>
                  <a:srgbClr val="5B5B5B"/>
                </a:solidFill>
                <a:latin typeface="Tahoma"/>
                <a:cs typeface="Tahoma"/>
              </a:rPr>
              <a:t>18</a:t>
            </a:r>
            <a:r>
              <a:rPr lang="es-ES" sz="2400" b="1" spc="55" dirty="0">
                <a:solidFill>
                  <a:srgbClr val="5B5B5B"/>
                </a:solidFill>
                <a:latin typeface="Tahoma"/>
                <a:cs typeface="Tahoma"/>
              </a:rPr>
              <a:t> </a:t>
            </a:r>
            <a:r>
              <a:rPr lang="es-ES" sz="2400" b="1" dirty="0" err="1">
                <a:solidFill>
                  <a:srgbClr val="5B5B5B"/>
                </a:solidFill>
                <a:latin typeface="Tahoma"/>
                <a:cs typeface="Tahoma"/>
              </a:rPr>
              <a:t>crèdits</a:t>
            </a:r>
            <a:r>
              <a:rPr lang="es-ES" sz="2400" b="1" spc="60" dirty="0">
                <a:solidFill>
                  <a:srgbClr val="5B5B5B"/>
                </a:solidFill>
                <a:latin typeface="Tahoma"/>
                <a:cs typeface="Tahoma"/>
              </a:rPr>
              <a:t> </a:t>
            </a:r>
            <a:r>
              <a:rPr lang="es-ES" sz="2400" b="1" spc="-10" dirty="0" err="1">
                <a:solidFill>
                  <a:srgbClr val="5B5B5B"/>
                </a:solidFill>
                <a:latin typeface="Tahoma"/>
                <a:cs typeface="Tahoma"/>
              </a:rPr>
              <a:t>optatius</a:t>
            </a:r>
            <a:endParaRPr lang="es-ES" sz="2400" b="1" spc="-10" dirty="0">
              <a:solidFill>
                <a:srgbClr val="5B5B5B"/>
              </a:solidFill>
              <a:latin typeface="Tahoma"/>
              <a:cs typeface="Tahoma"/>
            </a:endParaRPr>
          </a:p>
        </p:txBody>
      </p:sp>
      <p:sp>
        <p:nvSpPr>
          <p:cNvPr id="21" name="object 8">
            <a:extLst>
              <a:ext uri="{FF2B5EF4-FFF2-40B4-BE49-F238E27FC236}">
                <a16:creationId xmlns:a16="http://schemas.microsoft.com/office/drawing/2014/main" id="{09F7A586-2640-2C12-F10F-E1C481B46D87}"/>
              </a:ext>
            </a:extLst>
          </p:cNvPr>
          <p:cNvSpPr txBox="1"/>
          <p:nvPr/>
        </p:nvSpPr>
        <p:spPr>
          <a:xfrm>
            <a:off x="6381796" y="2825131"/>
            <a:ext cx="4583962" cy="369332"/>
          </a:xfrm>
          <a:prstGeom prst="rect">
            <a:avLst/>
          </a:prstGeom>
          <a:solidFill>
            <a:srgbClr val="EFDDFF"/>
          </a:solidFill>
        </p:spPr>
        <p:txBody>
          <a:bodyPr vert="horz" wrap="square" lIns="0" tIns="0" rIns="0" bIns="0" rtlCol="0" anchor="ctr">
            <a:spAutoFit/>
          </a:bodyPr>
          <a:lstStyle/>
          <a:p>
            <a:pPr marL="12700" algn="ctr">
              <a:lnSpc>
                <a:spcPct val="100000"/>
              </a:lnSpc>
              <a:spcBef>
                <a:spcPts val="370"/>
              </a:spcBef>
            </a:pPr>
            <a:r>
              <a:rPr lang="es-ES" sz="2400" b="1" spc="-95" dirty="0">
                <a:solidFill>
                  <a:srgbClr val="5B5B5B"/>
                </a:solidFill>
                <a:latin typeface="Tahoma"/>
                <a:cs typeface="Tahoma"/>
              </a:rPr>
              <a:t>60</a:t>
            </a:r>
            <a:r>
              <a:rPr lang="es-ES" sz="2400" b="1" spc="55" dirty="0">
                <a:solidFill>
                  <a:srgbClr val="5B5B5B"/>
                </a:solidFill>
                <a:latin typeface="Tahoma"/>
                <a:cs typeface="Tahoma"/>
              </a:rPr>
              <a:t> </a:t>
            </a:r>
            <a:r>
              <a:rPr lang="es-ES" sz="2400" b="1" dirty="0" err="1">
                <a:solidFill>
                  <a:srgbClr val="5B5B5B"/>
                </a:solidFill>
                <a:latin typeface="Tahoma"/>
                <a:cs typeface="Tahoma"/>
              </a:rPr>
              <a:t>crèdits</a:t>
            </a:r>
            <a:r>
              <a:rPr lang="es-ES" sz="2400" b="1" dirty="0">
                <a:solidFill>
                  <a:srgbClr val="5B5B5B"/>
                </a:solidFill>
                <a:latin typeface="Tahoma"/>
                <a:cs typeface="Tahoma"/>
              </a:rPr>
              <a:t> en total</a:t>
            </a:r>
            <a:endParaRPr lang="es-ES" sz="2400" b="1" spc="-10" dirty="0">
              <a:solidFill>
                <a:srgbClr val="5B5B5B"/>
              </a:solidFill>
              <a:latin typeface="Tahoma"/>
              <a:cs typeface="Tahoma"/>
            </a:endParaRPr>
          </a:p>
        </p:txBody>
      </p:sp>
    </p:spTree>
    <p:extLst>
      <p:ext uri="{BB962C8B-B14F-4D97-AF65-F5344CB8AC3E}">
        <p14:creationId xmlns:p14="http://schemas.microsoft.com/office/powerpoint/2010/main" val="28135251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sz="quarter" idx="23"/>
          </p:nvPr>
        </p:nvSpPr>
        <p:spPr/>
        <p:txBody>
          <a:bodyPr/>
          <a:lstStyle/>
          <a:p>
            <a:pPr marL="0" indent="0">
              <a:buNone/>
            </a:pPr>
            <a:r>
              <a:rPr lang="ca-ES" dirty="0"/>
              <a:t>MÀSTER </a:t>
            </a:r>
            <a:r>
              <a:rPr lang="ca-ES" dirty="0">
                <a:latin typeface="Atkinson Hyperlegible" pitchFamily="50" charset="0"/>
              </a:rPr>
              <a:t>METRÒPOLI</a:t>
            </a:r>
            <a:endParaRPr dirty="0">
              <a:latin typeface="Atkinson Hyperlegible" pitchFamily="50" charset="0"/>
            </a:endParaRPr>
          </a:p>
        </p:txBody>
      </p:sp>
      <p:sp>
        <p:nvSpPr>
          <p:cNvPr id="4" name="Title 1"/>
          <p:cNvSpPr txBox="1">
            <a:spLocks/>
          </p:cNvSpPr>
          <p:nvPr/>
        </p:nvSpPr>
        <p:spPr>
          <a:xfrm>
            <a:off x="666990" y="491193"/>
            <a:ext cx="3522626" cy="423207"/>
          </a:xfrm>
          <a:prstGeom prst="rect">
            <a:avLst/>
          </a:prstGeom>
        </p:spPr>
        <p:txBody>
          <a:bodyPr lIns="0" tIns="0" rIns="0" bIns="0"/>
          <a:lstStyle>
            <a:lvl1pPr algn="l" defTabSz="914400" rtl="0" eaLnBrk="1" latinLnBrk="0" hangingPunct="1">
              <a:lnSpc>
                <a:spcPct val="90000"/>
              </a:lnSpc>
              <a:spcBef>
                <a:spcPct val="0"/>
              </a:spcBef>
              <a:buNone/>
              <a:defRPr sz="3200" b="0" i="0" kern="1200">
                <a:solidFill>
                  <a:schemeClr val="tx2"/>
                </a:solidFill>
                <a:latin typeface="Atkinson Hyperlegible" charset="0"/>
                <a:ea typeface="Atkinson Hyperlegible" charset="0"/>
                <a:cs typeface="Atkinson Hyperlegible" charset="0"/>
              </a:defRPr>
            </a:lvl1pPr>
          </a:lstStyle>
          <a:p>
            <a:r>
              <a:rPr lang="en-US" b="1" dirty="0" err="1">
                <a:solidFill>
                  <a:srgbClr val="7030A0"/>
                </a:solidFill>
              </a:rPr>
              <a:t>Màster</a:t>
            </a:r>
            <a:r>
              <a:rPr lang="en-US" b="1" dirty="0">
                <a:solidFill>
                  <a:srgbClr val="7030A0"/>
                </a:solidFill>
              </a:rPr>
              <a:t> Metròpoli</a:t>
            </a:r>
          </a:p>
        </p:txBody>
      </p:sp>
      <p:sp>
        <p:nvSpPr>
          <p:cNvPr id="2" name="Marcador de texto 2">
            <a:extLst>
              <a:ext uri="{FF2B5EF4-FFF2-40B4-BE49-F238E27FC236}">
                <a16:creationId xmlns:a16="http://schemas.microsoft.com/office/drawing/2014/main" id="{D3963ABA-FA3B-2A07-F474-60AB8AC8732F}"/>
              </a:ext>
            </a:extLst>
          </p:cNvPr>
          <p:cNvSpPr txBox="1">
            <a:spLocks/>
          </p:cNvSpPr>
          <p:nvPr/>
        </p:nvSpPr>
        <p:spPr>
          <a:xfrm>
            <a:off x="6500382" y="6351721"/>
            <a:ext cx="3333559" cy="210312"/>
          </a:xfrm>
          <a:prstGeom prst="rect">
            <a:avLst/>
          </a:prstGeom>
        </p:spPr>
        <p:txBody>
          <a:bodyPr wrap="square" lIns="0" tIns="0" rIns="0" bIns="0" anchor="t" anchorCtr="0"/>
          <a:lstStyle>
            <a:lvl1pPr marL="0" indent="0" algn="l" defTabSz="914400" rtl="0" eaLnBrk="1" latinLnBrk="0" hangingPunct="1">
              <a:lnSpc>
                <a:spcPct val="90000"/>
              </a:lnSpc>
              <a:spcBef>
                <a:spcPts val="1000"/>
              </a:spcBef>
              <a:buFont typeface="Arial" panose="020B0604020202020204" pitchFamily="34" charset="0"/>
              <a:buNone/>
              <a:defRPr sz="800" b="0" i="0" kern="1200">
                <a:solidFill>
                  <a:schemeClr val="tx1"/>
                </a:solidFill>
                <a:latin typeface="Atkinson Hyperlegible" charset="0"/>
                <a:ea typeface="Atkinson Hyperlegible" charset="0"/>
                <a:cs typeface="Atkinson Hyperlegible" charset="0"/>
              </a:defRPr>
            </a:lvl1pPr>
            <a:lvl2pPr marL="457200" indent="0" algn="l" defTabSz="914400" rtl="0" eaLnBrk="1" latinLnBrk="0" hangingPunct="1">
              <a:lnSpc>
                <a:spcPct val="90000"/>
              </a:lnSpc>
              <a:spcBef>
                <a:spcPts val="500"/>
              </a:spcBef>
              <a:buFont typeface="Arial" panose="020B0604020202020204" pitchFamily="34" charset="0"/>
              <a:buNone/>
              <a:defRPr sz="1400" b="0" i="0" kern="1200">
                <a:solidFill>
                  <a:schemeClr val="tx2"/>
                </a:solidFill>
                <a:latin typeface="Atkinson Hyperlegible" charset="0"/>
                <a:ea typeface="Atkinson Hyperlegible" charset="0"/>
                <a:cs typeface="Atkinson Hyperlegible"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Atkinson Hyperlegible" charset="0"/>
                <a:ea typeface="Atkinson Hyperlegible" charset="0"/>
                <a:cs typeface="Atkinson Hyperlegible"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Atkinson Hyperlegible" charset="0"/>
                <a:ea typeface="Atkinson Hyperlegible" charset="0"/>
                <a:cs typeface="Atkinson Hyperlegible"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2"/>
                </a:solidFill>
                <a:latin typeface="Atkinson Hyperlegible" charset="0"/>
                <a:ea typeface="Atkinson Hyperlegible" charset="0"/>
                <a:cs typeface="Atkinson Hyperlegible"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dirty="0"/>
              <a:t>PLA D’ESTUDIS</a:t>
            </a:r>
          </a:p>
        </p:txBody>
      </p:sp>
      <p:sp>
        <p:nvSpPr>
          <p:cNvPr id="5" name="Marcador de texto 6">
            <a:extLst>
              <a:ext uri="{FF2B5EF4-FFF2-40B4-BE49-F238E27FC236}">
                <a16:creationId xmlns:a16="http://schemas.microsoft.com/office/drawing/2014/main" id="{D054505F-FD7E-9B0E-C420-19AD95753128}"/>
              </a:ext>
            </a:extLst>
          </p:cNvPr>
          <p:cNvSpPr>
            <a:spLocks noGrp="1"/>
          </p:cNvSpPr>
          <p:nvPr>
            <p:ph type="body" sz="quarter" idx="13"/>
          </p:nvPr>
        </p:nvSpPr>
        <p:spPr>
          <a:xfrm>
            <a:off x="8298858" y="715588"/>
            <a:ext cx="3070166" cy="234470"/>
          </a:xfrm>
        </p:spPr>
        <p:txBody>
          <a:bodyPr>
            <a:noAutofit/>
          </a:bodyPr>
          <a:lstStyle/>
          <a:p>
            <a:r>
              <a:rPr lang="ca-ES" sz="1600" b="1" dirty="0">
                <a:latin typeface="Atkinson Hyperlegible" pitchFamily="2" charset="0"/>
              </a:rPr>
              <a:t>Pla d’Estudis 7ena Edició</a:t>
            </a:r>
          </a:p>
        </p:txBody>
      </p:sp>
      <p:sp>
        <p:nvSpPr>
          <p:cNvPr id="6" name="Marcador de contenido 2">
            <a:extLst>
              <a:ext uri="{FF2B5EF4-FFF2-40B4-BE49-F238E27FC236}">
                <a16:creationId xmlns:a16="http://schemas.microsoft.com/office/drawing/2014/main" id="{A203BFB6-F3A6-DD12-48F3-F8ED15C462E7}"/>
              </a:ext>
            </a:extLst>
          </p:cNvPr>
          <p:cNvSpPr txBox="1">
            <a:spLocks/>
          </p:cNvSpPr>
          <p:nvPr/>
        </p:nvSpPr>
        <p:spPr>
          <a:xfrm>
            <a:off x="550687" y="1950400"/>
            <a:ext cx="5460000" cy="1211644"/>
          </a:xfrm>
          <a:prstGeom prst="rect">
            <a:avLst/>
          </a:prstGeom>
          <a:solidFill>
            <a:srgbClr val="EFDDFF"/>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43429">
              <a:lnSpc>
                <a:spcPct val="100000"/>
              </a:lnSpc>
              <a:spcBef>
                <a:spcPts val="0"/>
              </a:spcBef>
              <a:buClr>
                <a:srgbClr val="AE0033"/>
              </a:buClr>
              <a:buSzPts val="1400"/>
              <a:buFont typeface="Arial" panose="020B0604020202020204" pitchFamily="34" charset="0"/>
              <a:buNone/>
            </a:pPr>
            <a:r>
              <a:rPr lang="es-ES" sz="1600" b="1" dirty="0">
                <a:latin typeface=" Atkinson Hyperlegible"/>
                <a:ea typeface="Calibri" panose="020F0502020204030204" pitchFamily="34" charset="0"/>
                <a:cs typeface="Times New Roman" panose="02020603050405020304" pitchFamily="18" charset="0"/>
              </a:rPr>
              <a:t>    DINÀMIQUES DE TRANSFORMACIÓ TERRITORIAL</a:t>
            </a:r>
          </a:p>
          <a:p>
            <a:pPr marL="243429">
              <a:lnSpc>
                <a:spcPct val="100000"/>
              </a:lnSpc>
              <a:spcBef>
                <a:spcPts val="0"/>
              </a:spcBef>
              <a:buClr>
                <a:srgbClr val="AE0033"/>
              </a:buClr>
              <a:buSzPts val="1400"/>
              <a:buFont typeface="Arial" panose="020B0604020202020204" pitchFamily="34" charset="0"/>
              <a:buNone/>
            </a:pPr>
            <a:r>
              <a:rPr lang="es-ES" sz="1600" b="1" dirty="0">
                <a:latin typeface=" Atkinson Hyperlegible"/>
                <a:ea typeface="Calibri" panose="020F0502020204030204" pitchFamily="34" charset="0"/>
                <a:cs typeface="Times New Roman" panose="02020603050405020304" pitchFamily="18" charset="0"/>
              </a:rPr>
              <a:t>    I POBLACIONAL</a:t>
            </a:r>
          </a:p>
          <a:p>
            <a:pPr marL="0" indent="0">
              <a:lnSpc>
                <a:spcPct val="100000"/>
              </a:lnSpc>
              <a:spcBef>
                <a:spcPts val="0"/>
              </a:spcBef>
              <a:buClr>
                <a:srgbClr val="AE0033"/>
              </a:buClr>
              <a:buSzPts val="1400"/>
              <a:buFont typeface="Arial" panose="020B0604020202020204" pitchFamily="34" charset="0"/>
              <a:buNone/>
            </a:pPr>
            <a:endParaRPr lang="es-ES" sz="667" dirty="0">
              <a:latin typeface=" Atkinson Hyperlegible"/>
              <a:ea typeface="Calibri" panose="020F0502020204030204" pitchFamily="34" charset="0"/>
              <a:cs typeface="Times New Roman" panose="02020603050405020304" pitchFamily="18" charset="0"/>
            </a:endParaRPr>
          </a:p>
          <a:p>
            <a:pPr marL="300582" indent="-124890">
              <a:lnSpc>
                <a:spcPct val="115000"/>
              </a:lnSpc>
              <a:spcBef>
                <a:spcPts val="0"/>
              </a:spcBef>
              <a:buClr>
                <a:srgbClr val="AE0033"/>
              </a:buClr>
              <a:buFont typeface="Wingdings" panose="05000000000000000000" pitchFamily="2" charset="2"/>
              <a:buChar char="§"/>
            </a:pPr>
            <a:r>
              <a:rPr lang="es-ES" sz="1200" kern="0" dirty="0" err="1">
                <a:latin typeface=" Atkinson Hyperlegible"/>
                <a:cs typeface="Times New Roman" panose="02020603050405020304" pitchFamily="18" charset="0"/>
              </a:rPr>
              <a:t>Dinàmiques</a:t>
            </a:r>
            <a:r>
              <a:rPr lang="es-ES" sz="1200" kern="0" dirty="0">
                <a:latin typeface=" Atkinson Hyperlegible"/>
                <a:cs typeface="Times New Roman" panose="02020603050405020304" pitchFamily="18" charset="0"/>
              </a:rPr>
              <a:t> de </a:t>
            </a:r>
            <a:r>
              <a:rPr lang="es-ES" sz="1200" kern="0" dirty="0" err="1">
                <a:latin typeface=" Atkinson Hyperlegible"/>
                <a:cs typeface="Times New Roman" panose="02020603050405020304" pitchFamily="18" charset="0"/>
              </a:rPr>
              <a:t>transformació</a:t>
            </a:r>
            <a:r>
              <a:rPr lang="es-ES" sz="1200" kern="0" dirty="0">
                <a:latin typeface=" Atkinson Hyperlegible"/>
                <a:cs typeface="Times New Roman" panose="02020603050405020304" pitchFamily="18" charset="0"/>
              </a:rPr>
              <a:t> territorial, </a:t>
            </a:r>
            <a:r>
              <a:rPr lang="es-ES" sz="1200" i="1" kern="0" dirty="0">
                <a:latin typeface=" Atkinson Hyperlegible"/>
                <a:cs typeface="Times New Roman" panose="02020603050405020304" pitchFamily="18" charset="0"/>
              </a:rPr>
              <a:t>Oriol </a:t>
            </a:r>
            <a:r>
              <a:rPr lang="es-ES" sz="1200" i="1" kern="0" dirty="0" err="1">
                <a:latin typeface=" Atkinson Hyperlegible"/>
                <a:cs typeface="Times New Roman" panose="02020603050405020304" pitchFamily="18" charset="0"/>
              </a:rPr>
              <a:t>Nel.lo</a:t>
            </a:r>
            <a:r>
              <a:rPr lang="es-ES" sz="1200" i="1" kern="0" dirty="0">
                <a:latin typeface=" Atkinson Hyperlegible"/>
                <a:cs typeface="Times New Roman" panose="02020603050405020304" pitchFamily="18" charset="0"/>
              </a:rPr>
              <a:t>                 </a:t>
            </a:r>
          </a:p>
          <a:p>
            <a:pPr marL="300582" indent="-124890">
              <a:lnSpc>
                <a:spcPct val="115000"/>
              </a:lnSpc>
              <a:spcBef>
                <a:spcPts val="0"/>
              </a:spcBef>
              <a:buClr>
                <a:srgbClr val="AE0033"/>
              </a:buClr>
              <a:buFont typeface="Wingdings" panose="05000000000000000000" pitchFamily="2" charset="2"/>
              <a:buChar char="§"/>
            </a:pPr>
            <a:r>
              <a:rPr lang="es-ES" sz="1200" kern="0" dirty="0" err="1">
                <a:latin typeface=" Atkinson Hyperlegible"/>
                <a:cs typeface="Times New Roman" panose="02020603050405020304" pitchFamily="18" charset="0"/>
              </a:rPr>
              <a:t>Dinàmiques</a:t>
            </a:r>
            <a:r>
              <a:rPr lang="es-ES" sz="1200" kern="0" dirty="0">
                <a:latin typeface=" Atkinson Hyperlegible"/>
                <a:cs typeface="Times New Roman" panose="02020603050405020304" pitchFamily="18" charset="0"/>
              </a:rPr>
              <a:t> de </a:t>
            </a:r>
            <a:r>
              <a:rPr lang="es-ES" sz="1200" kern="0" dirty="0" err="1">
                <a:latin typeface=" Atkinson Hyperlegible"/>
                <a:cs typeface="Times New Roman" panose="02020603050405020304" pitchFamily="18" charset="0"/>
              </a:rPr>
              <a:t>transformació</a:t>
            </a:r>
            <a:r>
              <a:rPr lang="es-ES" sz="1200" kern="0" dirty="0">
                <a:latin typeface=" Atkinson Hyperlegible"/>
                <a:cs typeface="Times New Roman" panose="02020603050405020304" pitchFamily="18" charset="0"/>
              </a:rPr>
              <a:t> poblacional, </a:t>
            </a:r>
            <a:r>
              <a:rPr lang="es-ES" sz="1200" i="1" kern="0" dirty="0">
                <a:latin typeface=" Atkinson Hyperlegible"/>
                <a:cs typeface="Times New Roman" panose="02020603050405020304" pitchFamily="18" charset="0"/>
              </a:rPr>
              <a:t>Toni López            </a:t>
            </a:r>
          </a:p>
          <a:p>
            <a:pPr marL="0" indent="0">
              <a:lnSpc>
                <a:spcPct val="115000"/>
              </a:lnSpc>
              <a:buClr>
                <a:srgbClr val="AE0033"/>
              </a:buClr>
              <a:buFont typeface="Arial" panose="020B0604020202020204" pitchFamily="34" charset="0"/>
              <a:buNone/>
            </a:pPr>
            <a:endParaRPr lang="es-ES" sz="1333" dirty="0">
              <a:solidFill>
                <a:schemeClr val="tx1">
                  <a:lumMod val="65000"/>
                  <a:lumOff val="35000"/>
                </a:schemeClr>
              </a:solidFill>
              <a:ea typeface="Calibri" panose="020F0502020204030204" pitchFamily="34" charset="0"/>
              <a:cs typeface="Times New Roman" panose="02020603050405020304" pitchFamily="18" charset="0"/>
            </a:endParaRPr>
          </a:p>
          <a:p>
            <a:pPr marL="0" indent="0">
              <a:lnSpc>
                <a:spcPct val="115000"/>
              </a:lnSpc>
              <a:buClr>
                <a:srgbClr val="AE0033"/>
              </a:buClr>
              <a:buFont typeface="Arial" panose="020B0604020202020204" pitchFamily="34" charset="0"/>
              <a:buNone/>
            </a:pPr>
            <a:endParaRPr lang="ca-ES" sz="1333" dirty="0">
              <a:solidFill>
                <a:schemeClr val="tx1">
                  <a:lumMod val="65000"/>
                  <a:lumOff val="35000"/>
                </a:schemeClr>
              </a:solidFill>
              <a:ea typeface="Calibri" panose="020F0502020204030204" pitchFamily="34" charset="0"/>
              <a:cs typeface="Times New Roman" panose="02020603050405020304" pitchFamily="18" charset="0"/>
            </a:endParaRPr>
          </a:p>
        </p:txBody>
      </p:sp>
      <p:sp>
        <p:nvSpPr>
          <p:cNvPr id="7" name="Título 1">
            <a:extLst>
              <a:ext uri="{FF2B5EF4-FFF2-40B4-BE49-F238E27FC236}">
                <a16:creationId xmlns:a16="http://schemas.microsoft.com/office/drawing/2014/main" id="{384E9805-3A41-5818-36C3-226504C5C99A}"/>
              </a:ext>
            </a:extLst>
          </p:cNvPr>
          <p:cNvSpPr txBox="1">
            <a:spLocks/>
          </p:cNvSpPr>
          <p:nvPr/>
        </p:nvSpPr>
        <p:spPr>
          <a:xfrm>
            <a:off x="2946401" y="1050531"/>
            <a:ext cx="6017987" cy="677671"/>
          </a:xfrm>
          <a:prstGeom prst="rect">
            <a:avLst/>
          </a:prstGeom>
          <a:solidFill>
            <a:schemeClr val="bg1"/>
          </a:solidFill>
        </p:spPr>
        <p:txBody>
          <a:bodyPr lIns="0" tIns="0" rIns="0" bIns="0">
            <a:noAutofit/>
          </a:bodyPr>
          <a:lstStyle>
            <a:lvl1pPr>
              <a:defRPr sz="7000" b="1" i="0">
                <a:solidFill>
                  <a:schemeClr val="bg1"/>
                </a:solidFill>
                <a:latin typeface="Tahoma"/>
                <a:ea typeface="+mj-ea"/>
                <a:cs typeface="Tahoma"/>
              </a:defRPr>
            </a:lvl1pPr>
          </a:lstStyle>
          <a:p>
            <a:pPr algn="ctr">
              <a:lnSpc>
                <a:spcPct val="120000"/>
              </a:lnSpc>
            </a:pPr>
            <a:r>
              <a:rPr lang="ca-ES" sz="1867" kern="0" dirty="0">
                <a:solidFill>
                  <a:schemeClr val="tx1"/>
                </a:solidFill>
                <a:latin typeface="Atkinson Hyperlegible" pitchFamily="2" charset="0"/>
              </a:rPr>
              <a:t>MÒDULS OBLIGATORIS</a:t>
            </a:r>
          </a:p>
          <a:p>
            <a:pPr algn="ctr">
              <a:lnSpc>
                <a:spcPct val="120000"/>
              </a:lnSpc>
            </a:pPr>
            <a:r>
              <a:rPr lang="ca-ES" sz="1867" kern="0" dirty="0">
                <a:solidFill>
                  <a:schemeClr val="tx1"/>
                </a:solidFill>
                <a:latin typeface="Atkinson Hyperlegible" pitchFamily="2" charset="0"/>
              </a:rPr>
              <a:t>(</a:t>
            </a:r>
            <a:r>
              <a:rPr lang="es-ES" sz="1867" kern="0" dirty="0">
                <a:solidFill>
                  <a:schemeClr val="tx1"/>
                </a:solidFill>
                <a:latin typeface="Atkinson Hyperlegible" pitchFamily="2" charset="0"/>
              </a:rPr>
              <a:t>30 </a:t>
            </a:r>
            <a:r>
              <a:rPr lang="es-ES" sz="1867" kern="0" dirty="0" err="1">
                <a:solidFill>
                  <a:schemeClr val="tx1"/>
                </a:solidFill>
                <a:latin typeface="Atkinson Hyperlegible" pitchFamily="2" charset="0"/>
              </a:rPr>
              <a:t>crèdits</a:t>
            </a:r>
            <a:r>
              <a:rPr lang="es-ES" sz="1867" b="0" kern="0" dirty="0">
                <a:solidFill>
                  <a:schemeClr val="tx1"/>
                </a:solidFill>
                <a:latin typeface="Atkinson Hyperlegible" pitchFamily="2" charset="0"/>
              </a:rPr>
              <a:t> + 12TFM</a:t>
            </a:r>
            <a:r>
              <a:rPr lang="ca-ES" sz="1867" b="0" kern="0" dirty="0">
                <a:solidFill>
                  <a:schemeClr val="tx1"/>
                </a:solidFill>
                <a:latin typeface="Atkinson Hyperlegible" pitchFamily="2" charset="0"/>
              </a:rPr>
              <a:t>)</a:t>
            </a:r>
            <a:br>
              <a:rPr lang="ca-ES" sz="1867" kern="0" dirty="0">
                <a:solidFill>
                  <a:schemeClr val="bg2">
                    <a:lumMod val="10000"/>
                  </a:schemeClr>
                </a:solidFill>
                <a:latin typeface="Open sans"/>
              </a:rPr>
            </a:br>
            <a:endParaRPr lang="ca-ES" sz="1867" kern="0" dirty="0">
              <a:solidFill>
                <a:schemeClr val="bg2">
                  <a:lumMod val="10000"/>
                </a:schemeClr>
              </a:solidFill>
              <a:latin typeface="Open sans"/>
            </a:endParaRPr>
          </a:p>
        </p:txBody>
      </p:sp>
      <p:sp>
        <p:nvSpPr>
          <p:cNvPr id="8" name="Marcador de contenido 2">
            <a:extLst>
              <a:ext uri="{FF2B5EF4-FFF2-40B4-BE49-F238E27FC236}">
                <a16:creationId xmlns:a16="http://schemas.microsoft.com/office/drawing/2014/main" id="{76A6E2F1-BACF-A390-6D8E-0A15BAA0B7BC}"/>
              </a:ext>
            </a:extLst>
          </p:cNvPr>
          <p:cNvSpPr txBox="1">
            <a:spLocks/>
          </p:cNvSpPr>
          <p:nvPr/>
        </p:nvSpPr>
        <p:spPr>
          <a:xfrm>
            <a:off x="544336" y="3309423"/>
            <a:ext cx="5460000" cy="1174617"/>
          </a:xfrm>
          <a:prstGeom prst="rect">
            <a:avLst/>
          </a:prstGeom>
          <a:solidFill>
            <a:srgbClr val="EFDDFF"/>
          </a:solidFill>
        </p:spPr>
        <p:txBody>
          <a:bodyPr wrap="square" lIns="0" tIns="0" rIns="0" bIns="0">
            <a:spAutoFit/>
          </a:bodyPr>
          <a:lstStyle>
            <a:lvl1pPr marL="0">
              <a:defRPr sz="3500" b="0" i="0">
                <a:solidFill>
                  <a:schemeClr val="bg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43429">
              <a:buClr>
                <a:srgbClr val="AE0033"/>
              </a:buClr>
              <a:buSzPts val="1400"/>
            </a:pPr>
            <a:r>
              <a:rPr lang="es-ES" sz="1600" b="1" kern="0" dirty="0">
                <a:solidFill>
                  <a:schemeClr val="tx1"/>
                </a:solidFill>
                <a:latin typeface=" Atkinson Hyperlegible"/>
                <a:ea typeface="Calibri" panose="020F0502020204030204" pitchFamily="34" charset="0"/>
                <a:cs typeface="Times New Roman" panose="02020603050405020304" pitchFamily="18" charset="0"/>
              </a:rPr>
              <a:t>GOVERNANÇA METROPOLITANA I </a:t>
            </a:r>
          </a:p>
          <a:p>
            <a:pPr marL="243429">
              <a:buClr>
                <a:srgbClr val="AE0033"/>
              </a:buClr>
              <a:buSzPts val="1400"/>
            </a:pPr>
            <a:r>
              <a:rPr lang="es-ES" sz="1600" b="1" kern="0" dirty="0">
                <a:solidFill>
                  <a:schemeClr val="tx1"/>
                </a:solidFill>
                <a:latin typeface=" Atkinson Hyperlegible"/>
                <a:ea typeface="Calibri" panose="020F0502020204030204" pitchFamily="34" charset="0"/>
                <a:cs typeface="Times New Roman" panose="02020603050405020304" pitchFamily="18" charset="0"/>
              </a:rPr>
              <a:t>NOVA AGENDA URBANA </a:t>
            </a:r>
          </a:p>
          <a:p>
            <a:pPr marL="121715">
              <a:buClr>
                <a:srgbClr val="AE0033"/>
              </a:buClr>
              <a:buSzPts val="1400"/>
            </a:pPr>
            <a:endParaRPr lang="es-ES" sz="700" b="1" kern="0" dirty="0">
              <a:solidFill>
                <a:schemeClr val="tx1"/>
              </a:solidFill>
              <a:latin typeface=" Atkinson Hyperlegible"/>
              <a:ea typeface="Calibri" panose="020F0502020204030204" pitchFamily="34" charset="0"/>
              <a:cs typeface="Times New Roman" panose="02020603050405020304" pitchFamily="18" charset="0"/>
            </a:endParaRPr>
          </a:p>
          <a:p>
            <a:pPr marL="300582" indent="-124890">
              <a:buClr>
                <a:srgbClr val="AE0033"/>
              </a:buClr>
              <a:buSzPct val="100000"/>
              <a:buFont typeface="Wingdings" panose="05000000000000000000" pitchFamily="2" charset="2"/>
              <a:buChar char="§"/>
            </a:pPr>
            <a:r>
              <a:rPr lang="es-ES" sz="1200" kern="0" dirty="0" err="1">
                <a:solidFill>
                  <a:schemeClr val="tx1"/>
                </a:solidFill>
                <a:latin typeface=" Atkinson Hyperlegible"/>
                <a:ea typeface="Calibri" panose="020F0502020204030204" pitchFamily="34" charset="0"/>
                <a:cs typeface="Times New Roman" panose="02020603050405020304" pitchFamily="18" charset="0"/>
              </a:rPr>
              <a:t>Models</a:t>
            </a:r>
            <a:r>
              <a:rPr lang="es-ES" sz="1200" kern="0" dirty="0">
                <a:solidFill>
                  <a:schemeClr val="tx1"/>
                </a:solidFill>
                <a:latin typeface=" Atkinson Hyperlegible"/>
                <a:ea typeface="Calibri" panose="020F0502020204030204" pitchFamily="34" charset="0"/>
                <a:cs typeface="Times New Roman" panose="02020603050405020304" pitchFamily="18" charset="0"/>
              </a:rPr>
              <a:t> de </a:t>
            </a:r>
            <a:r>
              <a:rPr lang="es-ES" sz="1200" kern="0" dirty="0" err="1">
                <a:solidFill>
                  <a:schemeClr val="tx1"/>
                </a:solidFill>
                <a:latin typeface=" Atkinson Hyperlegible"/>
                <a:ea typeface="Calibri" panose="020F0502020204030204" pitchFamily="34" charset="0"/>
                <a:cs typeface="Times New Roman" panose="02020603050405020304" pitchFamily="18" charset="0"/>
              </a:rPr>
              <a:t>governança</a:t>
            </a:r>
            <a:r>
              <a:rPr lang="es-ES" sz="1200" kern="0" dirty="0">
                <a:solidFill>
                  <a:schemeClr val="tx1"/>
                </a:solidFill>
                <a:latin typeface=" Atkinson Hyperlegible"/>
                <a:ea typeface="Calibri" panose="020F0502020204030204" pitchFamily="34" charset="0"/>
                <a:cs typeface="Times New Roman" panose="02020603050405020304" pitchFamily="18" charset="0"/>
              </a:rPr>
              <a:t> metropolitana, </a:t>
            </a:r>
            <a:r>
              <a:rPr lang="es-ES" sz="1200" i="1" kern="0" dirty="0">
                <a:solidFill>
                  <a:schemeClr val="tx1"/>
                </a:solidFill>
                <a:latin typeface=" Atkinson Hyperlegible"/>
                <a:ea typeface="Calibri" panose="020F0502020204030204" pitchFamily="34" charset="0"/>
                <a:cs typeface="Times New Roman" panose="02020603050405020304" pitchFamily="18" charset="0"/>
              </a:rPr>
              <a:t>Mariona Tomàs</a:t>
            </a:r>
          </a:p>
          <a:p>
            <a:pPr marL="300582" indent="-124890">
              <a:buClr>
                <a:srgbClr val="AE0033"/>
              </a:buClr>
              <a:buSzPct val="100000"/>
              <a:buFont typeface="Wingdings" panose="05000000000000000000" pitchFamily="2" charset="2"/>
              <a:buChar char="§"/>
            </a:pPr>
            <a:r>
              <a:rPr lang="es-ES" sz="1200" kern="0" dirty="0" err="1">
                <a:solidFill>
                  <a:schemeClr val="tx1"/>
                </a:solidFill>
                <a:latin typeface=" Atkinson Hyperlegible"/>
                <a:ea typeface="Calibri" panose="020F0502020204030204" pitchFamily="34" charset="0"/>
                <a:cs typeface="Times New Roman" panose="02020603050405020304" pitchFamily="18" charset="0"/>
              </a:rPr>
              <a:t>Municipalisme</a:t>
            </a:r>
            <a:r>
              <a:rPr lang="es-ES" sz="1200" kern="0" dirty="0">
                <a:solidFill>
                  <a:schemeClr val="tx1"/>
                </a:solidFill>
                <a:latin typeface=" Atkinson Hyperlegible"/>
                <a:ea typeface="Calibri" panose="020F0502020204030204" pitchFamily="34" charset="0"/>
                <a:cs typeface="Times New Roman" panose="02020603050405020304" pitchFamily="18" charset="0"/>
              </a:rPr>
              <a:t> i nova agenda urbana, </a:t>
            </a:r>
            <a:r>
              <a:rPr lang="es-ES" sz="1200" i="1" kern="0" dirty="0">
                <a:solidFill>
                  <a:schemeClr val="tx1"/>
                </a:solidFill>
                <a:latin typeface=" Atkinson Hyperlegible"/>
                <a:ea typeface="Calibri" panose="020F0502020204030204" pitchFamily="34" charset="0"/>
                <a:cs typeface="Times New Roman" panose="02020603050405020304" pitchFamily="18" charset="0"/>
              </a:rPr>
              <a:t>Marc Martí</a:t>
            </a:r>
          </a:p>
          <a:p>
            <a:pPr marL="175692">
              <a:buClr>
                <a:srgbClr val="AE0033"/>
              </a:buClr>
              <a:buSzPts val="1400"/>
            </a:pPr>
            <a:endParaRPr lang="es-ES" sz="1333" kern="0" dirty="0">
              <a:solidFill>
                <a:schemeClr val="tx1">
                  <a:lumMod val="65000"/>
                  <a:lumOff val="35000"/>
                </a:schemeClr>
              </a:solidFill>
              <a:latin typeface="+mn-lt"/>
              <a:ea typeface="Calibri" panose="020F0502020204030204" pitchFamily="34" charset="0"/>
              <a:cs typeface="Times New Roman" panose="02020603050405020304" pitchFamily="18" charset="0"/>
            </a:endParaRPr>
          </a:p>
        </p:txBody>
      </p:sp>
      <p:sp>
        <p:nvSpPr>
          <p:cNvPr id="9" name="Marcador de contenido 2">
            <a:extLst>
              <a:ext uri="{FF2B5EF4-FFF2-40B4-BE49-F238E27FC236}">
                <a16:creationId xmlns:a16="http://schemas.microsoft.com/office/drawing/2014/main" id="{90EC3BE9-26D6-7F76-93D5-6627EE9F93F7}"/>
              </a:ext>
            </a:extLst>
          </p:cNvPr>
          <p:cNvSpPr txBox="1">
            <a:spLocks/>
          </p:cNvSpPr>
          <p:nvPr/>
        </p:nvSpPr>
        <p:spPr>
          <a:xfrm>
            <a:off x="550687" y="4631419"/>
            <a:ext cx="5460000" cy="1154162"/>
          </a:xfrm>
          <a:prstGeom prst="rect">
            <a:avLst/>
          </a:prstGeom>
          <a:solidFill>
            <a:srgbClr val="EFDDFF"/>
          </a:solidFill>
        </p:spPr>
        <p:txBody>
          <a:bodyPr wrap="square" lIns="0" tIns="0" rIns="0" bIns="0">
            <a:spAutoFit/>
          </a:bodyPr>
          <a:lstStyle>
            <a:lvl1pPr marL="0">
              <a:defRPr sz="3500" b="0" i="0">
                <a:solidFill>
                  <a:schemeClr val="bg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43429">
              <a:buClr>
                <a:srgbClr val="AE0033"/>
              </a:buClr>
              <a:buSzPts val="1400"/>
            </a:pPr>
            <a:r>
              <a:rPr lang="es-ES" sz="1600" b="1" kern="0" dirty="0">
                <a:solidFill>
                  <a:schemeClr val="tx1"/>
                </a:solidFill>
                <a:latin typeface=" Atkinson Hyperlegible"/>
                <a:ea typeface="Calibri" panose="020F0502020204030204" pitchFamily="34" charset="0"/>
                <a:cs typeface="Times New Roman" panose="02020603050405020304" pitchFamily="18" charset="0"/>
              </a:rPr>
              <a:t>ESTRUCTURA SOCIORESIDENCIAL I </a:t>
            </a:r>
          </a:p>
          <a:p>
            <a:pPr marL="243429">
              <a:buClr>
                <a:srgbClr val="AE0033"/>
              </a:buClr>
              <a:buSzPts val="1400"/>
            </a:pPr>
            <a:r>
              <a:rPr lang="es-ES" sz="1600" b="1" kern="0" dirty="0">
                <a:solidFill>
                  <a:schemeClr val="tx1"/>
                </a:solidFill>
                <a:latin typeface=" Atkinson Hyperlegible"/>
                <a:ea typeface="Calibri" panose="020F0502020204030204" pitchFamily="34" charset="0"/>
                <a:cs typeface="Times New Roman" panose="02020603050405020304" pitchFamily="18" charset="0"/>
              </a:rPr>
              <a:t>ECONOMIA METROPOLITANA </a:t>
            </a:r>
          </a:p>
          <a:p>
            <a:pPr marL="121715">
              <a:buClr>
                <a:srgbClr val="AE0033"/>
              </a:buClr>
              <a:buSzPts val="1400"/>
            </a:pPr>
            <a:endParaRPr lang="es-ES" sz="700" b="1" kern="0" dirty="0">
              <a:solidFill>
                <a:schemeClr val="tx1"/>
              </a:solidFill>
              <a:latin typeface=" Atkinson Hyperlegible"/>
              <a:ea typeface="Calibri" panose="020F0502020204030204" pitchFamily="34" charset="0"/>
              <a:cs typeface="Times New Roman" panose="02020603050405020304" pitchFamily="18" charset="0"/>
            </a:endParaRPr>
          </a:p>
          <a:p>
            <a:pPr marL="300582" indent="-124890">
              <a:buClr>
                <a:srgbClr val="AE0033"/>
              </a:buClr>
              <a:buSzPct val="100000"/>
              <a:buFont typeface="Wingdings" panose="05000000000000000000" pitchFamily="2" charset="2"/>
              <a:buChar char="§"/>
            </a:pPr>
            <a:r>
              <a:rPr lang="es-ES" sz="1200" kern="0" dirty="0">
                <a:solidFill>
                  <a:schemeClr val="tx1"/>
                </a:solidFill>
                <a:latin typeface=" Atkinson Hyperlegible"/>
                <a:ea typeface="Calibri" panose="020F0502020204030204" pitchFamily="34" charset="0"/>
                <a:cs typeface="Times New Roman" panose="02020603050405020304" pitchFamily="18" charset="0"/>
              </a:rPr>
              <a:t>Estructura </a:t>
            </a:r>
            <a:r>
              <a:rPr lang="es-ES" sz="1200" kern="0" dirty="0" err="1">
                <a:solidFill>
                  <a:schemeClr val="tx1"/>
                </a:solidFill>
                <a:latin typeface=" Atkinson Hyperlegible"/>
                <a:ea typeface="Calibri" panose="020F0502020204030204" pitchFamily="34" charset="0"/>
                <a:cs typeface="Times New Roman" panose="02020603050405020304" pitchFamily="18" charset="0"/>
              </a:rPr>
              <a:t>socioresidencial</a:t>
            </a:r>
            <a:r>
              <a:rPr lang="es-ES" sz="1200" kern="0" dirty="0">
                <a:solidFill>
                  <a:schemeClr val="tx1"/>
                </a:solidFill>
                <a:latin typeface=" Atkinson Hyperlegible"/>
                <a:ea typeface="Calibri" panose="020F0502020204030204" pitchFamily="34" charset="0"/>
                <a:cs typeface="Times New Roman" panose="02020603050405020304" pitchFamily="18" charset="0"/>
              </a:rPr>
              <a:t>, </a:t>
            </a:r>
            <a:r>
              <a:rPr lang="es-ES" sz="1200" kern="0" dirty="0" err="1">
                <a:solidFill>
                  <a:schemeClr val="tx1"/>
                </a:solidFill>
                <a:latin typeface=" Atkinson Hyperlegible"/>
                <a:ea typeface="Calibri" panose="020F0502020204030204" pitchFamily="34" charset="0"/>
                <a:cs typeface="Times New Roman" panose="02020603050405020304" pitchFamily="18" charset="0"/>
              </a:rPr>
              <a:t>vulnerabilitat</a:t>
            </a:r>
            <a:r>
              <a:rPr lang="es-ES" sz="1200" kern="0" dirty="0">
                <a:solidFill>
                  <a:schemeClr val="tx1"/>
                </a:solidFill>
                <a:latin typeface=" Atkinson Hyperlegible"/>
                <a:ea typeface="Calibri" panose="020F0502020204030204" pitchFamily="34" charset="0"/>
                <a:cs typeface="Times New Roman" panose="02020603050405020304" pitchFamily="18" charset="0"/>
              </a:rPr>
              <a:t> urbana i </a:t>
            </a:r>
            <a:r>
              <a:rPr lang="es-ES" sz="1200" kern="0" dirty="0" err="1">
                <a:solidFill>
                  <a:schemeClr val="tx1"/>
                </a:solidFill>
                <a:latin typeface=" Atkinson Hyperlegible"/>
                <a:ea typeface="Calibri" panose="020F0502020204030204" pitchFamily="34" charset="0"/>
                <a:cs typeface="Times New Roman" panose="02020603050405020304" pitchFamily="18" charset="0"/>
              </a:rPr>
              <a:t>gentrificació</a:t>
            </a:r>
            <a:r>
              <a:rPr lang="es-ES" sz="1200" kern="0" dirty="0">
                <a:solidFill>
                  <a:schemeClr val="tx1"/>
                </a:solidFill>
                <a:latin typeface=" Atkinson Hyperlegible"/>
                <a:ea typeface="Calibri" panose="020F0502020204030204" pitchFamily="34" charset="0"/>
                <a:cs typeface="Times New Roman" panose="02020603050405020304" pitchFamily="18" charset="0"/>
              </a:rPr>
              <a:t>  </a:t>
            </a:r>
          </a:p>
          <a:p>
            <a:pPr marL="175692">
              <a:buClr>
                <a:srgbClr val="AE0033"/>
              </a:buClr>
              <a:buSzPct val="100000"/>
            </a:pPr>
            <a:r>
              <a:rPr lang="es-ES" sz="1200" dirty="0">
                <a:solidFill>
                  <a:schemeClr val="tx1"/>
                </a:solidFill>
                <a:latin typeface=" Atkinson Hyperlegible"/>
                <a:ea typeface="Calibri" panose="020F0502020204030204" pitchFamily="34" charset="0"/>
                <a:cs typeface="Times New Roman" panose="02020603050405020304" pitchFamily="18" charset="0"/>
              </a:rPr>
              <a:t>   </a:t>
            </a:r>
            <a:r>
              <a:rPr lang="es-ES" sz="1200" i="1" kern="0" dirty="0">
                <a:solidFill>
                  <a:schemeClr val="tx1"/>
                </a:solidFill>
                <a:latin typeface=" Atkinson Hyperlegible"/>
                <a:ea typeface="Calibri" panose="020F0502020204030204" pitchFamily="34" charset="0"/>
                <a:cs typeface="Times New Roman" panose="02020603050405020304" pitchFamily="18" charset="0"/>
              </a:rPr>
              <a:t>Sergio Porcel, Sebastià Sarasa</a:t>
            </a:r>
          </a:p>
          <a:p>
            <a:pPr marL="300582" indent="-124890">
              <a:buClr>
                <a:srgbClr val="AE0033"/>
              </a:buClr>
              <a:buSzPct val="100000"/>
              <a:buFont typeface="Wingdings" panose="05000000000000000000" pitchFamily="2" charset="2"/>
              <a:buChar char="§"/>
            </a:pPr>
            <a:r>
              <a:rPr lang="es-ES" sz="1200" kern="0" dirty="0">
                <a:solidFill>
                  <a:schemeClr val="tx1"/>
                </a:solidFill>
                <a:latin typeface="Open sans"/>
                <a:ea typeface="Calibri" panose="020F0502020204030204" pitchFamily="34" charset="0"/>
                <a:cs typeface="Times New Roman" panose="02020603050405020304" pitchFamily="18" charset="0"/>
              </a:rPr>
              <a:t>Economia i </a:t>
            </a:r>
            <a:r>
              <a:rPr lang="es-ES" sz="1200" kern="0" dirty="0" err="1">
                <a:solidFill>
                  <a:schemeClr val="tx1"/>
                </a:solidFill>
                <a:latin typeface="Open sans"/>
                <a:ea typeface="Calibri" panose="020F0502020204030204" pitchFamily="34" charset="0"/>
                <a:cs typeface="Times New Roman" panose="02020603050405020304" pitchFamily="18" charset="0"/>
              </a:rPr>
              <a:t>planificació</a:t>
            </a:r>
            <a:r>
              <a:rPr lang="es-ES" sz="1200" kern="0" dirty="0">
                <a:solidFill>
                  <a:schemeClr val="tx1"/>
                </a:solidFill>
                <a:latin typeface="Open sans"/>
                <a:ea typeface="Calibri" panose="020F0502020204030204" pitchFamily="34" charset="0"/>
                <a:cs typeface="Times New Roman" panose="02020603050405020304" pitchFamily="18" charset="0"/>
              </a:rPr>
              <a:t> urbana, </a:t>
            </a:r>
            <a:r>
              <a:rPr lang="es-ES" sz="1200" i="1" dirty="0">
                <a:solidFill>
                  <a:schemeClr val="tx1"/>
                </a:solidFill>
                <a:latin typeface="Open sans"/>
                <a:ea typeface="Calibri" panose="020F0502020204030204" pitchFamily="34" charset="0"/>
                <a:cs typeface="Times New Roman" panose="02020603050405020304" pitchFamily="18" charset="0"/>
              </a:rPr>
              <a:t>Vittorio </a:t>
            </a:r>
            <a:r>
              <a:rPr lang="es-ES" sz="1200" i="1" dirty="0" err="1">
                <a:solidFill>
                  <a:schemeClr val="tx1"/>
                </a:solidFill>
                <a:latin typeface="Open sans"/>
                <a:ea typeface="Calibri" panose="020F0502020204030204" pitchFamily="34" charset="0"/>
                <a:cs typeface="Times New Roman" panose="02020603050405020304" pitchFamily="18" charset="0"/>
              </a:rPr>
              <a:t>Galletto</a:t>
            </a:r>
            <a:r>
              <a:rPr lang="es-ES" sz="1200" i="1" dirty="0">
                <a:solidFill>
                  <a:schemeClr val="tx1"/>
                </a:solidFill>
                <a:latin typeface="Open sans"/>
                <a:ea typeface="Calibri" panose="020F0502020204030204" pitchFamily="34" charset="0"/>
                <a:cs typeface="Times New Roman" panose="02020603050405020304" pitchFamily="18" charset="0"/>
              </a:rPr>
              <a:t>, Joan </a:t>
            </a:r>
            <a:r>
              <a:rPr lang="es-ES" sz="1200" i="1" kern="0" dirty="0">
                <a:solidFill>
                  <a:schemeClr val="tx1"/>
                </a:solidFill>
                <a:latin typeface="Open sans"/>
                <a:ea typeface="Calibri" panose="020F0502020204030204" pitchFamily="34" charset="0"/>
                <a:cs typeface="Times New Roman" panose="02020603050405020304" pitchFamily="18" charset="0"/>
              </a:rPr>
              <a:t>Trullén</a:t>
            </a:r>
          </a:p>
        </p:txBody>
      </p:sp>
      <p:sp>
        <p:nvSpPr>
          <p:cNvPr id="10" name="Marcador de contenido 2">
            <a:extLst>
              <a:ext uri="{FF2B5EF4-FFF2-40B4-BE49-F238E27FC236}">
                <a16:creationId xmlns:a16="http://schemas.microsoft.com/office/drawing/2014/main" id="{8FF546E4-FC2B-20CC-0FB6-E634A5899AEE}"/>
              </a:ext>
            </a:extLst>
          </p:cNvPr>
          <p:cNvSpPr txBox="1">
            <a:spLocks/>
          </p:cNvSpPr>
          <p:nvPr/>
        </p:nvSpPr>
        <p:spPr>
          <a:xfrm>
            <a:off x="6086065" y="1945910"/>
            <a:ext cx="5460000" cy="1160318"/>
          </a:xfrm>
          <a:prstGeom prst="rect">
            <a:avLst/>
          </a:prstGeom>
          <a:solidFill>
            <a:srgbClr val="EFDDFF"/>
          </a:solidFill>
        </p:spPr>
        <p:txBody>
          <a:bodyPr wrap="square" lIns="0" tIns="0" rIns="0" bIns="0">
            <a:spAutoFit/>
          </a:bodyPr>
          <a:lstStyle>
            <a:lvl1pPr marL="0">
              <a:defRPr sz="3500" b="0" i="0">
                <a:solidFill>
                  <a:schemeClr val="bg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43429">
              <a:spcBef>
                <a:spcPts val="667"/>
              </a:spcBef>
              <a:buClr>
                <a:srgbClr val="AE0033"/>
              </a:buClr>
              <a:buSzPts val="1400"/>
            </a:pPr>
            <a:r>
              <a:rPr lang="it-IT" sz="1600" b="1" kern="0" dirty="0">
                <a:solidFill>
                  <a:schemeClr val="tx1"/>
                </a:solidFill>
                <a:latin typeface=" Atkinson Hyperlegible"/>
                <a:ea typeface="Calibri" panose="020F0502020204030204" pitchFamily="34" charset="0"/>
                <a:cs typeface="Times New Roman" panose="02020603050405020304" pitchFamily="18" charset="0"/>
              </a:rPr>
              <a:t>SISTEMA METROPOLITÀ I SOSTENIBILITAT</a:t>
            </a:r>
          </a:p>
          <a:p>
            <a:pPr marL="356676" indent="-180984">
              <a:lnSpc>
                <a:spcPct val="150000"/>
              </a:lnSpc>
              <a:buClr>
                <a:srgbClr val="AE0033"/>
              </a:buClr>
              <a:buFont typeface="Wingdings" panose="05000000000000000000" pitchFamily="2" charset="2"/>
              <a:buChar char="§"/>
            </a:pPr>
            <a:r>
              <a:rPr lang="es-ES" sz="1200" kern="0" dirty="0" err="1">
                <a:solidFill>
                  <a:schemeClr val="tx1"/>
                </a:solidFill>
                <a:latin typeface=" Atkinson Hyperlegible"/>
                <a:ea typeface="Calibri" panose="020F0502020204030204" pitchFamily="34" charset="0"/>
                <a:cs typeface="Times New Roman" panose="02020603050405020304" pitchFamily="18" charset="0"/>
              </a:rPr>
              <a:t>Ecologia</a:t>
            </a:r>
            <a:r>
              <a:rPr lang="es-ES" sz="1200" kern="0" dirty="0">
                <a:solidFill>
                  <a:schemeClr val="tx1"/>
                </a:solidFill>
                <a:latin typeface=" Atkinson Hyperlegible"/>
                <a:ea typeface="Calibri" panose="020F0502020204030204" pitchFamily="34" charset="0"/>
                <a:cs typeface="Times New Roman" panose="02020603050405020304" pitchFamily="18" charset="0"/>
              </a:rPr>
              <a:t>, </a:t>
            </a:r>
            <a:r>
              <a:rPr lang="es-ES" sz="1200" kern="0" dirty="0" err="1">
                <a:solidFill>
                  <a:schemeClr val="tx1"/>
                </a:solidFill>
                <a:latin typeface=" Atkinson Hyperlegible"/>
                <a:ea typeface="Calibri" panose="020F0502020204030204" pitchFamily="34" charset="0"/>
                <a:cs typeface="Times New Roman" panose="02020603050405020304" pitchFamily="18" charset="0"/>
              </a:rPr>
              <a:t>territori</a:t>
            </a:r>
            <a:r>
              <a:rPr lang="es-ES" sz="1200" kern="0" dirty="0">
                <a:solidFill>
                  <a:schemeClr val="tx1"/>
                </a:solidFill>
                <a:latin typeface=" Atkinson Hyperlegible"/>
                <a:ea typeface="Calibri" panose="020F0502020204030204" pitchFamily="34" charset="0"/>
                <a:cs typeface="Times New Roman" panose="02020603050405020304" pitchFamily="18" charset="0"/>
              </a:rPr>
              <a:t> i </a:t>
            </a:r>
            <a:r>
              <a:rPr lang="es-ES" sz="1200" kern="0" dirty="0" err="1">
                <a:solidFill>
                  <a:schemeClr val="tx1"/>
                </a:solidFill>
                <a:latin typeface=" Atkinson Hyperlegible"/>
                <a:ea typeface="Calibri" panose="020F0502020204030204" pitchFamily="34" charset="0"/>
                <a:cs typeface="Times New Roman" panose="02020603050405020304" pitchFamily="18" charset="0"/>
              </a:rPr>
              <a:t>metabolisme</a:t>
            </a:r>
            <a:r>
              <a:rPr lang="es-ES" sz="1200" kern="0" dirty="0">
                <a:solidFill>
                  <a:schemeClr val="tx1"/>
                </a:solidFill>
                <a:latin typeface=" Atkinson Hyperlegible"/>
                <a:ea typeface="Calibri" panose="020F0502020204030204" pitchFamily="34" charset="0"/>
                <a:cs typeface="Times New Roman" panose="02020603050405020304" pitchFamily="18" charset="0"/>
              </a:rPr>
              <a:t> </a:t>
            </a:r>
            <a:r>
              <a:rPr lang="es-ES" sz="1200" kern="0" dirty="0" err="1">
                <a:solidFill>
                  <a:schemeClr val="tx1"/>
                </a:solidFill>
                <a:latin typeface=" Atkinson Hyperlegible"/>
                <a:ea typeface="Calibri" panose="020F0502020204030204" pitchFamily="34" charset="0"/>
                <a:cs typeface="Times New Roman" panose="02020603050405020304" pitchFamily="18" charset="0"/>
              </a:rPr>
              <a:t>metropolità</a:t>
            </a:r>
            <a:r>
              <a:rPr lang="es-ES" sz="1200" kern="0" dirty="0">
                <a:solidFill>
                  <a:schemeClr val="tx1"/>
                </a:solidFill>
                <a:latin typeface=" Atkinson Hyperlegible"/>
                <a:ea typeface="Calibri" panose="020F0502020204030204" pitchFamily="34" charset="0"/>
                <a:cs typeface="Times New Roman" panose="02020603050405020304" pitchFamily="18" charset="0"/>
              </a:rPr>
              <a:t> </a:t>
            </a:r>
          </a:p>
          <a:p>
            <a:pPr marL="356676" indent="-180984">
              <a:lnSpc>
                <a:spcPct val="115000"/>
              </a:lnSpc>
              <a:buClr>
                <a:srgbClr val="AE0033"/>
              </a:buClr>
            </a:pPr>
            <a:r>
              <a:rPr lang="es-ES" sz="1200" kern="0" dirty="0">
                <a:solidFill>
                  <a:schemeClr val="tx1"/>
                </a:solidFill>
                <a:latin typeface=" Atkinson Hyperlegible"/>
                <a:ea typeface="Calibri" panose="020F0502020204030204" pitchFamily="34" charset="0"/>
                <a:cs typeface="Times New Roman" panose="02020603050405020304" pitchFamily="18" charset="0"/>
              </a:rPr>
              <a:t>	</a:t>
            </a:r>
            <a:r>
              <a:rPr lang="es-ES" sz="1200" i="1" kern="0" dirty="0">
                <a:solidFill>
                  <a:schemeClr val="tx1"/>
                </a:solidFill>
                <a:latin typeface=" Atkinson Hyperlegible"/>
                <a:ea typeface="Calibri" panose="020F0502020204030204" pitchFamily="34" charset="0"/>
                <a:cs typeface="Times New Roman" panose="02020603050405020304" pitchFamily="18" charset="0"/>
              </a:rPr>
              <a:t>Joan Marull, Enric Tello            </a:t>
            </a:r>
          </a:p>
          <a:p>
            <a:pPr marL="356676" indent="-180984">
              <a:lnSpc>
                <a:spcPct val="115000"/>
              </a:lnSpc>
              <a:buClr>
                <a:srgbClr val="AE0033"/>
              </a:buClr>
              <a:buFont typeface="Wingdings" panose="05000000000000000000" pitchFamily="2" charset="2"/>
              <a:buChar char="§"/>
            </a:pPr>
            <a:r>
              <a:rPr lang="es-ES" sz="1200" kern="0" dirty="0">
                <a:solidFill>
                  <a:schemeClr val="tx1"/>
                </a:solidFill>
                <a:latin typeface=" Atkinson Hyperlegible"/>
                <a:ea typeface="Calibri" panose="020F0502020204030204" pitchFamily="34" charset="0"/>
                <a:cs typeface="Times New Roman" panose="02020603050405020304" pitchFamily="18" charset="0"/>
              </a:rPr>
              <a:t>Sostenibilitat urbana i Mobilitat</a:t>
            </a:r>
            <a:endParaRPr lang="es-ES" sz="1200" dirty="0">
              <a:solidFill>
                <a:schemeClr val="tx1"/>
              </a:solidFill>
              <a:latin typeface=" Atkinson Hyperlegible"/>
              <a:ea typeface="Calibri" panose="020F0502020204030204" pitchFamily="34" charset="0"/>
              <a:cs typeface="Times New Roman" panose="02020603050405020304" pitchFamily="18" charset="0"/>
            </a:endParaRPr>
          </a:p>
          <a:p>
            <a:pPr marL="175692">
              <a:lnSpc>
                <a:spcPct val="115000"/>
              </a:lnSpc>
              <a:buClr>
                <a:srgbClr val="AE0033"/>
              </a:buClr>
            </a:pPr>
            <a:r>
              <a:rPr lang="es-ES" sz="1200" dirty="0">
                <a:solidFill>
                  <a:schemeClr val="tx1"/>
                </a:solidFill>
                <a:latin typeface=" Atkinson Hyperlegible"/>
                <a:ea typeface="Calibri" panose="020F0502020204030204" pitchFamily="34" charset="0"/>
                <a:cs typeface="Times New Roman" panose="02020603050405020304" pitchFamily="18" charset="0"/>
              </a:rPr>
              <a:t>     </a:t>
            </a:r>
            <a:r>
              <a:rPr lang="es-ES" sz="1200" i="1" kern="0" dirty="0">
                <a:solidFill>
                  <a:schemeClr val="tx1"/>
                </a:solidFill>
                <a:latin typeface=" Atkinson Hyperlegible"/>
                <a:ea typeface="Calibri" panose="020F0502020204030204" pitchFamily="34" charset="0"/>
                <a:cs typeface="Times New Roman" panose="02020603050405020304" pitchFamily="18" charset="0"/>
              </a:rPr>
              <a:t>Elena Domene, Maite Pérez, Núria Pérez</a:t>
            </a:r>
          </a:p>
        </p:txBody>
      </p:sp>
      <p:sp>
        <p:nvSpPr>
          <p:cNvPr id="11" name="Marcador de contenido 2">
            <a:extLst>
              <a:ext uri="{FF2B5EF4-FFF2-40B4-BE49-F238E27FC236}">
                <a16:creationId xmlns:a16="http://schemas.microsoft.com/office/drawing/2014/main" id="{AD581E28-BA29-0478-AFAD-1E59B08EED80}"/>
              </a:ext>
            </a:extLst>
          </p:cNvPr>
          <p:cNvSpPr txBox="1">
            <a:spLocks/>
          </p:cNvSpPr>
          <p:nvPr/>
        </p:nvSpPr>
        <p:spPr>
          <a:xfrm>
            <a:off x="6092415" y="3306034"/>
            <a:ext cx="5459505" cy="1160318"/>
          </a:xfrm>
          <a:prstGeom prst="rect">
            <a:avLst/>
          </a:prstGeom>
          <a:solidFill>
            <a:srgbClr val="EFDDFF"/>
          </a:solidFill>
        </p:spPr>
        <p:txBody>
          <a:bodyPr wrap="square" lIns="0" tIns="0" rIns="0" bIns="0">
            <a:spAutoFit/>
          </a:bodyPr>
          <a:lstStyle>
            <a:lvl1pPr marL="0">
              <a:defRPr sz="3500" b="0" i="0">
                <a:solidFill>
                  <a:schemeClr val="bg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43429">
              <a:spcBef>
                <a:spcPts val="667"/>
              </a:spcBef>
              <a:buClr>
                <a:srgbClr val="AE0033"/>
              </a:buClr>
              <a:buSzPts val="1400"/>
            </a:pPr>
            <a:r>
              <a:rPr lang="it-IT" sz="1600" b="1" kern="0" dirty="0">
                <a:solidFill>
                  <a:schemeClr val="tx1"/>
                </a:solidFill>
                <a:latin typeface=" Atkinson Hyperlegible"/>
                <a:ea typeface="Calibri" panose="020F0502020204030204" pitchFamily="34" charset="0"/>
                <a:cs typeface="Times New Roman" panose="02020603050405020304" pitchFamily="18" charset="0"/>
              </a:rPr>
              <a:t>METRÒPOLI i POLÍTIQUES PÚBLIQUES</a:t>
            </a:r>
          </a:p>
          <a:p>
            <a:pPr marL="356676" indent="-180984">
              <a:lnSpc>
                <a:spcPct val="150000"/>
              </a:lnSpc>
              <a:buClr>
                <a:srgbClr val="AE0033"/>
              </a:buClr>
              <a:buFont typeface="Wingdings" panose="05000000000000000000" pitchFamily="2" charset="2"/>
              <a:buChar char="§"/>
            </a:pPr>
            <a:r>
              <a:rPr lang="es-ES" sz="1200" kern="0" dirty="0" err="1">
                <a:solidFill>
                  <a:schemeClr val="tx1"/>
                </a:solidFill>
                <a:latin typeface=" Atkinson Hyperlegible"/>
                <a:ea typeface="Calibri" panose="020F0502020204030204" pitchFamily="34" charset="0"/>
                <a:cs typeface="Times New Roman" panose="02020603050405020304" pitchFamily="18" charset="0"/>
              </a:rPr>
              <a:t>Estratègies</a:t>
            </a:r>
            <a:r>
              <a:rPr lang="es-ES" sz="1200" kern="0" dirty="0">
                <a:solidFill>
                  <a:schemeClr val="tx1"/>
                </a:solidFill>
                <a:latin typeface=" Atkinson Hyperlegible"/>
                <a:ea typeface="Calibri" panose="020F0502020204030204" pitchFamily="34" charset="0"/>
                <a:cs typeface="Times New Roman" panose="02020603050405020304" pitchFamily="18" charset="0"/>
              </a:rPr>
              <a:t> </a:t>
            </a:r>
            <a:r>
              <a:rPr lang="es-ES" sz="1200" kern="0" dirty="0" err="1">
                <a:solidFill>
                  <a:schemeClr val="tx1"/>
                </a:solidFill>
                <a:latin typeface=" Atkinson Hyperlegible"/>
                <a:ea typeface="Calibri" panose="020F0502020204030204" pitchFamily="34" charset="0"/>
                <a:cs typeface="Times New Roman" panose="02020603050405020304" pitchFamily="18" charset="0"/>
              </a:rPr>
              <a:t>econòmiques</a:t>
            </a:r>
            <a:r>
              <a:rPr lang="es-ES" sz="1200" kern="0" dirty="0">
                <a:solidFill>
                  <a:schemeClr val="tx1"/>
                </a:solidFill>
                <a:latin typeface=" Atkinson Hyperlegible"/>
                <a:ea typeface="Calibri" panose="020F0502020204030204" pitchFamily="34" charset="0"/>
                <a:cs typeface="Times New Roman" panose="02020603050405020304" pitchFamily="18" charset="0"/>
              </a:rPr>
              <a:t> i polítiques públiques de </a:t>
            </a:r>
            <a:r>
              <a:rPr lang="es-ES" sz="1200" kern="0" dirty="0" err="1">
                <a:solidFill>
                  <a:schemeClr val="tx1"/>
                </a:solidFill>
                <a:latin typeface=" Atkinson Hyperlegible"/>
                <a:ea typeface="Calibri" panose="020F0502020204030204" pitchFamily="34" charset="0"/>
                <a:cs typeface="Times New Roman" panose="02020603050405020304" pitchFamily="18" charset="0"/>
              </a:rPr>
              <a:t>proximitat</a:t>
            </a:r>
            <a:endParaRPr lang="es-ES" sz="1200" kern="0" dirty="0">
              <a:solidFill>
                <a:schemeClr val="tx1"/>
              </a:solidFill>
              <a:latin typeface=" Atkinson Hyperlegible"/>
              <a:ea typeface="Calibri" panose="020F0502020204030204" pitchFamily="34" charset="0"/>
              <a:cs typeface="Times New Roman" panose="02020603050405020304" pitchFamily="18" charset="0"/>
            </a:endParaRPr>
          </a:p>
          <a:p>
            <a:pPr marL="356676" indent="-180984">
              <a:lnSpc>
                <a:spcPct val="115000"/>
              </a:lnSpc>
              <a:buClr>
                <a:srgbClr val="AE0033"/>
              </a:buClr>
            </a:pPr>
            <a:r>
              <a:rPr lang="es-ES" sz="1200" kern="0" dirty="0">
                <a:solidFill>
                  <a:schemeClr val="tx1"/>
                </a:solidFill>
                <a:latin typeface=" Atkinson Hyperlegible"/>
                <a:ea typeface="Calibri" panose="020F0502020204030204" pitchFamily="34" charset="0"/>
                <a:cs typeface="Times New Roman" panose="02020603050405020304" pitchFamily="18" charset="0"/>
              </a:rPr>
              <a:t>     </a:t>
            </a:r>
            <a:r>
              <a:rPr lang="es-ES" sz="1200" i="1" kern="0" dirty="0">
                <a:solidFill>
                  <a:schemeClr val="tx1"/>
                </a:solidFill>
                <a:latin typeface=" Atkinson Hyperlegible"/>
                <a:ea typeface="Calibri" panose="020F0502020204030204" pitchFamily="34" charset="0"/>
                <a:cs typeface="Times New Roman" panose="02020603050405020304" pitchFamily="18" charset="0"/>
              </a:rPr>
              <a:t>Oriol Estela, </a:t>
            </a:r>
            <a:r>
              <a:rPr lang="es-ES" sz="1200" i="1" dirty="0">
                <a:solidFill>
                  <a:schemeClr val="tx1"/>
                </a:solidFill>
                <a:latin typeface=" Atkinson Hyperlegible"/>
                <a:ea typeface="Calibri" panose="020F0502020204030204" pitchFamily="34" charset="0"/>
                <a:cs typeface="Times New Roman" panose="02020603050405020304" pitchFamily="18" charset="0"/>
              </a:rPr>
              <a:t>Ricard Gomà, Marga </a:t>
            </a:r>
            <a:r>
              <a:rPr lang="es-ES" sz="1200" i="1" kern="0" dirty="0">
                <a:solidFill>
                  <a:schemeClr val="tx1"/>
                </a:solidFill>
                <a:latin typeface=" Atkinson Hyperlegible"/>
                <a:ea typeface="Calibri" panose="020F0502020204030204" pitchFamily="34" charset="0"/>
                <a:cs typeface="Times New Roman" panose="02020603050405020304" pitchFamily="18" charset="0"/>
              </a:rPr>
              <a:t>León           </a:t>
            </a:r>
          </a:p>
          <a:p>
            <a:pPr marL="356676" indent="-180984">
              <a:lnSpc>
                <a:spcPct val="115000"/>
              </a:lnSpc>
              <a:buClr>
                <a:srgbClr val="AE0033"/>
              </a:buClr>
              <a:buFont typeface="Wingdings" panose="05000000000000000000" pitchFamily="2" charset="2"/>
              <a:buChar char="§"/>
            </a:pPr>
            <a:r>
              <a:rPr lang="es-ES" sz="1200" kern="0" dirty="0">
                <a:solidFill>
                  <a:schemeClr val="tx1"/>
                </a:solidFill>
                <a:latin typeface=" Atkinson Hyperlegible"/>
                <a:ea typeface="Calibri" panose="020F0502020204030204" pitchFamily="34" charset="0"/>
                <a:cs typeface="Times New Roman" panose="02020603050405020304" pitchFamily="18" charset="0"/>
              </a:rPr>
              <a:t>Polítiques de </a:t>
            </a:r>
            <a:r>
              <a:rPr lang="es-ES" sz="1200" dirty="0" err="1">
                <a:solidFill>
                  <a:schemeClr val="tx1"/>
                </a:solidFill>
                <a:latin typeface=" Atkinson Hyperlegible"/>
                <a:ea typeface="Calibri" panose="020F0502020204030204" pitchFamily="34" charset="0"/>
                <a:cs typeface="Times New Roman" panose="02020603050405020304" pitchFamily="18" charset="0"/>
              </a:rPr>
              <a:t>c</a:t>
            </a:r>
            <a:r>
              <a:rPr lang="es-ES" sz="1200" kern="0" dirty="0" err="1">
                <a:solidFill>
                  <a:schemeClr val="tx1"/>
                </a:solidFill>
                <a:latin typeface=" Atkinson Hyperlegible"/>
                <a:ea typeface="Calibri" panose="020F0502020204030204" pitchFamily="34" charset="0"/>
                <a:cs typeface="Times New Roman" panose="02020603050405020304" pitchFamily="18" charset="0"/>
              </a:rPr>
              <a:t>onvivència</a:t>
            </a:r>
            <a:r>
              <a:rPr lang="es-ES" sz="1200" kern="0" dirty="0">
                <a:solidFill>
                  <a:schemeClr val="tx1"/>
                </a:solidFill>
                <a:latin typeface=" Atkinson Hyperlegible"/>
                <a:ea typeface="Calibri" panose="020F0502020204030204" pitchFamily="34" charset="0"/>
                <a:cs typeface="Times New Roman" panose="02020603050405020304" pitchFamily="18" charset="0"/>
              </a:rPr>
              <a:t>, </a:t>
            </a:r>
            <a:r>
              <a:rPr lang="es-ES" sz="1200" kern="0" dirty="0" err="1">
                <a:solidFill>
                  <a:schemeClr val="tx1"/>
                </a:solidFill>
                <a:latin typeface=" Atkinson Hyperlegible"/>
                <a:ea typeface="Calibri" panose="020F0502020204030204" pitchFamily="34" charset="0"/>
                <a:cs typeface="Times New Roman" panose="02020603050405020304" pitchFamily="18" charset="0"/>
              </a:rPr>
              <a:t>prevenció</a:t>
            </a:r>
            <a:r>
              <a:rPr lang="es-ES" sz="1200" kern="0" dirty="0">
                <a:solidFill>
                  <a:schemeClr val="tx1"/>
                </a:solidFill>
                <a:latin typeface=" Atkinson Hyperlegible"/>
                <a:ea typeface="Calibri" panose="020F0502020204030204" pitchFamily="34" charset="0"/>
                <a:cs typeface="Times New Roman" panose="02020603050405020304" pitchFamily="18" charset="0"/>
              </a:rPr>
              <a:t> i </a:t>
            </a:r>
            <a:r>
              <a:rPr lang="es-ES" sz="1200" dirty="0" err="1">
                <a:solidFill>
                  <a:schemeClr val="tx1"/>
                </a:solidFill>
                <a:latin typeface=" Atkinson Hyperlegible"/>
                <a:ea typeface="Calibri" panose="020F0502020204030204" pitchFamily="34" charset="0"/>
                <a:cs typeface="Times New Roman" panose="02020603050405020304" pitchFamily="18" charset="0"/>
              </a:rPr>
              <a:t>s</a:t>
            </a:r>
            <a:r>
              <a:rPr lang="es-ES" sz="1200" kern="0" dirty="0" err="1">
                <a:solidFill>
                  <a:schemeClr val="tx1"/>
                </a:solidFill>
                <a:latin typeface=" Atkinson Hyperlegible"/>
                <a:ea typeface="Calibri" panose="020F0502020204030204" pitchFamily="34" charset="0"/>
                <a:cs typeface="Times New Roman" panose="02020603050405020304" pitchFamily="18" charset="0"/>
              </a:rPr>
              <a:t>eguretat</a:t>
            </a:r>
            <a:r>
              <a:rPr lang="es-ES" sz="1200" kern="0" dirty="0">
                <a:solidFill>
                  <a:schemeClr val="tx1"/>
                </a:solidFill>
                <a:latin typeface=" Atkinson Hyperlegible"/>
                <a:ea typeface="Calibri" panose="020F0502020204030204" pitchFamily="34" charset="0"/>
                <a:cs typeface="Times New Roman" panose="02020603050405020304" pitchFamily="18" charset="0"/>
              </a:rPr>
              <a:t> urbana  </a:t>
            </a:r>
          </a:p>
          <a:p>
            <a:pPr marL="356676" indent="-180984">
              <a:lnSpc>
                <a:spcPct val="115000"/>
              </a:lnSpc>
              <a:buClr>
                <a:srgbClr val="AE0033"/>
              </a:buClr>
            </a:pPr>
            <a:r>
              <a:rPr lang="es-ES" sz="1200" dirty="0">
                <a:solidFill>
                  <a:schemeClr val="tx1"/>
                </a:solidFill>
                <a:latin typeface=" Atkinson Hyperlegible"/>
                <a:ea typeface="Calibri" panose="020F0502020204030204" pitchFamily="34" charset="0"/>
                <a:cs typeface="Times New Roman" panose="02020603050405020304" pitchFamily="18" charset="0"/>
              </a:rPr>
              <a:t>	</a:t>
            </a:r>
            <a:r>
              <a:rPr lang="es-ES" sz="1200" i="1" dirty="0">
                <a:solidFill>
                  <a:schemeClr val="tx1"/>
                </a:solidFill>
                <a:latin typeface=" Atkinson Hyperlegible"/>
                <a:ea typeface="Calibri" panose="020F0502020204030204" pitchFamily="34" charset="0"/>
                <a:cs typeface="Times New Roman" panose="02020603050405020304" pitchFamily="18" charset="0"/>
              </a:rPr>
              <a:t>Cristina Sobrino, Marta Murrià</a:t>
            </a:r>
            <a:endParaRPr lang="es-ES" sz="1200" i="1" kern="0" dirty="0">
              <a:solidFill>
                <a:schemeClr val="tx1">
                  <a:lumMod val="65000"/>
                  <a:lumOff val="35000"/>
                </a:schemeClr>
              </a:solidFill>
              <a:latin typeface=" Atkinson Hyperlegible"/>
              <a:ea typeface="Calibri" panose="020F0502020204030204" pitchFamily="34" charset="0"/>
              <a:cs typeface="Times New Roman" panose="02020603050405020304" pitchFamily="18" charset="0"/>
            </a:endParaRPr>
          </a:p>
        </p:txBody>
      </p:sp>
      <p:sp>
        <p:nvSpPr>
          <p:cNvPr id="12" name="Marcador de contenido 2">
            <a:extLst>
              <a:ext uri="{FF2B5EF4-FFF2-40B4-BE49-F238E27FC236}">
                <a16:creationId xmlns:a16="http://schemas.microsoft.com/office/drawing/2014/main" id="{333EED6C-BEA7-BAC7-AD8E-957263A4ABC8}"/>
              </a:ext>
            </a:extLst>
          </p:cNvPr>
          <p:cNvSpPr txBox="1">
            <a:spLocks/>
          </p:cNvSpPr>
          <p:nvPr/>
        </p:nvSpPr>
        <p:spPr>
          <a:xfrm>
            <a:off x="6092415" y="4954063"/>
            <a:ext cx="5459505" cy="566309"/>
          </a:xfrm>
          <a:prstGeom prst="rect">
            <a:avLst/>
          </a:prstGeom>
          <a:solidFill>
            <a:srgbClr val="7030A0"/>
          </a:solidFill>
        </p:spPr>
        <p:txBody>
          <a:bodyPr wrap="square" lIns="0" tIns="0" rIns="0" bIns="0">
            <a:spAutoFit/>
          </a:bodyPr>
          <a:lstStyle>
            <a:lvl1pPr marL="0">
              <a:defRPr sz="3500" b="0" i="0">
                <a:solidFill>
                  <a:schemeClr val="bg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75692" algn="ctr">
              <a:lnSpc>
                <a:spcPct val="115000"/>
              </a:lnSpc>
              <a:buClr>
                <a:srgbClr val="AE0033"/>
              </a:buClr>
            </a:pPr>
            <a:r>
              <a:rPr lang="es-ES" sz="1600" b="1" kern="0" dirty="0">
                <a:latin typeface=" Atkinson Hyperlegible"/>
                <a:ea typeface="Calibri" panose="020F0502020204030204" pitchFamily="34" charset="0"/>
                <a:cs typeface="Times New Roman" panose="02020603050405020304" pitchFamily="18" charset="0"/>
              </a:rPr>
              <a:t>TREBALL FINAL DE MÀSTER (TFM)</a:t>
            </a:r>
          </a:p>
          <a:p>
            <a:pPr marL="175692" algn="ctr">
              <a:lnSpc>
                <a:spcPct val="115000"/>
              </a:lnSpc>
              <a:buClr>
                <a:srgbClr val="AE0033"/>
              </a:buClr>
            </a:pPr>
            <a:r>
              <a:rPr lang="es-ES" sz="1600" b="1" kern="0" dirty="0">
                <a:latin typeface=" Atkinson Hyperlegible"/>
                <a:ea typeface="Calibri" panose="020F0502020204030204" pitchFamily="34" charset="0"/>
                <a:cs typeface="Times New Roman" panose="02020603050405020304" pitchFamily="18" charset="0"/>
              </a:rPr>
              <a:t>12 CRÈDITS</a:t>
            </a:r>
          </a:p>
        </p:txBody>
      </p:sp>
    </p:spTree>
    <p:extLst>
      <p:ext uri="{BB962C8B-B14F-4D97-AF65-F5344CB8AC3E}">
        <p14:creationId xmlns:p14="http://schemas.microsoft.com/office/powerpoint/2010/main" val="32747227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sz="quarter" idx="23"/>
          </p:nvPr>
        </p:nvSpPr>
        <p:spPr/>
        <p:txBody>
          <a:bodyPr/>
          <a:lstStyle/>
          <a:p>
            <a:pPr marL="0" indent="0">
              <a:buNone/>
            </a:pPr>
            <a:r>
              <a:rPr lang="ca-ES" dirty="0"/>
              <a:t>MÀSTER METRÒPOLI</a:t>
            </a:r>
            <a:endParaRPr dirty="0"/>
          </a:p>
        </p:txBody>
      </p:sp>
      <p:sp>
        <p:nvSpPr>
          <p:cNvPr id="4" name="Title 1"/>
          <p:cNvSpPr txBox="1">
            <a:spLocks/>
          </p:cNvSpPr>
          <p:nvPr/>
        </p:nvSpPr>
        <p:spPr>
          <a:xfrm>
            <a:off x="666990" y="491193"/>
            <a:ext cx="3522626" cy="423207"/>
          </a:xfrm>
          <a:prstGeom prst="rect">
            <a:avLst/>
          </a:prstGeom>
        </p:spPr>
        <p:txBody>
          <a:bodyPr lIns="0" tIns="0" rIns="0" bIns="0"/>
          <a:lstStyle>
            <a:lvl1pPr algn="l" defTabSz="914400" rtl="0" eaLnBrk="1" latinLnBrk="0" hangingPunct="1">
              <a:lnSpc>
                <a:spcPct val="90000"/>
              </a:lnSpc>
              <a:spcBef>
                <a:spcPct val="0"/>
              </a:spcBef>
              <a:buNone/>
              <a:defRPr sz="3200" b="0" i="0" kern="1200">
                <a:solidFill>
                  <a:schemeClr val="tx2"/>
                </a:solidFill>
                <a:latin typeface="Atkinson Hyperlegible" charset="0"/>
                <a:ea typeface="Atkinson Hyperlegible" charset="0"/>
                <a:cs typeface="Atkinson Hyperlegible" charset="0"/>
              </a:defRPr>
            </a:lvl1pPr>
          </a:lstStyle>
          <a:p>
            <a:r>
              <a:rPr lang="en-US" b="1" dirty="0" err="1">
                <a:solidFill>
                  <a:srgbClr val="7030A0"/>
                </a:solidFill>
              </a:rPr>
              <a:t>Màster</a:t>
            </a:r>
            <a:r>
              <a:rPr lang="en-US" b="1" dirty="0">
                <a:solidFill>
                  <a:srgbClr val="7030A0"/>
                </a:solidFill>
              </a:rPr>
              <a:t> Metròpoli</a:t>
            </a:r>
          </a:p>
        </p:txBody>
      </p:sp>
      <p:sp>
        <p:nvSpPr>
          <p:cNvPr id="2" name="Marcador de texto 2">
            <a:extLst>
              <a:ext uri="{FF2B5EF4-FFF2-40B4-BE49-F238E27FC236}">
                <a16:creationId xmlns:a16="http://schemas.microsoft.com/office/drawing/2014/main" id="{D3963ABA-FA3B-2A07-F474-60AB8AC8732F}"/>
              </a:ext>
            </a:extLst>
          </p:cNvPr>
          <p:cNvSpPr txBox="1">
            <a:spLocks/>
          </p:cNvSpPr>
          <p:nvPr/>
        </p:nvSpPr>
        <p:spPr>
          <a:xfrm>
            <a:off x="6500382" y="6351721"/>
            <a:ext cx="3333559" cy="210312"/>
          </a:xfrm>
          <a:prstGeom prst="rect">
            <a:avLst/>
          </a:prstGeom>
        </p:spPr>
        <p:txBody>
          <a:bodyPr wrap="square" lIns="0" tIns="0" rIns="0" bIns="0" anchor="t" anchorCtr="0"/>
          <a:lstStyle>
            <a:lvl1pPr marL="0" indent="0" algn="l" defTabSz="914400" rtl="0" eaLnBrk="1" latinLnBrk="0" hangingPunct="1">
              <a:lnSpc>
                <a:spcPct val="90000"/>
              </a:lnSpc>
              <a:spcBef>
                <a:spcPts val="1000"/>
              </a:spcBef>
              <a:buFont typeface="Arial" panose="020B0604020202020204" pitchFamily="34" charset="0"/>
              <a:buNone/>
              <a:defRPr sz="800" b="0" i="0" kern="1200">
                <a:solidFill>
                  <a:schemeClr val="tx1"/>
                </a:solidFill>
                <a:latin typeface="Atkinson Hyperlegible" charset="0"/>
                <a:ea typeface="Atkinson Hyperlegible" charset="0"/>
                <a:cs typeface="Atkinson Hyperlegible" charset="0"/>
              </a:defRPr>
            </a:lvl1pPr>
            <a:lvl2pPr marL="457200" indent="0" algn="l" defTabSz="914400" rtl="0" eaLnBrk="1" latinLnBrk="0" hangingPunct="1">
              <a:lnSpc>
                <a:spcPct val="90000"/>
              </a:lnSpc>
              <a:spcBef>
                <a:spcPts val="500"/>
              </a:spcBef>
              <a:buFont typeface="Arial" panose="020B0604020202020204" pitchFamily="34" charset="0"/>
              <a:buNone/>
              <a:defRPr sz="1400" b="0" i="0" kern="1200">
                <a:solidFill>
                  <a:schemeClr val="tx2"/>
                </a:solidFill>
                <a:latin typeface="Atkinson Hyperlegible" charset="0"/>
                <a:ea typeface="Atkinson Hyperlegible" charset="0"/>
                <a:cs typeface="Atkinson Hyperlegible"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Atkinson Hyperlegible" charset="0"/>
                <a:ea typeface="Atkinson Hyperlegible" charset="0"/>
                <a:cs typeface="Atkinson Hyperlegible"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Atkinson Hyperlegible" charset="0"/>
                <a:ea typeface="Atkinson Hyperlegible" charset="0"/>
                <a:cs typeface="Atkinson Hyperlegible"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2"/>
                </a:solidFill>
                <a:latin typeface="Atkinson Hyperlegible" charset="0"/>
                <a:ea typeface="Atkinson Hyperlegible" charset="0"/>
                <a:cs typeface="Atkinson Hyperlegible"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dirty="0"/>
              <a:t>PLA  D’ESTUDIS</a:t>
            </a:r>
          </a:p>
        </p:txBody>
      </p:sp>
      <p:sp>
        <p:nvSpPr>
          <p:cNvPr id="5" name="Marcador de texto 6">
            <a:extLst>
              <a:ext uri="{FF2B5EF4-FFF2-40B4-BE49-F238E27FC236}">
                <a16:creationId xmlns:a16="http://schemas.microsoft.com/office/drawing/2014/main" id="{D054505F-FD7E-9B0E-C420-19AD95753128}"/>
              </a:ext>
            </a:extLst>
          </p:cNvPr>
          <p:cNvSpPr>
            <a:spLocks noGrp="1"/>
          </p:cNvSpPr>
          <p:nvPr>
            <p:ph type="body" sz="quarter" idx="13"/>
          </p:nvPr>
        </p:nvSpPr>
        <p:spPr>
          <a:xfrm>
            <a:off x="8361979" y="785575"/>
            <a:ext cx="3070166" cy="234470"/>
          </a:xfrm>
        </p:spPr>
        <p:txBody>
          <a:bodyPr>
            <a:noAutofit/>
          </a:bodyPr>
          <a:lstStyle/>
          <a:p>
            <a:r>
              <a:rPr lang="ca-ES" sz="1600" b="1" dirty="0">
                <a:latin typeface="Atkinson Hyperlegible" pitchFamily="2" charset="0"/>
              </a:rPr>
              <a:t>Pla d’Estudis 7ena Edició</a:t>
            </a:r>
          </a:p>
        </p:txBody>
      </p:sp>
      <p:sp>
        <p:nvSpPr>
          <p:cNvPr id="7" name="Título 1">
            <a:extLst>
              <a:ext uri="{FF2B5EF4-FFF2-40B4-BE49-F238E27FC236}">
                <a16:creationId xmlns:a16="http://schemas.microsoft.com/office/drawing/2014/main" id="{384E9805-3A41-5818-36C3-226504C5C99A}"/>
              </a:ext>
            </a:extLst>
          </p:cNvPr>
          <p:cNvSpPr txBox="1">
            <a:spLocks/>
          </p:cNvSpPr>
          <p:nvPr/>
        </p:nvSpPr>
        <p:spPr>
          <a:xfrm>
            <a:off x="3014423" y="1274976"/>
            <a:ext cx="6017987" cy="677671"/>
          </a:xfrm>
          <a:prstGeom prst="rect">
            <a:avLst/>
          </a:prstGeom>
          <a:solidFill>
            <a:schemeClr val="bg1"/>
          </a:solidFill>
        </p:spPr>
        <p:txBody>
          <a:bodyPr lIns="0" tIns="0" rIns="0" bIns="0">
            <a:noAutofit/>
          </a:bodyPr>
          <a:lstStyle>
            <a:lvl1pPr>
              <a:defRPr sz="7000" b="1" i="0">
                <a:solidFill>
                  <a:schemeClr val="bg1"/>
                </a:solidFill>
                <a:latin typeface="Tahoma"/>
                <a:ea typeface="+mj-ea"/>
                <a:cs typeface="Tahoma"/>
              </a:defRPr>
            </a:lvl1pPr>
          </a:lstStyle>
          <a:p>
            <a:pPr algn="ctr">
              <a:lnSpc>
                <a:spcPct val="120000"/>
              </a:lnSpc>
            </a:pPr>
            <a:r>
              <a:rPr lang="ca-ES" sz="1867" kern="0" dirty="0">
                <a:solidFill>
                  <a:schemeClr val="tx1"/>
                </a:solidFill>
                <a:latin typeface="Atkinson Hyperlegible" pitchFamily="2" charset="0"/>
              </a:rPr>
              <a:t>MÒDULS OPTATIUS</a:t>
            </a:r>
          </a:p>
          <a:p>
            <a:pPr algn="ctr">
              <a:lnSpc>
                <a:spcPct val="120000"/>
              </a:lnSpc>
            </a:pPr>
            <a:r>
              <a:rPr lang="ca-ES" sz="1867" kern="0" dirty="0">
                <a:solidFill>
                  <a:schemeClr val="tx1"/>
                </a:solidFill>
                <a:latin typeface="Atkinson Hyperlegible" pitchFamily="2" charset="0"/>
              </a:rPr>
              <a:t>(</a:t>
            </a:r>
            <a:r>
              <a:rPr lang="es-ES" sz="1867" kern="0" dirty="0">
                <a:solidFill>
                  <a:schemeClr val="tx1"/>
                </a:solidFill>
                <a:latin typeface="Atkinson Hyperlegible" pitchFamily="2" charset="0"/>
              </a:rPr>
              <a:t>18 </a:t>
            </a:r>
            <a:r>
              <a:rPr lang="es-ES" sz="1867" kern="0" dirty="0" err="1">
                <a:solidFill>
                  <a:schemeClr val="tx1"/>
                </a:solidFill>
                <a:latin typeface="Atkinson Hyperlegible" pitchFamily="2" charset="0"/>
              </a:rPr>
              <a:t>crèdits</a:t>
            </a:r>
            <a:r>
              <a:rPr lang="es-ES" sz="1867" kern="0" dirty="0">
                <a:solidFill>
                  <a:schemeClr val="tx1"/>
                </a:solidFill>
                <a:latin typeface="Atkinson Hyperlegible" pitchFamily="2" charset="0"/>
              </a:rPr>
              <a:t>/ a </a:t>
            </a:r>
            <a:r>
              <a:rPr lang="es-ES" sz="1867" kern="0" dirty="0" err="1">
                <a:solidFill>
                  <a:schemeClr val="tx1"/>
                </a:solidFill>
                <a:latin typeface="Atkinson Hyperlegible" pitchFamily="2" charset="0"/>
              </a:rPr>
              <a:t>escollir</a:t>
            </a:r>
            <a:r>
              <a:rPr lang="es-ES" sz="1867" kern="0" dirty="0">
                <a:solidFill>
                  <a:schemeClr val="tx1"/>
                </a:solidFill>
                <a:latin typeface="Atkinson Hyperlegible" pitchFamily="2" charset="0"/>
              </a:rPr>
              <a:t> 3</a:t>
            </a:r>
            <a:r>
              <a:rPr lang="ca-ES" sz="1867" b="0" kern="0" dirty="0">
                <a:solidFill>
                  <a:schemeClr val="tx1"/>
                </a:solidFill>
                <a:latin typeface="Atkinson Hyperlegible" pitchFamily="2" charset="0"/>
              </a:rPr>
              <a:t>)</a:t>
            </a:r>
            <a:br>
              <a:rPr lang="ca-ES" sz="1867" kern="0" dirty="0">
                <a:solidFill>
                  <a:schemeClr val="bg2">
                    <a:lumMod val="10000"/>
                  </a:schemeClr>
                </a:solidFill>
                <a:latin typeface="Open sans"/>
              </a:rPr>
            </a:br>
            <a:endParaRPr lang="ca-ES" sz="1867" kern="0" dirty="0">
              <a:solidFill>
                <a:schemeClr val="bg2">
                  <a:lumMod val="10000"/>
                </a:schemeClr>
              </a:solidFill>
              <a:latin typeface="Open sans"/>
            </a:endParaRPr>
          </a:p>
        </p:txBody>
      </p:sp>
      <p:sp>
        <p:nvSpPr>
          <p:cNvPr id="8" name="Marcador de contenido 2">
            <a:extLst>
              <a:ext uri="{FF2B5EF4-FFF2-40B4-BE49-F238E27FC236}">
                <a16:creationId xmlns:a16="http://schemas.microsoft.com/office/drawing/2014/main" id="{76A6E2F1-BACF-A390-6D8E-0A15BAA0B7BC}"/>
              </a:ext>
            </a:extLst>
          </p:cNvPr>
          <p:cNvSpPr txBox="1">
            <a:spLocks/>
          </p:cNvSpPr>
          <p:nvPr/>
        </p:nvSpPr>
        <p:spPr>
          <a:xfrm>
            <a:off x="485832" y="2188068"/>
            <a:ext cx="5460000" cy="1764522"/>
          </a:xfrm>
          <a:prstGeom prst="rect">
            <a:avLst/>
          </a:prstGeom>
          <a:solidFill>
            <a:srgbClr val="EFDDFF"/>
          </a:solidFill>
        </p:spPr>
        <p:txBody>
          <a:bodyPr wrap="square" lIns="0" tIns="0" rIns="0" bIns="0">
            <a:spAutoFit/>
          </a:bodyPr>
          <a:lstStyle>
            <a:lvl1pPr marL="0">
              <a:defRPr sz="3500" b="0" i="0">
                <a:solidFill>
                  <a:schemeClr val="bg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534988" lvl="0">
              <a:lnSpc>
                <a:spcPct val="150000"/>
              </a:lnSpc>
              <a:spcBef>
                <a:spcPts val="2000"/>
              </a:spcBef>
              <a:spcAft>
                <a:spcPts val="0"/>
              </a:spcAft>
              <a:buClr>
                <a:srgbClr val="AE0033"/>
              </a:buClr>
              <a:buSzPts val="1400"/>
              <a:buNone/>
              <a:tabLst>
                <a:tab pos="450850" algn="l"/>
              </a:tabLst>
            </a:pPr>
            <a:r>
              <a:rPr lang="ca-ES" sz="1600" b="1" dirty="0">
                <a:solidFill>
                  <a:schemeClr val="tx1"/>
                </a:solidFill>
                <a:latin typeface="Atkinson Hyperlegible" pitchFamily="2" charset="0"/>
                <a:ea typeface="Calibri" panose="020F0502020204030204" pitchFamily="34" charset="0"/>
                <a:cs typeface="Times New Roman" panose="02020603050405020304" pitchFamily="18" charset="0"/>
              </a:rPr>
              <a:t>HABITAR LA METRÒPOLI</a:t>
            </a:r>
          </a:p>
          <a:p>
            <a:pPr marL="606425" lvl="0" indent="-342900">
              <a:spcBef>
                <a:spcPts val="400"/>
              </a:spcBef>
              <a:spcAft>
                <a:spcPts val="0"/>
              </a:spcAft>
              <a:buClr>
                <a:srgbClr val="AE0033"/>
              </a:buClr>
              <a:buFont typeface="Wingdings" panose="05000000000000000000" pitchFamily="2" charset="2"/>
              <a:buChar char="§"/>
            </a:pPr>
            <a:r>
              <a:rPr lang="es-ES" sz="1600" b="0" dirty="0">
                <a:solidFill>
                  <a:schemeClr val="tx1"/>
                </a:solidFill>
                <a:latin typeface="Atkinson Hyperlegible" pitchFamily="2" charset="0"/>
                <a:ea typeface="Calibri" panose="020F0502020204030204" pitchFamily="34" charset="0"/>
                <a:cs typeface="Times New Roman" panose="02020603050405020304" pitchFamily="18" charset="0"/>
              </a:rPr>
              <a:t>Urbanisme i reptes </a:t>
            </a:r>
            <a:r>
              <a:rPr lang="es-ES" sz="1600" b="0" dirty="0" err="1">
                <a:solidFill>
                  <a:schemeClr val="tx1"/>
                </a:solidFill>
                <a:latin typeface="Atkinson Hyperlegible" pitchFamily="2" charset="0"/>
                <a:ea typeface="Calibri" panose="020F0502020204030204" pitchFamily="34" charset="0"/>
                <a:cs typeface="Times New Roman" panose="02020603050405020304" pitchFamily="18" charset="0"/>
              </a:rPr>
              <a:t>socioecològics</a:t>
            </a:r>
            <a:r>
              <a:rPr lang="es-ES" sz="1600" b="0" dirty="0">
                <a:solidFill>
                  <a:schemeClr val="tx1"/>
                </a:solidFill>
                <a:latin typeface="Atkinson Hyperlegible" pitchFamily="2" charset="0"/>
                <a:ea typeface="Calibri" panose="020F0502020204030204" pitchFamily="34" charset="0"/>
                <a:cs typeface="Times New Roman" panose="02020603050405020304" pitchFamily="18" charset="0"/>
              </a:rPr>
              <a:t> </a:t>
            </a:r>
          </a:p>
          <a:p>
            <a:pPr marL="263525" lvl="0">
              <a:spcBef>
                <a:spcPts val="400"/>
              </a:spcBef>
              <a:spcAft>
                <a:spcPts val="0"/>
              </a:spcAft>
              <a:buClr>
                <a:srgbClr val="AE0033"/>
              </a:buClr>
            </a:pPr>
            <a:r>
              <a:rPr lang="es-ES" sz="1600" b="0" dirty="0">
                <a:solidFill>
                  <a:schemeClr val="tx1"/>
                </a:solidFill>
                <a:latin typeface="Atkinson Hyperlegible" pitchFamily="2" charset="0"/>
                <a:ea typeface="Calibri" panose="020F0502020204030204" pitchFamily="34" charset="0"/>
                <a:cs typeface="Times New Roman" panose="02020603050405020304" pitchFamily="18" charset="0"/>
              </a:rPr>
              <a:t>      </a:t>
            </a:r>
            <a:r>
              <a:rPr lang="es-ES" sz="1600" b="0" i="1" dirty="0">
                <a:solidFill>
                  <a:schemeClr val="tx1"/>
                </a:solidFill>
                <a:latin typeface="Atkinson Hyperlegible" pitchFamily="2" charset="0"/>
                <a:ea typeface="Calibri" panose="020F0502020204030204" pitchFamily="34" charset="0"/>
                <a:cs typeface="Times New Roman" panose="02020603050405020304" pitchFamily="18" charset="0"/>
              </a:rPr>
              <a:t>Josep Bohigas, Xavier Matilla, Marc Montlleó</a:t>
            </a:r>
          </a:p>
          <a:p>
            <a:pPr marL="606425" lvl="0" indent="-342900">
              <a:spcBef>
                <a:spcPts val="400"/>
              </a:spcBef>
              <a:spcAft>
                <a:spcPts val="0"/>
              </a:spcAft>
              <a:buClr>
                <a:srgbClr val="AE0033"/>
              </a:buClr>
              <a:buFont typeface="Wingdings" panose="05000000000000000000" pitchFamily="2" charset="2"/>
              <a:buChar char="§"/>
            </a:pPr>
            <a:r>
              <a:rPr lang="es-ES" sz="1600" b="0" dirty="0">
                <a:solidFill>
                  <a:schemeClr val="tx1"/>
                </a:solidFill>
                <a:latin typeface="Atkinson Hyperlegible" pitchFamily="2" charset="0"/>
                <a:ea typeface="Calibri" panose="020F0502020204030204" pitchFamily="34" charset="0"/>
                <a:cs typeface="Times New Roman" panose="02020603050405020304" pitchFamily="18" charset="0"/>
              </a:rPr>
              <a:t>Polítiques urbanes i </a:t>
            </a:r>
            <a:r>
              <a:rPr lang="es-ES" sz="1600" b="0" dirty="0" err="1">
                <a:solidFill>
                  <a:schemeClr val="tx1"/>
                </a:solidFill>
                <a:latin typeface="Atkinson Hyperlegible" pitchFamily="2" charset="0"/>
                <a:ea typeface="Calibri" panose="020F0502020204030204" pitchFamily="34" charset="0"/>
                <a:cs typeface="Times New Roman" panose="02020603050405020304" pitchFamily="18" charset="0"/>
              </a:rPr>
              <a:t>havitatge</a:t>
            </a:r>
            <a:r>
              <a:rPr lang="es-ES" sz="1600" b="0" dirty="0">
                <a:solidFill>
                  <a:schemeClr val="tx1"/>
                </a:solidFill>
                <a:latin typeface="Atkinson Hyperlegible" pitchFamily="2" charset="0"/>
                <a:ea typeface="Calibri" panose="020F0502020204030204" pitchFamily="34" charset="0"/>
                <a:cs typeface="Times New Roman" panose="02020603050405020304" pitchFamily="18" charset="0"/>
              </a:rPr>
              <a:t> </a:t>
            </a:r>
          </a:p>
          <a:p>
            <a:pPr marL="263525" lvl="0">
              <a:spcBef>
                <a:spcPts val="400"/>
              </a:spcBef>
              <a:spcAft>
                <a:spcPts val="0"/>
              </a:spcAft>
              <a:buClr>
                <a:srgbClr val="AE0033"/>
              </a:buClr>
            </a:pPr>
            <a:r>
              <a:rPr lang="es-ES" sz="1600" b="0" dirty="0">
                <a:solidFill>
                  <a:schemeClr val="tx1"/>
                </a:solidFill>
                <a:latin typeface="Atkinson Hyperlegible" pitchFamily="2" charset="0"/>
                <a:ea typeface="Calibri" panose="020F0502020204030204" pitchFamily="34" charset="0"/>
                <a:cs typeface="Times New Roman" panose="02020603050405020304" pitchFamily="18" charset="0"/>
              </a:rPr>
              <a:t>      </a:t>
            </a:r>
            <a:r>
              <a:rPr lang="es-ES" sz="1600" b="0" i="1" dirty="0">
                <a:solidFill>
                  <a:schemeClr val="tx1"/>
                </a:solidFill>
                <a:latin typeface="Atkinson Hyperlegible" pitchFamily="2" charset="0"/>
                <a:ea typeface="Calibri" panose="020F0502020204030204" pitchFamily="34" charset="0"/>
                <a:cs typeface="Times New Roman" panose="02020603050405020304" pitchFamily="18" charset="0"/>
              </a:rPr>
              <a:t>Margot Mecca, Marc Parés, Carles Donat           </a:t>
            </a:r>
          </a:p>
          <a:p>
            <a:pPr marL="175692">
              <a:buClr>
                <a:srgbClr val="AE0033"/>
              </a:buClr>
              <a:buSzPts val="1400"/>
            </a:pPr>
            <a:endParaRPr lang="es-ES" sz="1333" kern="0" dirty="0">
              <a:solidFill>
                <a:schemeClr val="tx1">
                  <a:lumMod val="65000"/>
                  <a:lumOff val="35000"/>
                </a:schemeClr>
              </a:solidFill>
              <a:latin typeface="+mn-lt"/>
              <a:ea typeface="Calibri" panose="020F0502020204030204" pitchFamily="34" charset="0"/>
              <a:cs typeface="Times New Roman" panose="02020603050405020304" pitchFamily="18" charset="0"/>
            </a:endParaRPr>
          </a:p>
        </p:txBody>
      </p:sp>
      <p:sp>
        <p:nvSpPr>
          <p:cNvPr id="9" name="Marcador de contenido 2">
            <a:extLst>
              <a:ext uri="{FF2B5EF4-FFF2-40B4-BE49-F238E27FC236}">
                <a16:creationId xmlns:a16="http://schemas.microsoft.com/office/drawing/2014/main" id="{90EC3BE9-26D6-7F76-93D5-6627EE9F93F7}"/>
              </a:ext>
            </a:extLst>
          </p:cNvPr>
          <p:cNvSpPr txBox="1">
            <a:spLocks/>
          </p:cNvSpPr>
          <p:nvPr/>
        </p:nvSpPr>
        <p:spPr>
          <a:xfrm>
            <a:off x="485832" y="4188011"/>
            <a:ext cx="5460000" cy="1231106"/>
          </a:xfrm>
          <a:prstGeom prst="rect">
            <a:avLst/>
          </a:prstGeom>
          <a:solidFill>
            <a:srgbClr val="EFDDFF"/>
          </a:solidFill>
        </p:spPr>
        <p:txBody>
          <a:bodyPr wrap="square" lIns="0" tIns="0" rIns="0" bIns="0">
            <a:spAutoFit/>
          </a:bodyPr>
          <a:lstStyle>
            <a:lvl1pPr marL="0">
              <a:defRPr sz="3500" b="0" i="0">
                <a:solidFill>
                  <a:schemeClr val="bg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450850">
              <a:spcBef>
                <a:spcPts val="400"/>
              </a:spcBef>
              <a:buClr>
                <a:srgbClr val="AE0033"/>
              </a:buClr>
              <a:buSzPts val="1400"/>
            </a:pPr>
            <a:r>
              <a:rPr lang="es-ES" sz="1600" b="1" kern="0" dirty="0">
                <a:solidFill>
                  <a:schemeClr val="tx1"/>
                </a:solidFill>
                <a:latin typeface="Atkinson Hyperlegible" pitchFamily="2" charset="0"/>
                <a:ea typeface="Calibri" panose="020F0502020204030204" pitchFamily="34" charset="0"/>
                <a:cs typeface="Times New Roman" panose="02020603050405020304" pitchFamily="18" charset="0"/>
              </a:rPr>
              <a:t>METRÒPOLI I PRÀCTIQUES SOCIALS</a:t>
            </a:r>
          </a:p>
          <a:p>
            <a:pPr marL="606425" indent="-342900">
              <a:buClr>
                <a:srgbClr val="AE0033"/>
              </a:buClr>
              <a:buSzPct val="100000"/>
              <a:buFont typeface="Wingdings" panose="05000000000000000000" pitchFamily="2" charset="2"/>
              <a:buChar char="§"/>
            </a:pPr>
            <a:r>
              <a:rPr lang="es-ES" sz="1600" kern="0" dirty="0" err="1">
                <a:solidFill>
                  <a:schemeClr val="tx1"/>
                </a:solidFill>
                <a:latin typeface="Atkinson Hyperlegible" pitchFamily="2" charset="0"/>
                <a:ea typeface="Calibri" panose="020F0502020204030204" pitchFamily="34" charset="0"/>
                <a:cs typeface="Times New Roman" panose="02020603050405020304" pitchFamily="18" charset="0"/>
              </a:rPr>
              <a:t>Innovació</a:t>
            </a:r>
            <a:r>
              <a:rPr lang="es-ES" sz="1600" kern="0" dirty="0">
                <a:solidFill>
                  <a:schemeClr val="tx1"/>
                </a:solidFill>
                <a:latin typeface="Atkinson Hyperlegible" pitchFamily="2" charset="0"/>
                <a:ea typeface="Calibri" panose="020F0502020204030204" pitchFamily="34" charset="0"/>
                <a:cs typeface="Times New Roman" panose="02020603050405020304" pitchFamily="18" charset="0"/>
              </a:rPr>
              <a:t> social i </a:t>
            </a:r>
            <a:r>
              <a:rPr lang="es-ES" sz="1600" kern="0" dirty="0" err="1">
                <a:solidFill>
                  <a:schemeClr val="tx1"/>
                </a:solidFill>
                <a:latin typeface="Atkinson Hyperlegible" pitchFamily="2" charset="0"/>
                <a:ea typeface="Calibri" panose="020F0502020204030204" pitchFamily="34" charset="0"/>
                <a:cs typeface="Times New Roman" panose="02020603050405020304" pitchFamily="18" charset="0"/>
              </a:rPr>
              <a:t>acció</a:t>
            </a:r>
            <a:r>
              <a:rPr lang="es-ES" sz="1600" kern="0" dirty="0">
                <a:solidFill>
                  <a:schemeClr val="tx1"/>
                </a:solidFill>
                <a:latin typeface="Atkinson Hyperlegible" pitchFamily="2" charset="0"/>
                <a:ea typeface="Calibri" panose="020F0502020204030204" pitchFamily="34" charset="0"/>
                <a:cs typeface="Times New Roman" panose="02020603050405020304" pitchFamily="18" charset="0"/>
              </a:rPr>
              <a:t> </a:t>
            </a:r>
            <a:r>
              <a:rPr lang="es-ES" sz="1600" kern="0" dirty="0" err="1">
                <a:solidFill>
                  <a:schemeClr val="tx1"/>
                </a:solidFill>
                <a:latin typeface="Atkinson Hyperlegible" pitchFamily="2" charset="0"/>
                <a:ea typeface="Calibri" panose="020F0502020204030204" pitchFamily="34" charset="0"/>
                <a:cs typeface="Times New Roman" panose="02020603050405020304" pitchFamily="18" charset="0"/>
              </a:rPr>
              <a:t>comunitari</a:t>
            </a:r>
            <a:endParaRPr lang="es-ES" sz="1600" kern="0" dirty="0">
              <a:solidFill>
                <a:schemeClr val="tx1"/>
              </a:solidFill>
              <a:latin typeface="Atkinson Hyperlegible" pitchFamily="2" charset="0"/>
              <a:ea typeface="Calibri" panose="020F0502020204030204" pitchFamily="34" charset="0"/>
              <a:cs typeface="Times New Roman" panose="02020603050405020304" pitchFamily="18" charset="0"/>
            </a:endParaRPr>
          </a:p>
          <a:p>
            <a:pPr marL="263525">
              <a:buClr>
                <a:srgbClr val="AE0033"/>
              </a:buClr>
              <a:buSzPct val="100000"/>
            </a:pPr>
            <a:r>
              <a:rPr lang="es-ES" sz="1600" dirty="0">
                <a:solidFill>
                  <a:schemeClr val="tx1"/>
                </a:solidFill>
                <a:latin typeface="Atkinson Hyperlegible" pitchFamily="2" charset="0"/>
                <a:ea typeface="Calibri" panose="020F0502020204030204" pitchFamily="34" charset="0"/>
                <a:cs typeface="Times New Roman" panose="02020603050405020304" pitchFamily="18" charset="0"/>
              </a:rPr>
              <a:t>      </a:t>
            </a:r>
            <a:r>
              <a:rPr lang="es-ES" sz="1600" i="1" kern="0" dirty="0">
                <a:solidFill>
                  <a:schemeClr val="tx1"/>
                </a:solidFill>
                <a:latin typeface="Atkinson Hyperlegible" pitchFamily="2" charset="0"/>
                <a:ea typeface="Calibri" panose="020F0502020204030204" pitchFamily="34" charset="0"/>
                <a:cs typeface="Times New Roman" panose="02020603050405020304" pitchFamily="18" charset="0"/>
              </a:rPr>
              <a:t>Ismael Blanco, Ernesto Morales, Oscar Rebollo</a:t>
            </a:r>
          </a:p>
          <a:p>
            <a:pPr marL="606425" indent="-342900">
              <a:buClr>
                <a:srgbClr val="AE0033"/>
              </a:buClr>
              <a:buSzPct val="100000"/>
              <a:buFont typeface="Wingdings" panose="05000000000000000000" pitchFamily="2" charset="2"/>
              <a:buChar char="§"/>
            </a:pPr>
            <a:r>
              <a:rPr lang="es-ES" sz="1600" kern="0" dirty="0">
                <a:solidFill>
                  <a:schemeClr val="tx1"/>
                </a:solidFill>
                <a:latin typeface="Atkinson Hyperlegible" pitchFamily="2" charset="0"/>
                <a:ea typeface="Calibri" panose="020F0502020204030204" pitchFamily="34" charset="0"/>
                <a:cs typeface="Times New Roman" panose="02020603050405020304" pitchFamily="18" charset="0"/>
              </a:rPr>
              <a:t>Economia social i </a:t>
            </a:r>
            <a:r>
              <a:rPr lang="es-ES" sz="1600" kern="0" dirty="0" err="1">
                <a:solidFill>
                  <a:schemeClr val="tx1"/>
                </a:solidFill>
                <a:latin typeface="Atkinson Hyperlegible" pitchFamily="2" charset="0"/>
                <a:ea typeface="Calibri" panose="020F0502020204030204" pitchFamily="34" charset="0"/>
                <a:cs typeface="Times New Roman" panose="02020603050405020304" pitchFamily="18" charset="0"/>
              </a:rPr>
              <a:t>solidària</a:t>
            </a:r>
            <a:r>
              <a:rPr lang="es-ES" sz="1600" kern="0" dirty="0">
                <a:solidFill>
                  <a:schemeClr val="tx1"/>
                </a:solidFill>
                <a:latin typeface="Atkinson Hyperlegible" pitchFamily="2" charset="0"/>
                <a:ea typeface="Calibri" panose="020F0502020204030204" pitchFamily="34" charset="0"/>
                <a:cs typeface="Times New Roman" panose="02020603050405020304" pitchFamily="18" charset="0"/>
              </a:rPr>
              <a:t> </a:t>
            </a:r>
          </a:p>
          <a:p>
            <a:pPr marL="263525">
              <a:buClr>
                <a:srgbClr val="AE0033"/>
              </a:buClr>
              <a:buSzPct val="100000"/>
            </a:pPr>
            <a:r>
              <a:rPr lang="es-ES" sz="1600" dirty="0">
                <a:solidFill>
                  <a:schemeClr val="tx1"/>
                </a:solidFill>
                <a:latin typeface="Atkinson Hyperlegible" pitchFamily="2" charset="0"/>
                <a:ea typeface="Calibri" panose="020F0502020204030204" pitchFamily="34" charset="0"/>
                <a:cs typeface="Times New Roman" panose="02020603050405020304" pitchFamily="18" charset="0"/>
              </a:rPr>
              <a:t>      </a:t>
            </a:r>
            <a:r>
              <a:rPr lang="es-ES" sz="1600" i="1" kern="0" dirty="0">
                <a:solidFill>
                  <a:schemeClr val="tx1"/>
                </a:solidFill>
                <a:latin typeface="Atkinson Hyperlegible" pitchFamily="2" charset="0"/>
                <a:ea typeface="Calibri" panose="020F0502020204030204" pitchFamily="34" charset="0"/>
                <a:cs typeface="Times New Roman" panose="02020603050405020304" pitchFamily="18" charset="0"/>
              </a:rPr>
              <a:t>Iván Miró</a:t>
            </a:r>
          </a:p>
        </p:txBody>
      </p:sp>
      <p:sp>
        <p:nvSpPr>
          <p:cNvPr id="11" name="Marcador de contenido 2">
            <a:extLst>
              <a:ext uri="{FF2B5EF4-FFF2-40B4-BE49-F238E27FC236}">
                <a16:creationId xmlns:a16="http://schemas.microsoft.com/office/drawing/2014/main" id="{AD581E28-BA29-0478-AFAD-1E59B08EED80}"/>
              </a:ext>
            </a:extLst>
          </p:cNvPr>
          <p:cNvSpPr txBox="1">
            <a:spLocks/>
          </p:cNvSpPr>
          <p:nvPr/>
        </p:nvSpPr>
        <p:spPr>
          <a:xfrm>
            <a:off x="6146934" y="2208554"/>
            <a:ext cx="5459505" cy="1600438"/>
          </a:xfrm>
          <a:prstGeom prst="rect">
            <a:avLst/>
          </a:prstGeom>
          <a:solidFill>
            <a:srgbClr val="EFDDFF"/>
          </a:solidFill>
        </p:spPr>
        <p:txBody>
          <a:bodyPr wrap="square" lIns="0" tIns="0" rIns="0" bIns="0">
            <a:spAutoFit/>
          </a:bodyPr>
          <a:lstStyle>
            <a:lvl1pPr marL="0">
              <a:defRPr sz="3500" b="0" i="0">
                <a:solidFill>
                  <a:schemeClr val="bg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450850">
              <a:spcBef>
                <a:spcPts val="1000"/>
              </a:spcBef>
              <a:buClr>
                <a:srgbClr val="AE0033"/>
              </a:buClr>
              <a:buSzPts val="1400"/>
            </a:pPr>
            <a:r>
              <a:rPr lang="es-ES" sz="1600" b="1" kern="0" dirty="0">
                <a:solidFill>
                  <a:schemeClr val="tx1"/>
                </a:solidFill>
                <a:latin typeface="Atkinson Hyperlegible" pitchFamily="2" charset="0"/>
                <a:ea typeface="Calibri" panose="020F0502020204030204" pitchFamily="34" charset="0"/>
                <a:cs typeface="Times New Roman" panose="02020603050405020304" pitchFamily="18" charset="0"/>
              </a:rPr>
              <a:t>MÈTODES D’INVESTIGACIÓ I  SISTEMES D’INFORMACIÓ TERRITORIAL</a:t>
            </a:r>
          </a:p>
          <a:p>
            <a:pPr marL="525463" indent="-261938">
              <a:lnSpc>
                <a:spcPct val="150000"/>
              </a:lnSpc>
              <a:buClr>
                <a:srgbClr val="AE0033"/>
              </a:buClr>
              <a:buSzPct val="100000"/>
              <a:buFont typeface="Wingdings" panose="05000000000000000000" pitchFamily="2" charset="2"/>
              <a:buChar char="§"/>
            </a:pPr>
            <a:r>
              <a:rPr lang="es-ES" sz="1600" kern="0" dirty="0" err="1">
                <a:solidFill>
                  <a:schemeClr val="tx1"/>
                </a:solidFill>
                <a:latin typeface="Atkinson Hyperlegible" pitchFamily="2" charset="0"/>
                <a:ea typeface="Calibri" panose="020F0502020204030204" pitchFamily="34" charset="0"/>
                <a:cs typeface="Times New Roman" panose="02020603050405020304" pitchFamily="18" charset="0"/>
              </a:rPr>
              <a:t>Mètodes</a:t>
            </a:r>
            <a:r>
              <a:rPr lang="es-ES" sz="1600" kern="0" dirty="0">
                <a:solidFill>
                  <a:schemeClr val="tx1"/>
                </a:solidFill>
                <a:latin typeface="Atkinson Hyperlegible" pitchFamily="2" charset="0"/>
                <a:ea typeface="Calibri" panose="020F0502020204030204" pitchFamily="34" charset="0"/>
                <a:cs typeface="Times New Roman" panose="02020603050405020304" pitchFamily="18" charset="0"/>
              </a:rPr>
              <a:t> </a:t>
            </a:r>
            <a:r>
              <a:rPr lang="es-ES" sz="1600" kern="0" dirty="0" err="1">
                <a:solidFill>
                  <a:schemeClr val="tx1"/>
                </a:solidFill>
                <a:latin typeface="Atkinson Hyperlegible" pitchFamily="2" charset="0"/>
                <a:ea typeface="Calibri" panose="020F0502020204030204" pitchFamily="34" charset="0"/>
                <a:cs typeface="Times New Roman" panose="02020603050405020304" pitchFamily="18" charset="0"/>
              </a:rPr>
              <a:t>d’investigació</a:t>
            </a:r>
            <a:r>
              <a:rPr lang="es-ES" sz="1600" kern="0" dirty="0">
                <a:solidFill>
                  <a:schemeClr val="tx1"/>
                </a:solidFill>
                <a:latin typeface="Atkinson Hyperlegible" pitchFamily="2" charset="0"/>
                <a:ea typeface="Calibri" panose="020F0502020204030204" pitchFamily="34" charset="0"/>
                <a:cs typeface="Times New Roman" panose="02020603050405020304" pitchFamily="18" charset="0"/>
              </a:rPr>
              <a:t> </a:t>
            </a:r>
            <a:r>
              <a:rPr lang="es-ES" sz="1600" dirty="0" err="1">
                <a:solidFill>
                  <a:schemeClr val="tx1"/>
                </a:solidFill>
                <a:latin typeface="Atkinson Hyperlegible" pitchFamily="2" charset="0"/>
                <a:ea typeface="Calibri" panose="020F0502020204030204" pitchFamily="34" charset="0"/>
                <a:cs typeface="Times New Roman" panose="02020603050405020304" pitchFamily="18" charset="0"/>
              </a:rPr>
              <a:t>q</a:t>
            </a:r>
            <a:r>
              <a:rPr lang="es-ES" sz="1600" kern="0" dirty="0" err="1">
                <a:solidFill>
                  <a:schemeClr val="tx1"/>
                </a:solidFill>
                <a:latin typeface="Atkinson Hyperlegible" pitchFamily="2" charset="0"/>
                <a:ea typeface="Calibri" panose="020F0502020204030204" pitchFamily="34" charset="0"/>
                <a:cs typeface="Times New Roman" panose="02020603050405020304" pitchFamily="18" charset="0"/>
              </a:rPr>
              <a:t>uantitativa</a:t>
            </a:r>
            <a:r>
              <a:rPr lang="es-ES" sz="1600" kern="0" dirty="0">
                <a:solidFill>
                  <a:schemeClr val="tx1"/>
                </a:solidFill>
                <a:latin typeface="Atkinson Hyperlegible" pitchFamily="2" charset="0"/>
                <a:ea typeface="Calibri" panose="020F0502020204030204" pitchFamily="34" charset="0"/>
                <a:cs typeface="Times New Roman" panose="02020603050405020304" pitchFamily="18" charset="0"/>
              </a:rPr>
              <a:t> i </a:t>
            </a:r>
            <a:r>
              <a:rPr lang="es-ES" sz="1600" dirty="0" err="1">
                <a:solidFill>
                  <a:schemeClr val="tx1"/>
                </a:solidFill>
                <a:latin typeface="Atkinson Hyperlegible" pitchFamily="2" charset="0"/>
                <a:ea typeface="Calibri" panose="020F0502020204030204" pitchFamily="34" charset="0"/>
                <a:cs typeface="Times New Roman" panose="02020603050405020304" pitchFamily="18" charset="0"/>
              </a:rPr>
              <a:t>q</a:t>
            </a:r>
            <a:r>
              <a:rPr lang="es-ES" sz="1600" kern="0" dirty="0" err="1">
                <a:solidFill>
                  <a:schemeClr val="tx1"/>
                </a:solidFill>
                <a:latin typeface="Atkinson Hyperlegible" pitchFamily="2" charset="0"/>
                <a:ea typeface="Calibri" panose="020F0502020204030204" pitchFamily="34" charset="0"/>
                <a:cs typeface="Times New Roman" panose="02020603050405020304" pitchFamily="18" charset="0"/>
              </a:rPr>
              <a:t>ualitativa</a:t>
            </a:r>
            <a:r>
              <a:rPr lang="es-ES" sz="1600" kern="0" dirty="0">
                <a:solidFill>
                  <a:schemeClr val="tx1"/>
                </a:solidFill>
                <a:latin typeface="Atkinson Hyperlegible" pitchFamily="2" charset="0"/>
                <a:ea typeface="Calibri" panose="020F0502020204030204" pitchFamily="34" charset="0"/>
                <a:cs typeface="Times New Roman" panose="02020603050405020304" pitchFamily="18" charset="0"/>
              </a:rPr>
              <a:t> </a:t>
            </a:r>
          </a:p>
          <a:p>
            <a:pPr marL="263525">
              <a:buClr>
                <a:srgbClr val="AE0033"/>
              </a:buClr>
              <a:buSzPct val="100000"/>
            </a:pPr>
            <a:r>
              <a:rPr lang="es-ES" sz="1600" kern="0" dirty="0">
                <a:solidFill>
                  <a:schemeClr val="tx1"/>
                </a:solidFill>
                <a:latin typeface="Atkinson Hyperlegible" pitchFamily="2" charset="0"/>
                <a:ea typeface="Calibri" panose="020F0502020204030204" pitchFamily="34" charset="0"/>
                <a:cs typeface="Times New Roman" panose="02020603050405020304" pitchFamily="18" charset="0"/>
              </a:rPr>
              <a:t>    </a:t>
            </a:r>
            <a:r>
              <a:rPr lang="es-ES" sz="1600" i="1" kern="0" dirty="0">
                <a:solidFill>
                  <a:schemeClr val="tx1"/>
                </a:solidFill>
                <a:latin typeface="Atkinson Hyperlegible" pitchFamily="2" charset="0"/>
                <a:ea typeface="Calibri" panose="020F0502020204030204" pitchFamily="34" charset="0"/>
                <a:cs typeface="Times New Roman" panose="02020603050405020304" pitchFamily="18" charset="0"/>
              </a:rPr>
              <a:t>Joan Miquel Verd, Joel Martí, Manel Pons, Núria Pérez</a:t>
            </a:r>
          </a:p>
          <a:p>
            <a:pPr marL="549275" indent="-285750">
              <a:buClr>
                <a:srgbClr val="AE0033"/>
              </a:buClr>
              <a:buSzPct val="100000"/>
              <a:buFont typeface="Arial" panose="020B0604020202020204" pitchFamily="34" charset="0"/>
              <a:buChar char="•"/>
            </a:pPr>
            <a:r>
              <a:rPr lang="es-ES" sz="1600" kern="0" dirty="0" err="1">
                <a:solidFill>
                  <a:schemeClr val="tx1"/>
                </a:solidFill>
                <a:latin typeface="Atkinson Hyperlegible" pitchFamily="2" charset="0"/>
                <a:ea typeface="Calibri" panose="020F0502020204030204" pitchFamily="34" charset="0"/>
                <a:cs typeface="Times New Roman" panose="02020603050405020304" pitchFamily="18" charset="0"/>
              </a:rPr>
              <a:t>Sistemes</a:t>
            </a:r>
            <a:r>
              <a:rPr lang="es-ES" sz="1600" kern="0" dirty="0">
                <a:solidFill>
                  <a:schemeClr val="tx1"/>
                </a:solidFill>
                <a:latin typeface="Atkinson Hyperlegible" pitchFamily="2" charset="0"/>
                <a:ea typeface="Calibri" panose="020F0502020204030204" pitchFamily="34" charset="0"/>
                <a:cs typeface="Times New Roman" panose="02020603050405020304" pitchFamily="18" charset="0"/>
              </a:rPr>
              <a:t> i </a:t>
            </a:r>
            <a:r>
              <a:rPr lang="es-ES" sz="1600" kern="0" dirty="0" err="1">
                <a:solidFill>
                  <a:schemeClr val="tx1"/>
                </a:solidFill>
                <a:latin typeface="Atkinson Hyperlegible" pitchFamily="2" charset="0"/>
                <a:ea typeface="Calibri" panose="020F0502020204030204" pitchFamily="34" charset="0"/>
                <a:cs typeface="Times New Roman" panose="02020603050405020304" pitchFamily="18" charset="0"/>
              </a:rPr>
              <a:t>eines</a:t>
            </a:r>
            <a:r>
              <a:rPr lang="es-ES" sz="1600" kern="0" dirty="0">
                <a:solidFill>
                  <a:schemeClr val="tx1"/>
                </a:solidFill>
                <a:latin typeface="Atkinson Hyperlegible" pitchFamily="2" charset="0"/>
                <a:ea typeface="Calibri" panose="020F0502020204030204" pitchFamily="34" charset="0"/>
                <a:cs typeface="Times New Roman" panose="02020603050405020304" pitchFamily="18" charset="0"/>
              </a:rPr>
              <a:t> </a:t>
            </a:r>
            <a:r>
              <a:rPr lang="es-ES" sz="1600" kern="0" dirty="0" err="1">
                <a:solidFill>
                  <a:schemeClr val="tx1"/>
                </a:solidFill>
                <a:latin typeface="Atkinson Hyperlegible" pitchFamily="2" charset="0"/>
                <a:ea typeface="Calibri" panose="020F0502020204030204" pitchFamily="34" charset="0"/>
                <a:cs typeface="Times New Roman" panose="02020603050405020304" pitchFamily="18" charset="0"/>
              </a:rPr>
              <a:t>d’informació</a:t>
            </a:r>
            <a:r>
              <a:rPr lang="es-ES" sz="1600" kern="0" dirty="0">
                <a:solidFill>
                  <a:schemeClr val="tx1"/>
                </a:solidFill>
                <a:latin typeface="Atkinson Hyperlegible" pitchFamily="2" charset="0"/>
                <a:ea typeface="Calibri" panose="020F0502020204030204" pitchFamily="34" charset="0"/>
                <a:cs typeface="Times New Roman" panose="02020603050405020304" pitchFamily="18" charset="0"/>
              </a:rPr>
              <a:t>  geoespacial   </a:t>
            </a:r>
          </a:p>
          <a:p>
            <a:pPr marL="534988" indent="-271463">
              <a:buClr>
                <a:srgbClr val="AE0033"/>
              </a:buClr>
              <a:buSzPct val="100000"/>
            </a:pPr>
            <a:r>
              <a:rPr lang="es-ES" sz="1600" i="1" kern="0" dirty="0">
                <a:solidFill>
                  <a:schemeClr val="tx1"/>
                </a:solidFill>
                <a:latin typeface="Atkinson Hyperlegible" pitchFamily="2" charset="0"/>
                <a:ea typeface="Calibri" panose="020F0502020204030204" pitchFamily="34" charset="0"/>
                <a:cs typeface="Times New Roman" panose="02020603050405020304" pitchFamily="18" charset="0"/>
              </a:rPr>
              <a:t>    Anna Badia, Meritxell Gisbert</a:t>
            </a:r>
          </a:p>
        </p:txBody>
      </p:sp>
      <p:sp>
        <p:nvSpPr>
          <p:cNvPr id="12" name="Marcador de contenido 2">
            <a:extLst>
              <a:ext uri="{FF2B5EF4-FFF2-40B4-BE49-F238E27FC236}">
                <a16:creationId xmlns:a16="http://schemas.microsoft.com/office/drawing/2014/main" id="{333EED6C-BEA7-BAC7-AD8E-957263A4ABC8}"/>
              </a:ext>
            </a:extLst>
          </p:cNvPr>
          <p:cNvSpPr txBox="1">
            <a:spLocks/>
          </p:cNvSpPr>
          <p:nvPr/>
        </p:nvSpPr>
        <p:spPr>
          <a:xfrm>
            <a:off x="6164022" y="4630773"/>
            <a:ext cx="5459505" cy="283154"/>
          </a:xfrm>
          <a:prstGeom prst="rect">
            <a:avLst/>
          </a:prstGeom>
          <a:solidFill>
            <a:srgbClr val="7030A0"/>
          </a:solidFill>
        </p:spPr>
        <p:txBody>
          <a:bodyPr wrap="square" lIns="0" tIns="0" rIns="0" bIns="0">
            <a:spAutoFit/>
          </a:bodyPr>
          <a:lstStyle>
            <a:lvl1pPr marL="0">
              <a:defRPr sz="3500" b="0" i="0">
                <a:solidFill>
                  <a:schemeClr val="bg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75692" algn="ctr">
              <a:lnSpc>
                <a:spcPct val="115000"/>
              </a:lnSpc>
              <a:buClr>
                <a:srgbClr val="AE0033"/>
              </a:buClr>
            </a:pPr>
            <a:r>
              <a:rPr lang="es-ES" sz="1600" b="1" kern="0" dirty="0">
                <a:latin typeface=" Atkinson Hyperlegible"/>
                <a:ea typeface="Calibri" panose="020F0502020204030204" pitchFamily="34" charset="0"/>
                <a:cs typeface="Times New Roman" panose="02020603050405020304" pitchFamily="18" charset="0"/>
              </a:rPr>
              <a:t>PRÀCTIQUES EXTERNES</a:t>
            </a:r>
          </a:p>
        </p:txBody>
      </p:sp>
    </p:spTree>
    <p:extLst>
      <p:ext uri="{BB962C8B-B14F-4D97-AF65-F5344CB8AC3E}">
        <p14:creationId xmlns:p14="http://schemas.microsoft.com/office/powerpoint/2010/main" val="2362869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8813B764-FD91-6A5C-70A0-84F0A3A3D7F2}"/>
              </a:ext>
            </a:extLst>
          </p:cNvPr>
          <p:cNvSpPr>
            <a:spLocks noGrp="1"/>
          </p:cNvSpPr>
          <p:nvPr>
            <p:ph type="title"/>
          </p:nvPr>
        </p:nvSpPr>
        <p:spPr>
          <a:xfrm>
            <a:off x="541290" y="615226"/>
            <a:ext cx="8028425" cy="357187"/>
          </a:xfrm>
        </p:spPr>
        <p:txBody>
          <a:bodyPr>
            <a:normAutofit fontScale="90000"/>
          </a:bodyPr>
          <a:lstStyle/>
          <a:p>
            <a:r>
              <a:rPr lang="es-ES_tradnl" sz="3600" b="1" dirty="0" err="1">
                <a:solidFill>
                  <a:srgbClr val="7030A0"/>
                </a:solidFill>
                <a:latin typeface="Atkinson Hyperlegible" pitchFamily="50" charset="0"/>
              </a:rPr>
              <a:t>EQUIP</a:t>
            </a:r>
            <a:r>
              <a:rPr lang="es-ES_tradnl" sz="3600" b="1" dirty="0">
                <a:solidFill>
                  <a:srgbClr val="7030A0"/>
                </a:solidFill>
                <a:latin typeface="Atkinson Hyperlegible" pitchFamily="50" charset="0"/>
              </a:rPr>
              <a:t> DOCENT</a:t>
            </a:r>
            <a:br>
              <a:rPr lang="en-US" b="1" dirty="0">
                <a:solidFill>
                  <a:srgbClr val="7030A0"/>
                </a:solidFill>
              </a:rPr>
            </a:br>
            <a:endParaRPr lang="es-ES" dirty="0"/>
          </a:p>
        </p:txBody>
      </p:sp>
      <p:sp>
        <p:nvSpPr>
          <p:cNvPr id="4" name="Contenidor de text 3">
            <a:extLst>
              <a:ext uri="{FF2B5EF4-FFF2-40B4-BE49-F238E27FC236}">
                <a16:creationId xmlns:a16="http://schemas.microsoft.com/office/drawing/2014/main" id="{7C29E811-DB25-1A66-B265-7CE4C93B902E}"/>
              </a:ext>
            </a:extLst>
          </p:cNvPr>
          <p:cNvSpPr>
            <a:spLocks noGrp="1"/>
          </p:cNvSpPr>
          <p:nvPr>
            <p:ph type="body" sz="quarter" idx="27"/>
          </p:nvPr>
        </p:nvSpPr>
        <p:spPr/>
        <p:txBody>
          <a:bodyPr/>
          <a:lstStyle/>
          <a:p>
            <a:pPr marL="0" indent="0">
              <a:buNone/>
            </a:pPr>
            <a:r>
              <a:rPr lang="es-ES" dirty="0" err="1"/>
              <a:t>MÀSTER</a:t>
            </a:r>
            <a:r>
              <a:rPr lang="es-ES" dirty="0"/>
              <a:t> METRÒPOLI</a:t>
            </a:r>
          </a:p>
        </p:txBody>
      </p:sp>
      <p:pic>
        <p:nvPicPr>
          <p:cNvPr id="186" name="object 5">
            <a:extLst>
              <a:ext uri="{FF2B5EF4-FFF2-40B4-BE49-F238E27FC236}">
                <a16:creationId xmlns:a16="http://schemas.microsoft.com/office/drawing/2014/main" id="{C9CD794F-CE45-C2DC-2C5B-BE0A43F1D14B}"/>
              </a:ext>
            </a:extLst>
          </p:cNvPr>
          <p:cNvPicPr/>
          <p:nvPr/>
        </p:nvPicPr>
        <p:blipFill>
          <a:blip r:embed="rId2" cstate="print"/>
          <a:stretch>
            <a:fillRect/>
          </a:stretch>
        </p:blipFill>
        <p:spPr>
          <a:xfrm>
            <a:off x="1887819" y="3353266"/>
            <a:ext cx="57150" cy="57149"/>
          </a:xfrm>
          <a:prstGeom prst="rect">
            <a:avLst/>
          </a:prstGeom>
        </p:spPr>
      </p:pic>
      <p:pic>
        <p:nvPicPr>
          <p:cNvPr id="187" name="object 20">
            <a:extLst>
              <a:ext uri="{FF2B5EF4-FFF2-40B4-BE49-F238E27FC236}">
                <a16:creationId xmlns:a16="http://schemas.microsoft.com/office/drawing/2014/main" id="{5E61FEF0-B1AB-2210-1B45-4682D2BF9147}"/>
              </a:ext>
            </a:extLst>
          </p:cNvPr>
          <p:cNvPicPr/>
          <p:nvPr/>
        </p:nvPicPr>
        <p:blipFill>
          <a:blip r:embed="rId2" cstate="print"/>
          <a:stretch>
            <a:fillRect/>
          </a:stretch>
        </p:blipFill>
        <p:spPr>
          <a:xfrm>
            <a:off x="6897108" y="5860862"/>
            <a:ext cx="57150" cy="57149"/>
          </a:xfrm>
          <a:prstGeom prst="rect">
            <a:avLst/>
          </a:prstGeom>
        </p:spPr>
      </p:pic>
      <p:pic>
        <p:nvPicPr>
          <p:cNvPr id="188" name="Imagen 6" descr="https://iermb.uab.cat/wp-content/uploads/2017/03/Anna-Badia.jpg">
            <a:extLst>
              <a:ext uri="{FF2B5EF4-FFF2-40B4-BE49-F238E27FC236}">
                <a16:creationId xmlns:a16="http://schemas.microsoft.com/office/drawing/2014/main" id="{153487F8-2FBA-1142-460A-40C4A6421B0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338" y="1443340"/>
            <a:ext cx="600000" cy="600000"/>
          </a:xfrm>
          <a:prstGeom prst="rect">
            <a:avLst/>
          </a:prstGeom>
          <a:noFill/>
          <a:ln>
            <a:noFill/>
          </a:ln>
        </p:spPr>
      </p:pic>
      <p:sp>
        <p:nvSpPr>
          <p:cNvPr id="189" name="CuadroTexto 1">
            <a:extLst>
              <a:ext uri="{FF2B5EF4-FFF2-40B4-BE49-F238E27FC236}">
                <a16:creationId xmlns:a16="http://schemas.microsoft.com/office/drawing/2014/main" id="{B99CDEAE-1E5E-AD4D-113D-2B2871FCF5B2}"/>
              </a:ext>
            </a:extLst>
          </p:cNvPr>
          <p:cNvSpPr txBox="1"/>
          <p:nvPr/>
        </p:nvSpPr>
        <p:spPr>
          <a:xfrm>
            <a:off x="743729" y="2097050"/>
            <a:ext cx="656609" cy="338554"/>
          </a:xfrm>
          <a:prstGeom prst="rect">
            <a:avLst/>
          </a:prstGeom>
          <a:noFill/>
        </p:spPr>
        <p:txBody>
          <a:bodyPr wrap="square" rtlCol="0">
            <a:spAutoFit/>
          </a:bodyPr>
          <a:lstStyle/>
          <a:p>
            <a:r>
              <a:rPr lang="es-ES" sz="800" dirty="0"/>
              <a:t>ANNA BADIA</a:t>
            </a:r>
            <a:endParaRPr lang="ca-ES" sz="800" dirty="0"/>
          </a:p>
        </p:txBody>
      </p:sp>
      <p:sp>
        <p:nvSpPr>
          <p:cNvPr id="190" name="CuadroTexto 9">
            <a:extLst>
              <a:ext uri="{FF2B5EF4-FFF2-40B4-BE49-F238E27FC236}">
                <a16:creationId xmlns:a16="http://schemas.microsoft.com/office/drawing/2014/main" id="{0D7174F2-EA9D-8A86-E88B-E1D64E2A210C}"/>
              </a:ext>
            </a:extLst>
          </p:cNvPr>
          <p:cNvSpPr txBox="1"/>
          <p:nvPr/>
        </p:nvSpPr>
        <p:spPr>
          <a:xfrm>
            <a:off x="1616471" y="2090612"/>
            <a:ext cx="754464" cy="338554"/>
          </a:xfrm>
          <a:prstGeom prst="rect">
            <a:avLst/>
          </a:prstGeom>
          <a:noFill/>
        </p:spPr>
        <p:txBody>
          <a:bodyPr wrap="square" rtlCol="0">
            <a:spAutoFit/>
          </a:bodyPr>
          <a:lstStyle/>
          <a:p>
            <a:r>
              <a:rPr lang="es-ES" sz="800" dirty="0"/>
              <a:t>JORDI BAYONA</a:t>
            </a:r>
            <a:endParaRPr lang="ca-ES" sz="800" dirty="0"/>
          </a:p>
        </p:txBody>
      </p:sp>
      <p:pic>
        <p:nvPicPr>
          <p:cNvPr id="191" name="Imagen 2">
            <a:extLst>
              <a:ext uri="{FF2B5EF4-FFF2-40B4-BE49-F238E27FC236}">
                <a16:creationId xmlns:a16="http://schemas.microsoft.com/office/drawing/2014/main" id="{CCB311C7-10EA-2461-6539-A3A7E02FF3B8}"/>
              </a:ext>
            </a:extLst>
          </p:cNvPr>
          <p:cNvPicPr>
            <a:picLocks noChangeAspect="1"/>
          </p:cNvPicPr>
          <p:nvPr/>
        </p:nvPicPr>
        <p:blipFill>
          <a:blip r:embed="rId4"/>
          <a:stretch>
            <a:fillRect/>
          </a:stretch>
        </p:blipFill>
        <p:spPr>
          <a:xfrm>
            <a:off x="1774944" y="1430542"/>
            <a:ext cx="540891" cy="620287"/>
          </a:xfrm>
          <a:prstGeom prst="rect">
            <a:avLst/>
          </a:prstGeom>
        </p:spPr>
      </p:pic>
      <p:pic>
        <p:nvPicPr>
          <p:cNvPr id="192" name="Picture 2" descr="https://iermb.uab.cat/wp-content/uploads/2017/03/Sara_berbel.jpg">
            <a:extLst>
              <a:ext uri="{FF2B5EF4-FFF2-40B4-BE49-F238E27FC236}">
                <a16:creationId xmlns:a16="http://schemas.microsoft.com/office/drawing/2014/main" id="{5795B1F7-DD36-E09C-ED77-5F9B8C1F7E7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90441" y="1439498"/>
            <a:ext cx="620287" cy="620287"/>
          </a:xfrm>
          <a:prstGeom prst="rect">
            <a:avLst/>
          </a:prstGeom>
          <a:noFill/>
          <a:extLst>
            <a:ext uri="{909E8E84-426E-40DD-AFC4-6F175D3DCCD1}">
              <a14:hiddenFill xmlns:a14="http://schemas.microsoft.com/office/drawing/2010/main">
                <a:solidFill>
                  <a:srgbClr val="FFFFFF"/>
                </a:solidFill>
              </a14:hiddenFill>
            </a:ext>
          </a:extLst>
        </p:spPr>
      </p:pic>
      <p:sp>
        <p:nvSpPr>
          <p:cNvPr id="193" name="CuadroTexto 12">
            <a:extLst>
              <a:ext uri="{FF2B5EF4-FFF2-40B4-BE49-F238E27FC236}">
                <a16:creationId xmlns:a16="http://schemas.microsoft.com/office/drawing/2014/main" id="{EE8FDB74-3D2C-B0CD-934D-A87816C551EA}"/>
              </a:ext>
            </a:extLst>
          </p:cNvPr>
          <p:cNvSpPr txBox="1"/>
          <p:nvPr/>
        </p:nvSpPr>
        <p:spPr>
          <a:xfrm>
            <a:off x="2643491" y="2088565"/>
            <a:ext cx="754464" cy="215444"/>
          </a:xfrm>
          <a:prstGeom prst="rect">
            <a:avLst/>
          </a:prstGeom>
          <a:noFill/>
        </p:spPr>
        <p:txBody>
          <a:bodyPr wrap="square" rtlCol="0">
            <a:spAutoFit/>
          </a:bodyPr>
          <a:lstStyle/>
          <a:p>
            <a:r>
              <a:rPr lang="es-ES" sz="800" dirty="0"/>
              <a:t>SARA BERBEL</a:t>
            </a:r>
            <a:endParaRPr lang="ca-ES" sz="800" dirty="0"/>
          </a:p>
        </p:txBody>
      </p:sp>
      <p:pic>
        <p:nvPicPr>
          <p:cNvPr id="194" name="Picture 4" descr="https://iermb.uab.cat/wp-content/uploads/2017/03/ismael-blanco.jpg">
            <a:extLst>
              <a:ext uri="{FF2B5EF4-FFF2-40B4-BE49-F238E27FC236}">
                <a16:creationId xmlns:a16="http://schemas.microsoft.com/office/drawing/2014/main" id="{C17EDA2A-E1C3-3600-7919-0ABB477371B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85333" y="1461781"/>
            <a:ext cx="614815" cy="614815"/>
          </a:xfrm>
          <a:prstGeom prst="rect">
            <a:avLst/>
          </a:prstGeom>
          <a:noFill/>
          <a:extLst>
            <a:ext uri="{909E8E84-426E-40DD-AFC4-6F175D3DCCD1}">
              <a14:hiddenFill xmlns:a14="http://schemas.microsoft.com/office/drawing/2010/main">
                <a:solidFill>
                  <a:srgbClr val="FFFFFF"/>
                </a:solidFill>
              </a14:hiddenFill>
            </a:ext>
          </a:extLst>
        </p:spPr>
      </p:pic>
      <p:pic>
        <p:nvPicPr>
          <p:cNvPr id="195" name="Picture 6" descr="https://iermb.uab.cat/wp-content/uploads/2017/03/Josep-Bohigas-2.jpg">
            <a:extLst>
              <a:ext uri="{FF2B5EF4-FFF2-40B4-BE49-F238E27FC236}">
                <a16:creationId xmlns:a16="http://schemas.microsoft.com/office/drawing/2014/main" id="{6474FB6C-3C0A-C0B5-4836-B35F1D2288A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74754" y="1411686"/>
            <a:ext cx="648099" cy="648099"/>
          </a:xfrm>
          <a:prstGeom prst="rect">
            <a:avLst/>
          </a:prstGeom>
          <a:noFill/>
          <a:extLst>
            <a:ext uri="{909E8E84-426E-40DD-AFC4-6F175D3DCCD1}">
              <a14:hiddenFill xmlns:a14="http://schemas.microsoft.com/office/drawing/2010/main">
                <a:solidFill>
                  <a:srgbClr val="FFFFFF"/>
                </a:solidFill>
              </a14:hiddenFill>
            </a:ext>
          </a:extLst>
        </p:spPr>
      </p:pic>
      <p:pic>
        <p:nvPicPr>
          <p:cNvPr id="196" name="Picture 10" descr="https://iermb.uab.cat/wp-content/uploads/2016/09/helena_cruz.jpg">
            <a:extLst>
              <a:ext uri="{FF2B5EF4-FFF2-40B4-BE49-F238E27FC236}">
                <a16:creationId xmlns:a16="http://schemas.microsoft.com/office/drawing/2014/main" id="{51AE2F7D-B753-FEE5-A57B-43F162369E8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00071" y="1431197"/>
            <a:ext cx="665853" cy="665853"/>
          </a:xfrm>
          <a:prstGeom prst="rect">
            <a:avLst/>
          </a:prstGeom>
          <a:noFill/>
          <a:extLst>
            <a:ext uri="{909E8E84-426E-40DD-AFC4-6F175D3DCCD1}">
              <a14:hiddenFill xmlns:a14="http://schemas.microsoft.com/office/drawing/2010/main">
                <a:solidFill>
                  <a:srgbClr val="FFFFFF"/>
                </a:solidFill>
              </a14:hiddenFill>
            </a:ext>
          </a:extLst>
        </p:spPr>
      </p:pic>
      <p:pic>
        <p:nvPicPr>
          <p:cNvPr id="197" name="Picture 12" descr="https://iermb.uab.cat/wp-content/uploads/2015/11/Elena-Domene.jpg">
            <a:extLst>
              <a:ext uri="{FF2B5EF4-FFF2-40B4-BE49-F238E27FC236}">
                <a16:creationId xmlns:a16="http://schemas.microsoft.com/office/drawing/2014/main" id="{02C2AAFE-329C-98BE-D988-1C770823BAD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40530" y="1449415"/>
            <a:ext cx="639150" cy="639150"/>
          </a:xfrm>
          <a:prstGeom prst="rect">
            <a:avLst/>
          </a:prstGeom>
          <a:noFill/>
          <a:extLst>
            <a:ext uri="{909E8E84-426E-40DD-AFC4-6F175D3DCCD1}">
              <a14:hiddenFill xmlns:a14="http://schemas.microsoft.com/office/drawing/2010/main">
                <a:solidFill>
                  <a:srgbClr val="FFFFFF"/>
                </a:solidFill>
              </a14:hiddenFill>
            </a:ext>
          </a:extLst>
        </p:spPr>
      </p:pic>
      <p:pic>
        <p:nvPicPr>
          <p:cNvPr id="198" name="Picture 14" descr="https://iermb.uab.cat/wp-content/uploads/2015/11/Carles-Donat-2.jpg">
            <a:extLst>
              <a:ext uri="{FF2B5EF4-FFF2-40B4-BE49-F238E27FC236}">
                <a16:creationId xmlns:a16="http://schemas.microsoft.com/office/drawing/2014/main" id="{F11029DA-581F-F60F-0F5E-A8DEF29C5BA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754286" y="1444541"/>
            <a:ext cx="557153" cy="635399"/>
          </a:xfrm>
          <a:prstGeom prst="rect">
            <a:avLst/>
          </a:prstGeom>
          <a:noFill/>
          <a:extLst>
            <a:ext uri="{909E8E84-426E-40DD-AFC4-6F175D3DCCD1}">
              <a14:hiddenFill xmlns:a14="http://schemas.microsoft.com/office/drawing/2010/main">
                <a:solidFill>
                  <a:srgbClr val="FFFFFF"/>
                </a:solidFill>
              </a14:hiddenFill>
            </a:ext>
          </a:extLst>
        </p:spPr>
      </p:pic>
      <p:pic>
        <p:nvPicPr>
          <p:cNvPr id="199" name="Picture 16" descr="https://iermb.uab.cat/wp-content/uploads/2017/03/Oriol_Estela.jpg">
            <a:extLst>
              <a:ext uri="{FF2B5EF4-FFF2-40B4-BE49-F238E27FC236}">
                <a16:creationId xmlns:a16="http://schemas.microsoft.com/office/drawing/2014/main" id="{99D511DF-F0FF-5902-C146-A019B66BC21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686045" y="1423419"/>
            <a:ext cx="527331" cy="652387"/>
          </a:xfrm>
          <a:prstGeom prst="rect">
            <a:avLst/>
          </a:prstGeom>
          <a:noFill/>
          <a:extLst>
            <a:ext uri="{909E8E84-426E-40DD-AFC4-6F175D3DCCD1}">
              <a14:hiddenFill xmlns:a14="http://schemas.microsoft.com/office/drawing/2010/main">
                <a:solidFill>
                  <a:srgbClr val="FFFFFF"/>
                </a:solidFill>
              </a14:hiddenFill>
            </a:ext>
          </a:extLst>
        </p:spPr>
      </p:pic>
      <p:pic>
        <p:nvPicPr>
          <p:cNvPr id="200" name="Picture 18" descr="https://iermb.uab.cat/wp-content/uploads/2017/04/Vittorio-Galletto-1.jpg">
            <a:extLst>
              <a:ext uri="{FF2B5EF4-FFF2-40B4-BE49-F238E27FC236}">
                <a16:creationId xmlns:a16="http://schemas.microsoft.com/office/drawing/2014/main" id="{C09B5C52-271E-A770-6DF7-3E139394015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587982" y="1430018"/>
            <a:ext cx="649313" cy="649313"/>
          </a:xfrm>
          <a:prstGeom prst="rect">
            <a:avLst/>
          </a:prstGeom>
          <a:noFill/>
          <a:extLst>
            <a:ext uri="{909E8E84-426E-40DD-AFC4-6F175D3DCCD1}">
              <a14:hiddenFill xmlns:a14="http://schemas.microsoft.com/office/drawing/2010/main">
                <a:solidFill>
                  <a:srgbClr val="FFFFFF"/>
                </a:solidFill>
              </a14:hiddenFill>
            </a:ext>
          </a:extLst>
        </p:spPr>
      </p:pic>
      <p:pic>
        <p:nvPicPr>
          <p:cNvPr id="201" name="Picture 24" descr="https://iermb.uab.cat/wp-content/uploads/2015/10/ricard_g.jpg">
            <a:extLst>
              <a:ext uri="{FF2B5EF4-FFF2-40B4-BE49-F238E27FC236}">
                <a16:creationId xmlns:a16="http://schemas.microsoft.com/office/drawing/2014/main" id="{42301911-605B-E5B1-A98C-952102CAD222}"/>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773448" y="2582309"/>
            <a:ext cx="600000" cy="600000"/>
          </a:xfrm>
          <a:prstGeom prst="rect">
            <a:avLst/>
          </a:prstGeom>
          <a:noFill/>
          <a:extLst>
            <a:ext uri="{909E8E84-426E-40DD-AFC4-6F175D3DCCD1}">
              <a14:hiddenFill xmlns:a14="http://schemas.microsoft.com/office/drawing/2010/main">
                <a:solidFill>
                  <a:srgbClr val="FFFFFF"/>
                </a:solidFill>
              </a14:hiddenFill>
            </a:ext>
          </a:extLst>
        </p:spPr>
      </p:pic>
      <p:pic>
        <p:nvPicPr>
          <p:cNvPr id="202" name="Imagen 3" descr="Margarita León">
            <a:extLst>
              <a:ext uri="{FF2B5EF4-FFF2-40B4-BE49-F238E27FC236}">
                <a16:creationId xmlns:a16="http://schemas.microsoft.com/office/drawing/2014/main" id="{88AD5C65-9C20-6D8B-D339-896BFE0807D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49677" y="2570432"/>
            <a:ext cx="642551" cy="608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 name="Picture 27" descr="https://iermb.uab.cat/wp-content/uploads/2018/03/AntonioLopez.png">
            <a:extLst>
              <a:ext uri="{FF2B5EF4-FFF2-40B4-BE49-F238E27FC236}">
                <a16:creationId xmlns:a16="http://schemas.microsoft.com/office/drawing/2014/main" id="{74C09C20-C6E0-939C-1084-8C65B88C02D6}"/>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68455" y="2597144"/>
            <a:ext cx="600000" cy="600000"/>
          </a:xfrm>
          <a:prstGeom prst="rect">
            <a:avLst/>
          </a:prstGeom>
          <a:noFill/>
          <a:extLst>
            <a:ext uri="{909E8E84-426E-40DD-AFC4-6F175D3DCCD1}">
              <a14:hiddenFill xmlns:a14="http://schemas.microsoft.com/office/drawing/2010/main">
                <a:solidFill>
                  <a:srgbClr val="FFFFFF"/>
                </a:solidFill>
              </a14:hiddenFill>
            </a:ext>
          </a:extLst>
        </p:spPr>
      </p:pic>
      <p:pic>
        <p:nvPicPr>
          <p:cNvPr id="204" name="Picture 29" descr="https://iermb.uab.cat/wp-content/uploads/2017/03/Foto-Pedro.png">
            <a:extLst>
              <a:ext uri="{FF2B5EF4-FFF2-40B4-BE49-F238E27FC236}">
                <a16:creationId xmlns:a16="http://schemas.microsoft.com/office/drawing/2014/main" id="{37B76156-3FA3-E87E-9CA2-A4F2B80BAC5B}"/>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744683" y="2586271"/>
            <a:ext cx="600000" cy="600000"/>
          </a:xfrm>
          <a:prstGeom prst="rect">
            <a:avLst/>
          </a:prstGeom>
          <a:noFill/>
          <a:extLst>
            <a:ext uri="{909E8E84-426E-40DD-AFC4-6F175D3DCCD1}">
              <a14:hiddenFill xmlns:a14="http://schemas.microsoft.com/office/drawing/2010/main">
                <a:solidFill>
                  <a:srgbClr val="FFFFFF"/>
                </a:solidFill>
              </a14:hiddenFill>
            </a:ext>
          </a:extLst>
        </p:spPr>
      </p:pic>
      <p:pic>
        <p:nvPicPr>
          <p:cNvPr id="205" name="Picture 31" descr="https://iermb.uab.cat/wp-content/uploads/2017/03/jaume-magre.jpg">
            <a:extLst>
              <a:ext uri="{FF2B5EF4-FFF2-40B4-BE49-F238E27FC236}">
                <a16:creationId xmlns:a16="http://schemas.microsoft.com/office/drawing/2014/main" id="{BD78BF08-8E6F-C53B-443F-4D2610F9D6DC}"/>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720911" y="2580730"/>
            <a:ext cx="600000" cy="600000"/>
          </a:xfrm>
          <a:prstGeom prst="rect">
            <a:avLst/>
          </a:prstGeom>
          <a:noFill/>
          <a:extLst>
            <a:ext uri="{909E8E84-426E-40DD-AFC4-6F175D3DCCD1}">
              <a14:hiddenFill xmlns:a14="http://schemas.microsoft.com/office/drawing/2010/main">
                <a:solidFill>
                  <a:srgbClr val="FFFFFF"/>
                </a:solidFill>
              </a14:hiddenFill>
            </a:ext>
          </a:extLst>
        </p:spPr>
      </p:pic>
      <p:pic>
        <p:nvPicPr>
          <p:cNvPr id="206" name="Picture 33" descr="https://iermb.uab.cat/wp-content/uploads/2017/12/marti_joel180.jpg">
            <a:extLst>
              <a:ext uri="{FF2B5EF4-FFF2-40B4-BE49-F238E27FC236}">
                <a16:creationId xmlns:a16="http://schemas.microsoft.com/office/drawing/2014/main" id="{9DC79F9D-A521-C6D0-B6FD-20403DB40ADF}"/>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697139" y="2597553"/>
            <a:ext cx="600000" cy="600000"/>
          </a:xfrm>
          <a:prstGeom prst="rect">
            <a:avLst/>
          </a:prstGeom>
          <a:noFill/>
          <a:extLst>
            <a:ext uri="{909E8E84-426E-40DD-AFC4-6F175D3DCCD1}">
              <a14:hiddenFill xmlns:a14="http://schemas.microsoft.com/office/drawing/2010/main">
                <a:solidFill>
                  <a:srgbClr val="FFFFFF"/>
                </a:solidFill>
              </a14:hiddenFill>
            </a:ext>
          </a:extLst>
        </p:spPr>
      </p:pic>
      <p:pic>
        <p:nvPicPr>
          <p:cNvPr id="207" name="Picture 35" descr="https://iermb.uab.cat/wp-content/uploads/2017/03/Foto_carnet_MARC_MARTI.jpg">
            <a:extLst>
              <a:ext uri="{FF2B5EF4-FFF2-40B4-BE49-F238E27FC236}">
                <a16:creationId xmlns:a16="http://schemas.microsoft.com/office/drawing/2014/main" id="{180F3CD7-0C5C-B594-3B91-282B02CE3B8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739319" y="2597144"/>
            <a:ext cx="600000" cy="600000"/>
          </a:xfrm>
          <a:prstGeom prst="rect">
            <a:avLst/>
          </a:prstGeom>
          <a:noFill/>
          <a:extLst>
            <a:ext uri="{909E8E84-426E-40DD-AFC4-6F175D3DCCD1}">
              <a14:hiddenFill xmlns:a14="http://schemas.microsoft.com/office/drawing/2010/main">
                <a:solidFill>
                  <a:srgbClr val="FFFFFF"/>
                </a:solidFill>
              </a14:hiddenFill>
            </a:ext>
          </a:extLst>
        </p:spPr>
      </p:pic>
      <p:pic>
        <p:nvPicPr>
          <p:cNvPr id="208" name="Picture 37" descr="https://iermb.uab.cat/wp-content/uploads/2021/05/ruben-martinez.jpg">
            <a:extLst>
              <a:ext uri="{FF2B5EF4-FFF2-40B4-BE49-F238E27FC236}">
                <a16:creationId xmlns:a16="http://schemas.microsoft.com/office/drawing/2014/main" id="{3348B1CC-07AB-D67C-94CE-1D1BF7FA516C}"/>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736857" y="2580879"/>
            <a:ext cx="600000" cy="600000"/>
          </a:xfrm>
          <a:prstGeom prst="rect">
            <a:avLst/>
          </a:prstGeom>
          <a:noFill/>
          <a:extLst>
            <a:ext uri="{909E8E84-426E-40DD-AFC4-6F175D3DCCD1}">
              <a14:hiddenFill xmlns:a14="http://schemas.microsoft.com/office/drawing/2010/main">
                <a:solidFill>
                  <a:srgbClr val="FFFFFF"/>
                </a:solidFill>
              </a14:hiddenFill>
            </a:ext>
          </a:extLst>
        </p:spPr>
      </p:pic>
      <p:pic>
        <p:nvPicPr>
          <p:cNvPr id="209" name="Picture 41" descr="https://iermb.uab.cat/wp-content/uploads/2017/03/Xavier-Matilla-1.jpg">
            <a:extLst>
              <a:ext uri="{FF2B5EF4-FFF2-40B4-BE49-F238E27FC236}">
                <a16:creationId xmlns:a16="http://schemas.microsoft.com/office/drawing/2014/main" id="{30288DDD-0531-CF14-F6E2-D5A5ADBA7CF4}"/>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9625824" y="2596773"/>
            <a:ext cx="600001" cy="608653"/>
          </a:xfrm>
          <a:prstGeom prst="rect">
            <a:avLst/>
          </a:prstGeom>
          <a:noFill/>
          <a:extLst>
            <a:ext uri="{909E8E84-426E-40DD-AFC4-6F175D3DCCD1}">
              <a14:hiddenFill xmlns:a14="http://schemas.microsoft.com/office/drawing/2010/main">
                <a:solidFill>
                  <a:srgbClr val="FFFFFF"/>
                </a:solidFill>
              </a14:hiddenFill>
            </a:ext>
          </a:extLst>
        </p:spPr>
      </p:pic>
      <p:pic>
        <p:nvPicPr>
          <p:cNvPr id="210" name="Picture 43" descr="https://iermb.uab.cat/wp-content/uploads/2017/03/Ivan-Mir%C3%B3.jpg">
            <a:extLst>
              <a:ext uri="{FF2B5EF4-FFF2-40B4-BE49-F238E27FC236}">
                <a16:creationId xmlns:a16="http://schemas.microsoft.com/office/drawing/2014/main" id="{51981228-9939-CA46-7911-CAFCF632D5E3}"/>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40034" y="3658319"/>
            <a:ext cx="612184" cy="612184"/>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45" descr="https://iermb.uab.cat/wp-content/uploads/2018/02/juan_antonio_modenes.jpg">
            <a:extLst>
              <a:ext uri="{FF2B5EF4-FFF2-40B4-BE49-F238E27FC236}">
                <a16:creationId xmlns:a16="http://schemas.microsoft.com/office/drawing/2014/main" id="{0EBB1932-17C9-C7D3-0E31-C53A0EFF2A23}"/>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826107" y="3661987"/>
            <a:ext cx="600000" cy="586667"/>
          </a:xfrm>
          <a:prstGeom prst="rect">
            <a:avLst/>
          </a:prstGeom>
          <a:noFill/>
          <a:extLst>
            <a:ext uri="{909E8E84-426E-40DD-AFC4-6F175D3DCCD1}">
              <a14:hiddenFill xmlns:a14="http://schemas.microsoft.com/office/drawing/2010/main">
                <a:solidFill>
                  <a:srgbClr val="FFFFFF"/>
                </a:solidFill>
              </a14:hiddenFill>
            </a:ext>
          </a:extLst>
        </p:spPr>
      </p:pic>
      <p:pic>
        <p:nvPicPr>
          <p:cNvPr id="212" name="Picture 47" descr="https://iermb.uab.cat/wp-content/uploads/2017/03/Marc-Montlle%C3%B3.jpg">
            <a:extLst>
              <a:ext uri="{FF2B5EF4-FFF2-40B4-BE49-F238E27FC236}">
                <a16:creationId xmlns:a16="http://schemas.microsoft.com/office/drawing/2014/main" id="{A2A327DE-5F35-EF23-F655-FD849CE35677}"/>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799997" y="3661987"/>
            <a:ext cx="600000" cy="600000"/>
          </a:xfrm>
          <a:prstGeom prst="rect">
            <a:avLst/>
          </a:prstGeom>
          <a:noFill/>
          <a:extLst>
            <a:ext uri="{909E8E84-426E-40DD-AFC4-6F175D3DCCD1}">
              <a14:hiddenFill xmlns:a14="http://schemas.microsoft.com/office/drawing/2010/main">
                <a:solidFill>
                  <a:srgbClr val="FFFFFF"/>
                </a:solidFill>
              </a14:hiddenFill>
            </a:ext>
          </a:extLst>
        </p:spPr>
      </p:pic>
      <p:pic>
        <p:nvPicPr>
          <p:cNvPr id="213" name="Picture 51" descr="https://iermb.uab.cat/wp-content/uploads/2017/03/Marta-Murri%C3%A0.jpg">
            <a:extLst>
              <a:ext uri="{FF2B5EF4-FFF2-40B4-BE49-F238E27FC236}">
                <a16:creationId xmlns:a16="http://schemas.microsoft.com/office/drawing/2014/main" id="{E10CBDAD-A7A3-2223-540B-B76A569ABF54}"/>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747776" y="3674740"/>
            <a:ext cx="610941" cy="610941"/>
          </a:xfrm>
          <a:prstGeom prst="rect">
            <a:avLst/>
          </a:prstGeom>
          <a:noFill/>
          <a:extLst>
            <a:ext uri="{909E8E84-426E-40DD-AFC4-6F175D3DCCD1}">
              <a14:hiddenFill xmlns:a14="http://schemas.microsoft.com/office/drawing/2010/main">
                <a:solidFill>
                  <a:srgbClr val="FFFFFF"/>
                </a:solidFill>
              </a14:hiddenFill>
            </a:ext>
          </a:extLst>
        </p:spPr>
      </p:pic>
      <p:pic>
        <p:nvPicPr>
          <p:cNvPr id="214" name="Picture 53" descr="https://iermb.uab.cat/wp-content/uploads/2017/03/Nel%C2%B7lo.jpg">
            <a:extLst>
              <a:ext uri="{FF2B5EF4-FFF2-40B4-BE49-F238E27FC236}">
                <a16:creationId xmlns:a16="http://schemas.microsoft.com/office/drawing/2014/main" id="{2EE18E92-0C1B-E3EE-81CB-6F116229BF3B}"/>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732606" y="3661063"/>
            <a:ext cx="600000" cy="600000"/>
          </a:xfrm>
          <a:prstGeom prst="rect">
            <a:avLst/>
          </a:prstGeom>
          <a:noFill/>
          <a:extLst>
            <a:ext uri="{909E8E84-426E-40DD-AFC4-6F175D3DCCD1}">
              <a14:hiddenFill xmlns:a14="http://schemas.microsoft.com/office/drawing/2010/main">
                <a:solidFill>
                  <a:srgbClr val="FFFFFF"/>
                </a:solidFill>
              </a14:hiddenFill>
            </a:ext>
          </a:extLst>
        </p:spPr>
      </p:pic>
      <p:pic>
        <p:nvPicPr>
          <p:cNvPr id="215" name="Picture 55" descr="https://iermb.uab.cat/wp-content/uploads/2018/11/Marc-par%C3%A9s2.jpg">
            <a:extLst>
              <a:ext uri="{FF2B5EF4-FFF2-40B4-BE49-F238E27FC236}">
                <a16:creationId xmlns:a16="http://schemas.microsoft.com/office/drawing/2014/main" id="{F6108AE3-B2DE-7CB5-761B-73FF21AADB04}"/>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706495" y="3658319"/>
            <a:ext cx="600000" cy="600000"/>
          </a:xfrm>
          <a:prstGeom prst="rect">
            <a:avLst/>
          </a:prstGeom>
          <a:noFill/>
          <a:extLst>
            <a:ext uri="{909E8E84-426E-40DD-AFC4-6F175D3DCCD1}">
              <a14:hiddenFill xmlns:a14="http://schemas.microsoft.com/office/drawing/2010/main">
                <a:solidFill>
                  <a:srgbClr val="FFFFFF"/>
                </a:solidFill>
              </a14:hiddenFill>
            </a:ext>
          </a:extLst>
        </p:spPr>
      </p:pic>
      <p:pic>
        <p:nvPicPr>
          <p:cNvPr id="216" name="Picture 57" descr="https://iermb.uab.cat/wp-content/uploads/2015/11/Maite-P%C3%A9rez.jpg">
            <a:extLst>
              <a:ext uri="{FF2B5EF4-FFF2-40B4-BE49-F238E27FC236}">
                <a16:creationId xmlns:a16="http://schemas.microsoft.com/office/drawing/2014/main" id="{99A3697C-AB27-89A5-26BF-FDAAD15818A6}"/>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7751605" y="3670867"/>
            <a:ext cx="600000" cy="606667"/>
          </a:xfrm>
          <a:prstGeom prst="rect">
            <a:avLst/>
          </a:prstGeom>
          <a:noFill/>
          <a:extLst>
            <a:ext uri="{909E8E84-426E-40DD-AFC4-6F175D3DCCD1}">
              <a14:hiddenFill xmlns:a14="http://schemas.microsoft.com/office/drawing/2010/main">
                <a:solidFill>
                  <a:srgbClr val="FFFFFF"/>
                </a:solidFill>
              </a14:hiddenFill>
            </a:ext>
          </a:extLst>
        </p:spPr>
      </p:pic>
      <p:pic>
        <p:nvPicPr>
          <p:cNvPr id="217" name="Picture 59" descr="https://iermb.uab.cat/wp-content/uploads/2015/11/N%C3%BAria-P%C3%A9rez.png">
            <a:extLst>
              <a:ext uri="{FF2B5EF4-FFF2-40B4-BE49-F238E27FC236}">
                <a16:creationId xmlns:a16="http://schemas.microsoft.com/office/drawing/2014/main" id="{11883FBC-97BA-F9A2-8FCA-604B2AE6C776}"/>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8736857" y="3663280"/>
            <a:ext cx="600000" cy="600000"/>
          </a:xfrm>
          <a:prstGeom prst="rect">
            <a:avLst/>
          </a:prstGeom>
          <a:noFill/>
          <a:extLst>
            <a:ext uri="{909E8E84-426E-40DD-AFC4-6F175D3DCCD1}">
              <a14:hiddenFill xmlns:a14="http://schemas.microsoft.com/office/drawing/2010/main">
                <a:solidFill>
                  <a:srgbClr val="FFFFFF"/>
                </a:solidFill>
              </a14:hiddenFill>
            </a:ext>
          </a:extLst>
        </p:spPr>
      </p:pic>
      <p:pic>
        <p:nvPicPr>
          <p:cNvPr id="218" name="Picture 63" descr="EQUIPO - IERMB">
            <a:extLst>
              <a:ext uri="{FF2B5EF4-FFF2-40B4-BE49-F238E27FC236}">
                <a16:creationId xmlns:a16="http://schemas.microsoft.com/office/drawing/2014/main" id="{5E4B0187-2A2A-95E6-5087-76932585DD09}"/>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9628163" y="3630531"/>
            <a:ext cx="600000" cy="632231"/>
          </a:xfrm>
          <a:prstGeom prst="rect">
            <a:avLst/>
          </a:prstGeom>
          <a:noFill/>
          <a:extLst>
            <a:ext uri="{909E8E84-426E-40DD-AFC4-6F175D3DCCD1}">
              <a14:hiddenFill xmlns:a14="http://schemas.microsoft.com/office/drawing/2010/main">
                <a:solidFill>
                  <a:srgbClr val="FFFFFF"/>
                </a:solidFill>
              </a14:hiddenFill>
            </a:ext>
          </a:extLst>
        </p:spPr>
      </p:pic>
      <p:pic>
        <p:nvPicPr>
          <p:cNvPr id="219" name="Picture 65" descr="https://iermb.uab.cat/wp-content/uploads/2015/11/Sergio-Porcel.jpeg">
            <a:extLst>
              <a:ext uri="{FF2B5EF4-FFF2-40B4-BE49-F238E27FC236}">
                <a16:creationId xmlns:a16="http://schemas.microsoft.com/office/drawing/2014/main" id="{C12E9592-1686-7EDD-2F8B-A22937E4D1A3}"/>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0592169" y="3601073"/>
            <a:ext cx="676460" cy="676460"/>
          </a:xfrm>
          <a:prstGeom prst="rect">
            <a:avLst/>
          </a:prstGeom>
          <a:noFill/>
          <a:extLst>
            <a:ext uri="{909E8E84-426E-40DD-AFC4-6F175D3DCCD1}">
              <a14:hiddenFill xmlns:a14="http://schemas.microsoft.com/office/drawing/2010/main">
                <a:solidFill>
                  <a:srgbClr val="FFFFFF"/>
                </a:solidFill>
              </a14:hiddenFill>
            </a:ext>
          </a:extLst>
        </p:spPr>
      </p:pic>
      <p:pic>
        <p:nvPicPr>
          <p:cNvPr id="220" name="Picture 67" descr="https://iermb.uab.cat/wp-content/uploads/2018/11/Oscar-Rebollo-e1508436984644.jpg">
            <a:extLst>
              <a:ext uri="{FF2B5EF4-FFF2-40B4-BE49-F238E27FC236}">
                <a16:creationId xmlns:a16="http://schemas.microsoft.com/office/drawing/2014/main" id="{C1B35FAA-A56C-94EA-EBD9-D902C35480B5}"/>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843497" y="4774673"/>
            <a:ext cx="600000" cy="600000"/>
          </a:xfrm>
          <a:prstGeom prst="rect">
            <a:avLst/>
          </a:prstGeom>
          <a:noFill/>
          <a:extLst>
            <a:ext uri="{909E8E84-426E-40DD-AFC4-6F175D3DCCD1}">
              <a14:hiddenFill xmlns:a14="http://schemas.microsoft.com/office/drawing/2010/main">
                <a:solidFill>
                  <a:srgbClr val="FFFFFF"/>
                </a:solidFill>
              </a14:hiddenFill>
            </a:ext>
          </a:extLst>
        </p:spPr>
      </p:pic>
      <p:pic>
        <p:nvPicPr>
          <p:cNvPr id="221" name="x_Imagen 9" descr="cid:image004.jpg@01D74B3C.9F6FBC60">
            <a:extLst>
              <a:ext uri="{FF2B5EF4-FFF2-40B4-BE49-F238E27FC236}">
                <a16:creationId xmlns:a16="http://schemas.microsoft.com/office/drawing/2014/main" id="{6E4D4BDD-86D7-F9CB-D596-BF055A1B363F}"/>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2780371" y="4744792"/>
            <a:ext cx="548199" cy="64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 name="Picture 70" descr="https://iermb.uab.cat/wp-content/uploads/2018/03/IMG-4640.jpg">
            <a:extLst>
              <a:ext uri="{FF2B5EF4-FFF2-40B4-BE49-F238E27FC236}">
                <a16:creationId xmlns:a16="http://schemas.microsoft.com/office/drawing/2014/main" id="{D10E5D49-4FF4-7697-DE6E-93AE2BF354DA}"/>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flipH="1">
            <a:off x="4749858" y="4709690"/>
            <a:ext cx="660506" cy="660506"/>
          </a:xfrm>
          <a:prstGeom prst="rect">
            <a:avLst/>
          </a:prstGeom>
          <a:noFill/>
          <a:extLst>
            <a:ext uri="{909E8E84-426E-40DD-AFC4-6F175D3DCCD1}">
              <a14:hiddenFill xmlns:a14="http://schemas.microsoft.com/office/drawing/2010/main">
                <a:solidFill>
                  <a:srgbClr val="FFFFFF"/>
                </a:solidFill>
              </a14:hiddenFill>
            </a:ext>
          </a:extLst>
        </p:spPr>
      </p:pic>
      <p:pic>
        <p:nvPicPr>
          <p:cNvPr id="223" name="Picture 72" descr="https://iermb.uab.cat/wp-content/uploads/2017/03/Joan-Subirats.jpg">
            <a:extLst>
              <a:ext uri="{FF2B5EF4-FFF2-40B4-BE49-F238E27FC236}">
                <a16:creationId xmlns:a16="http://schemas.microsoft.com/office/drawing/2014/main" id="{AE5841AC-AC83-126D-C115-8AE4B474E3AB}"/>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5758379" y="4725902"/>
            <a:ext cx="600000" cy="600000"/>
          </a:xfrm>
          <a:prstGeom prst="rect">
            <a:avLst/>
          </a:prstGeom>
          <a:noFill/>
          <a:extLst>
            <a:ext uri="{909E8E84-426E-40DD-AFC4-6F175D3DCCD1}">
              <a14:hiddenFill xmlns:a14="http://schemas.microsoft.com/office/drawing/2010/main">
                <a:solidFill>
                  <a:srgbClr val="FFFFFF"/>
                </a:solidFill>
              </a14:hiddenFill>
            </a:ext>
          </a:extLst>
        </p:spPr>
      </p:pic>
      <p:pic>
        <p:nvPicPr>
          <p:cNvPr id="224" name="Picture 76" descr="Enric Tello - El Viejo Topo">
            <a:extLst>
              <a:ext uri="{FF2B5EF4-FFF2-40B4-BE49-F238E27FC236}">
                <a16:creationId xmlns:a16="http://schemas.microsoft.com/office/drawing/2014/main" id="{17C07D1E-FCD5-4C0E-6883-F21AC50C7BFA}"/>
              </a:ext>
            </a:extLst>
          </p:cNvPr>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6732997" y="4725902"/>
            <a:ext cx="600000" cy="600000"/>
          </a:xfrm>
          <a:prstGeom prst="rect">
            <a:avLst/>
          </a:prstGeom>
          <a:noFill/>
          <a:extLst>
            <a:ext uri="{909E8E84-426E-40DD-AFC4-6F175D3DCCD1}">
              <a14:hiddenFill xmlns:a14="http://schemas.microsoft.com/office/drawing/2010/main">
                <a:solidFill>
                  <a:srgbClr val="FFFFFF"/>
                </a:solidFill>
              </a14:hiddenFill>
            </a:ext>
          </a:extLst>
        </p:spPr>
      </p:pic>
      <p:pic>
        <p:nvPicPr>
          <p:cNvPr id="225" name="Picture 78" descr="https://iermb.uab.cat/wp-content/uploads/2017/03/perfil_mariona.jpg">
            <a:extLst>
              <a:ext uri="{FF2B5EF4-FFF2-40B4-BE49-F238E27FC236}">
                <a16:creationId xmlns:a16="http://schemas.microsoft.com/office/drawing/2014/main" id="{579BF492-0640-5EF4-2C5D-5DE102F12B94}"/>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7751605" y="4703096"/>
            <a:ext cx="600000" cy="600000"/>
          </a:xfrm>
          <a:prstGeom prst="rect">
            <a:avLst/>
          </a:prstGeom>
          <a:noFill/>
          <a:extLst>
            <a:ext uri="{909E8E84-426E-40DD-AFC4-6F175D3DCCD1}">
              <a14:hiddenFill xmlns:a14="http://schemas.microsoft.com/office/drawing/2010/main">
                <a:solidFill>
                  <a:srgbClr val="FFFFFF"/>
                </a:solidFill>
              </a14:hiddenFill>
            </a:ext>
          </a:extLst>
        </p:spPr>
      </p:pic>
      <p:pic>
        <p:nvPicPr>
          <p:cNvPr id="226" name="Picture 80" descr="https://iermb.uab.cat/wp-content/uploads/2018/11/joan-trullen-400x400.jpg">
            <a:extLst>
              <a:ext uri="{FF2B5EF4-FFF2-40B4-BE49-F238E27FC236}">
                <a16:creationId xmlns:a16="http://schemas.microsoft.com/office/drawing/2014/main" id="{329B529F-F98C-6FB0-1D29-EDAC76E56E03}"/>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8754285" y="4700999"/>
            <a:ext cx="600000" cy="600000"/>
          </a:xfrm>
          <a:prstGeom prst="rect">
            <a:avLst/>
          </a:prstGeom>
          <a:noFill/>
          <a:extLst>
            <a:ext uri="{909E8E84-426E-40DD-AFC4-6F175D3DCCD1}">
              <a14:hiddenFill xmlns:a14="http://schemas.microsoft.com/office/drawing/2010/main">
                <a:solidFill>
                  <a:srgbClr val="FFFFFF"/>
                </a:solidFill>
              </a14:hiddenFill>
            </a:ext>
          </a:extLst>
        </p:spPr>
      </p:pic>
      <p:pic>
        <p:nvPicPr>
          <p:cNvPr id="227" name="Picture 82" descr="https://iermb.uab.cat/wp-content/uploads/2017/03/JM-Verd-7.jpg">
            <a:extLst>
              <a:ext uri="{FF2B5EF4-FFF2-40B4-BE49-F238E27FC236}">
                <a16:creationId xmlns:a16="http://schemas.microsoft.com/office/drawing/2014/main" id="{686986EB-0CF1-2B01-FE5E-A6912183370C}"/>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9625013" y="4710702"/>
            <a:ext cx="600000" cy="600000"/>
          </a:xfrm>
          <a:prstGeom prst="rect">
            <a:avLst/>
          </a:prstGeom>
          <a:noFill/>
          <a:extLst>
            <a:ext uri="{909E8E84-426E-40DD-AFC4-6F175D3DCCD1}">
              <a14:hiddenFill xmlns:a14="http://schemas.microsoft.com/office/drawing/2010/main">
                <a:solidFill>
                  <a:srgbClr val="FFFFFF"/>
                </a:solidFill>
              </a14:hiddenFill>
            </a:ext>
          </a:extLst>
        </p:spPr>
      </p:pic>
      <p:pic>
        <p:nvPicPr>
          <p:cNvPr id="228" name="Picture 22" descr="https://iermb.uab.cat/wp-content/uploads/2017/12/20170401_105401.jpg">
            <a:extLst>
              <a:ext uri="{FF2B5EF4-FFF2-40B4-BE49-F238E27FC236}">
                <a16:creationId xmlns:a16="http://schemas.microsoft.com/office/drawing/2014/main" id="{5B1131EC-764A-B617-FBA9-DA1233FE6BB1}"/>
              </a:ext>
            </a:extLst>
          </p:cNvPr>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797220" y="2586214"/>
            <a:ext cx="600000" cy="600000"/>
          </a:xfrm>
          <a:prstGeom prst="rect">
            <a:avLst/>
          </a:prstGeom>
          <a:noFill/>
          <a:extLst>
            <a:ext uri="{909E8E84-426E-40DD-AFC4-6F175D3DCCD1}">
              <a14:hiddenFill xmlns:a14="http://schemas.microsoft.com/office/drawing/2010/main">
                <a:solidFill>
                  <a:srgbClr val="FFFFFF"/>
                </a:solidFill>
              </a14:hiddenFill>
            </a:ext>
          </a:extLst>
        </p:spPr>
      </p:pic>
      <p:pic>
        <p:nvPicPr>
          <p:cNvPr id="229" name="Picture 83">
            <a:extLst>
              <a:ext uri="{FF2B5EF4-FFF2-40B4-BE49-F238E27FC236}">
                <a16:creationId xmlns:a16="http://schemas.microsoft.com/office/drawing/2014/main" id="{832D8AC2-994A-820E-3441-8B41C8531343}"/>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1814612" y="4776845"/>
            <a:ext cx="612001" cy="612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0" name="CuadroTexto 58">
            <a:extLst>
              <a:ext uri="{FF2B5EF4-FFF2-40B4-BE49-F238E27FC236}">
                <a16:creationId xmlns:a16="http://schemas.microsoft.com/office/drawing/2014/main" id="{94DC9842-16A0-0CD1-6D31-3DE521E97503}"/>
              </a:ext>
            </a:extLst>
          </p:cNvPr>
          <p:cNvSpPr txBox="1"/>
          <p:nvPr/>
        </p:nvSpPr>
        <p:spPr>
          <a:xfrm>
            <a:off x="3541469" y="2098506"/>
            <a:ext cx="826587" cy="338554"/>
          </a:xfrm>
          <a:prstGeom prst="rect">
            <a:avLst/>
          </a:prstGeom>
          <a:noFill/>
        </p:spPr>
        <p:txBody>
          <a:bodyPr wrap="square" rtlCol="0">
            <a:spAutoFit/>
          </a:bodyPr>
          <a:lstStyle/>
          <a:p>
            <a:r>
              <a:rPr lang="es-ES" sz="800" dirty="0"/>
              <a:t>ISMAEL BLANCO</a:t>
            </a:r>
            <a:endParaRPr lang="ca-ES" sz="800" dirty="0"/>
          </a:p>
        </p:txBody>
      </p:sp>
      <p:sp>
        <p:nvSpPr>
          <p:cNvPr id="231" name="CuadroTexto 59">
            <a:extLst>
              <a:ext uri="{FF2B5EF4-FFF2-40B4-BE49-F238E27FC236}">
                <a16:creationId xmlns:a16="http://schemas.microsoft.com/office/drawing/2014/main" id="{42517747-6B0F-9190-F90E-96759001F337}"/>
              </a:ext>
            </a:extLst>
          </p:cNvPr>
          <p:cNvSpPr txBox="1"/>
          <p:nvPr/>
        </p:nvSpPr>
        <p:spPr>
          <a:xfrm>
            <a:off x="4673522" y="2088565"/>
            <a:ext cx="826587" cy="338554"/>
          </a:xfrm>
          <a:prstGeom prst="rect">
            <a:avLst/>
          </a:prstGeom>
          <a:noFill/>
        </p:spPr>
        <p:txBody>
          <a:bodyPr wrap="square" rtlCol="0">
            <a:spAutoFit/>
          </a:bodyPr>
          <a:lstStyle/>
          <a:p>
            <a:r>
              <a:rPr lang="es-ES" sz="800" dirty="0"/>
              <a:t>JOSEP BOHIGAS</a:t>
            </a:r>
            <a:endParaRPr lang="ca-ES" sz="800" dirty="0"/>
          </a:p>
        </p:txBody>
      </p:sp>
      <p:sp>
        <p:nvSpPr>
          <p:cNvPr id="232" name="CuadroTexto 60">
            <a:extLst>
              <a:ext uri="{FF2B5EF4-FFF2-40B4-BE49-F238E27FC236}">
                <a16:creationId xmlns:a16="http://schemas.microsoft.com/office/drawing/2014/main" id="{C1AAF7F5-59AA-4325-DD8A-E4441E7829C1}"/>
              </a:ext>
            </a:extLst>
          </p:cNvPr>
          <p:cNvSpPr txBox="1"/>
          <p:nvPr/>
        </p:nvSpPr>
        <p:spPr>
          <a:xfrm>
            <a:off x="8710081" y="2110021"/>
            <a:ext cx="826587" cy="215444"/>
          </a:xfrm>
          <a:prstGeom prst="rect">
            <a:avLst/>
          </a:prstGeom>
          <a:noFill/>
        </p:spPr>
        <p:txBody>
          <a:bodyPr wrap="square" rtlCol="0">
            <a:spAutoFit/>
          </a:bodyPr>
          <a:lstStyle/>
          <a:p>
            <a:r>
              <a:rPr lang="es-ES" sz="800" dirty="0"/>
              <a:t>CARLES DONAT</a:t>
            </a:r>
            <a:endParaRPr lang="ca-ES" sz="800" dirty="0"/>
          </a:p>
        </p:txBody>
      </p:sp>
      <p:sp>
        <p:nvSpPr>
          <p:cNvPr id="233" name="CuadroTexto 61">
            <a:extLst>
              <a:ext uri="{FF2B5EF4-FFF2-40B4-BE49-F238E27FC236}">
                <a16:creationId xmlns:a16="http://schemas.microsoft.com/office/drawing/2014/main" id="{8D1D3C48-A5FE-4749-488D-BD3F0C23DF2B}"/>
              </a:ext>
            </a:extLst>
          </p:cNvPr>
          <p:cNvSpPr txBox="1"/>
          <p:nvPr/>
        </p:nvSpPr>
        <p:spPr>
          <a:xfrm>
            <a:off x="9604742" y="2110020"/>
            <a:ext cx="826587" cy="215444"/>
          </a:xfrm>
          <a:prstGeom prst="rect">
            <a:avLst/>
          </a:prstGeom>
          <a:noFill/>
        </p:spPr>
        <p:txBody>
          <a:bodyPr wrap="square" rtlCol="0">
            <a:spAutoFit/>
          </a:bodyPr>
          <a:lstStyle/>
          <a:p>
            <a:r>
              <a:rPr lang="es-ES" sz="800" dirty="0"/>
              <a:t>ORIOL ESTELA</a:t>
            </a:r>
            <a:endParaRPr lang="ca-ES" sz="800" dirty="0"/>
          </a:p>
        </p:txBody>
      </p:sp>
      <p:sp>
        <p:nvSpPr>
          <p:cNvPr id="234" name="CuadroTexto 62">
            <a:extLst>
              <a:ext uri="{FF2B5EF4-FFF2-40B4-BE49-F238E27FC236}">
                <a16:creationId xmlns:a16="http://schemas.microsoft.com/office/drawing/2014/main" id="{E39A2B18-774A-D25A-3E4B-F43FA98D6C83}"/>
              </a:ext>
            </a:extLst>
          </p:cNvPr>
          <p:cNvSpPr txBox="1"/>
          <p:nvPr/>
        </p:nvSpPr>
        <p:spPr>
          <a:xfrm>
            <a:off x="10599600" y="2099215"/>
            <a:ext cx="969179" cy="338554"/>
          </a:xfrm>
          <a:prstGeom prst="rect">
            <a:avLst/>
          </a:prstGeom>
          <a:noFill/>
        </p:spPr>
        <p:txBody>
          <a:bodyPr wrap="square" rtlCol="0">
            <a:spAutoFit/>
          </a:bodyPr>
          <a:lstStyle/>
          <a:p>
            <a:r>
              <a:rPr lang="es-ES" sz="800" dirty="0"/>
              <a:t>VITTORIO GALLETTO</a:t>
            </a:r>
            <a:endParaRPr lang="ca-ES" sz="800" dirty="0"/>
          </a:p>
        </p:txBody>
      </p:sp>
      <p:sp>
        <p:nvSpPr>
          <p:cNvPr id="235" name="CuadroTexto 64">
            <a:extLst>
              <a:ext uri="{FF2B5EF4-FFF2-40B4-BE49-F238E27FC236}">
                <a16:creationId xmlns:a16="http://schemas.microsoft.com/office/drawing/2014/main" id="{259191C7-F304-40ED-E157-50DB51225031}"/>
              </a:ext>
            </a:extLst>
          </p:cNvPr>
          <p:cNvSpPr txBox="1"/>
          <p:nvPr/>
        </p:nvSpPr>
        <p:spPr>
          <a:xfrm>
            <a:off x="5602986" y="2088565"/>
            <a:ext cx="826587" cy="215444"/>
          </a:xfrm>
          <a:prstGeom prst="rect">
            <a:avLst/>
          </a:prstGeom>
          <a:noFill/>
        </p:spPr>
        <p:txBody>
          <a:bodyPr wrap="square" rtlCol="0">
            <a:spAutoFit/>
          </a:bodyPr>
          <a:lstStyle/>
          <a:p>
            <a:r>
              <a:rPr lang="es-ES" sz="800" dirty="0"/>
              <a:t>QUIM BRUGUÉ</a:t>
            </a:r>
            <a:endParaRPr lang="ca-ES" sz="800" dirty="0"/>
          </a:p>
        </p:txBody>
      </p:sp>
      <p:sp>
        <p:nvSpPr>
          <p:cNvPr id="236" name="CuadroTexto 65">
            <a:extLst>
              <a:ext uri="{FF2B5EF4-FFF2-40B4-BE49-F238E27FC236}">
                <a16:creationId xmlns:a16="http://schemas.microsoft.com/office/drawing/2014/main" id="{716511C6-E1D7-579F-A070-9F2041587787}"/>
              </a:ext>
            </a:extLst>
          </p:cNvPr>
          <p:cNvSpPr txBox="1"/>
          <p:nvPr/>
        </p:nvSpPr>
        <p:spPr>
          <a:xfrm>
            <a:off x="6710464" y="2119166"/>
            <a:ext cx="713967" cy="338554"/>
          </a:xfrm>
          <a:prstGeom prst="rect">
            <a:avLst/>
          </a:prstGeom>
          <a:noFill/>
        </p:spPr>
        <p:txBody>
          <a:bodyPr wrap="square" rtlCol="0">
            <a:spAutoFit/>
          </a:bodyPr>
          <a:lstStyle/>
          <a:p>
            <a:r>
              <a:rPr lang="es-ES" sz="800" dirty="0"/>
              <a:t>HELENA CRUZ</a:t>
            </a:r>
            <a:endParaRPr lang="ca-ES" sz="800" dirty="0"/>
          </a:p>
        </p:txBody>
      </p:sp>
      <p:sp>
        <p:nvSpPr>
          <p:cNvPr id="237" name="CuadroTexto 66">
            <a:extLst>
              <a:ext uri="{FF2B5EF4-FFF2-40B4-BE49-F238E27FC236}">
                <a16:creationId xmlns:a16="http://schemas.microsoft.com/office/drawing/2014/main" id="{551143C8-0D6E-03FD-F216-240075963C30}"/>
              </a:ext>
            </a:extLst>
          </p:cNvPr>
          <p:cNvSpPr txBox="1"/>
          <p:nvPr/>
        </p:nvSpPr>
        <p:spPr>
          <a:xfrm>
            <a:off x="7681061" y="2119166"/>
            <a:ext cx="826587" cy="338554"/>
          </a:xfrm>
          <a:prstGeom prst="rect">
            <a:avLst/>
          </a:prstGeom>
          <a:noFill/>
        </p:spPr>
        <p:txBody>
          <a:bodyPr wrap="square" rtlCol="0">
            <a:spAutoFit/>
          </a:bodyPr>
          <a:lstStyle/>
          <a:p>
            <a:r>
              <a:rPr lang="es-ES" sz="800" dirty="0"/>
              <a:t>ELENA DOMENE</a:t>
            </a:r>
            <a:endParaRPr lang="ca-ES" sz="800" dirty="0"/>
          </a:p>
        </p:txBody>
      </p:sp>
      <p:sp>
        <p:nvSpPr>
          <p:cNvPr id="238" name="CuadroTexto 67">
            <a:extLst>
              <a:ext uri="{FF2B5EF4-FFF2-40B4-BE49-F238E27FC236}">
                <a16:creationId xmlns:a16="http://schemas.microsoft.com/office/drawing/2014/main" id="{8A27FDD5-AA85-BBA9-5469-FF1E7F4E0928}"/>
              </a:ext>
            </a:extLst>
          </p:cNvPr>
          <p:cNvSpPr txBox="1"/>
          <p:nvPr/>
        </p:nvSpPr>
        <p:spPr>
          <a:xfrm>
            <a:off x="711147" y="3255463"/>
            <a:ext cx="968451" cy="338554"/>
          </a:xfrm>
          <a:prstGeom prst="rect">
            <a:avLst/>
          </a:prstGeom>
          <a:noFill/>
        </p:spPr>
        <p:txBody>
          <a:bodyPr wrap="square" rtlCol="0">
            <a:spAutoFit/>
          </a:bodyPr>
          <a:lstStyle/>
          <a:p>
            <a:r>
              <a:rPr lang="es-ES" sz="800" dirty="0"/>
              <a:t>MERITXELL GISBERT</a:t>
            </a:r>
          </a:p>
        </p:txBody>
      </p:sp>
      <p:sp>
        <p:nvSpPr>
          <p:cNvPr id="239" name="CuadroTexto 68">
            <a:extLst>
              <a:ext uri="{FF2B5EF4-FFF2-40B4-BE49-F238E27FC236}">
                <a16:creationId xmlns:a16="http://schemas.microsoft.com/office/drawing/2014/main" id="{AAF97507-BBA0-B0EF-D0FE-10762693B9C3}"/>
              </a:ext>
            </a:extLst>
          </p:cNvPr>
          <p:cNvSpPr txBox="1"/>
          <p:nvPr/>
        </p:nvSpPr>
        <p:spPr>
          <a:xfrm>
            <a:off x="1679598" y="3251799"/>
            <a:ext cx="761642" cy="338554"/>
          </a:xfrm>
          <a:prstGeom prst="rect">
            <a:avLst/>
          </a:prstGeom>
          <a:noFill/>
        </p:spPr>
        <p:txBody>
          <a:bodyPr wrap="square" rtlCol="0">
            <a:spAutoFit/>
          </a:bodyPr>
          <a:lstStyle/>
          <a:p>
            <a:r>
              <a:rPr lang="es-ES" sz="800" dirty="0"/>
              <a:t>RICARD GOMÀ</a:t>
            </a:r>
          </a:p>
        </p:txBody>
      </p:sp>
      <p:sp>
        <p:nvSpPr>
          <p:cNvPr id="240" name="CuadroTexto 69">
            <a:extLst>
              <a:ext uri="{FF2B5EF4-FFF2-40B4-BE49-F238E27FC236}">
                <a16:creationId xmlns:a16="http://schemas.microsoft.com/office/drawing/2014/main" id="{A71B92F0-F785-C46D-908B-774EF4CBBC06}"/>
              </a:ext>
            </a:extLst>
          </p:cNvPr>
          <p:cNvSpPr txBox="1"/>
          <p:nvPr/>
        </p:nvSpPr>
        <p:spPr>
          <a:xfrm>
            <a:off x="2729334" y="3234306"/>
            <a:ext cx="761642" cy="215444"/>
          </a:xfrm>
          <a:prstGeom prst="rect">
            <a:avLst/>
          </a:prstGeom>
          <a:noFill/>
        </p:spPr>
        <p:txBody>
          <a:bodyPr wrap="square" rtlCol="0">
            <a:spAutoFit/>
          </a:bodyPr>
          <a:lstStyle/>
          <a:p>
            <a:r>
              <a:rPr lang="es-ES" sz="800" dirty="0"/>
              <a:t>MARGA LEON</a:t>
            </a:r>
          </a:p>
        </p:txBody>
      </p:sp>
      <p:sp>
        <p:nvSpPr>
          <p:cNvPr id="241" name="CuadroTexto 70">
            <a:extLst>
              <a:ext uri="{FF2B5EF4-FFF2-40B4-BE49-F238E27FC236}">
                <a16:creationId xmlns:a16="http://schemas.microsoft.com/office/drawing/2014/main" id="{0C4C8E55-6C49-44D8-E375-FC17FC6D09AA}"/>
              </a:ext>
            </a:extLst>
          </p:cNvPr>
          <p:cNvSpPr txBox="1"/>
          <p:nvPr/>
        </p:nvSpPr>
        <p:spPr>
          <a:xfrm>
            <a:off x="3747952" y="3232560"/>
            <a:ext cx="761642" cy="215444"/>
          </a:xfrm>
          <a:prstGeom prst="rect">
            <a:avLst/>
          </a:prstGeom>
          <a:noFill/>
        </p:spPr>
        <p:txBody>
          <a:bodyPr wrap="square" rtlCol="0">
            <a:spAutoFit/>
          </a:bodyPr>
          <a:lstStyle/>
          <a:p>
            <a:r>
              <a:rPr lang="es-ES" sz="800" dirty="0"/>
              <a:t>TONI LÓPEZ</a:t>
            </a:r>
          </a:p>
        </p:txBody>
      </p:sp>
      <p:sp>
        <p:nvSpPr>
          <p:cNvPr id="242" name="CuadroTexto 71">
            <a:extLst>
              <a:ext uri="{FF2B5EF4-FFF2-40B4-BE49-F238E27FC236}">
                <a16:creationId xmlns:a16="http://schemas.microsoft.com/office/drawing/2014/main" id="{2F8E221F-C585-D5AB-4857-0FB1E3D9204B}"/>
              </a:ext>
            </a:extLst>
          </p:cNvPr>
          <p:cNvSpPr txBox="1"/>
          <p:nvPr/>
        </p:nvSpPr>
        <p:spPr>
          <a:xfrm>
            <a:off x="4720806" y="3222254"/>
            <a:ext cx="761642" cy="215444"/>
          </a:xfrm>
          <a:prstGeom prst="rect">
            <a:avLst/>
          </a:prstGeom>
          <a:noFill/>
        </p:spPr>
        <p:txBody>
          <a:bodyPr wrap="square" rtlCol="0">
            <a:spAutoFit/>
          </a:bodyPr>
          <a:lstStyle/>
          <a:p>
            <a:r>
              <a:rPr lang="es-ES" sz="800" dirty="0"/>
              <a:t>PEDRO LÓPEZ</a:t>
            </a:r>
          </a:p>
        </p:txBody>
      </p:sp>
      <p:sp>
        <p:nvSpPr>
          <p:cNvPr id="243" name="CuadroTexto 72">
            <a:extLst>
              <a:ext uri="{FF2B5EF4-FFF2-40B4-BE49-F238E27FC236}">
                <a16:creationId xmlns:a16="http://schemas.microsoft.com/office/drawing/2014/main" id="{22036B12-1CEB-04A8-4343-03A986CDB9EA}"/>
              </a:ext>
            </a:extLst>
          </p:cNvPr>
          <p:cNvSpPr txBox="1"/>
          <p:nvPr/>
        </p:nvSpPr>
        <p:spPr>
          <a:xfrm>
            <a:off x="5667750" y="3215664"/>
            <a:ext cx="761642" cy="338554"/>
          </a:xfrm>
          <a:prstGeom prst="rect">
            <a:avLst/>
          </a:prstGeom>
          <a:noFill/>
        </p:spPr>
        <p:txBody>
          <a:bodyPr wrap="square" rtlCol="0">
            <a:spAutoFit/>
          </a:bodyPr>
          <a:lstStyle/>
          <a:p>
            <a:r>
              <a:rPr lang="es-ES" sz="800" dirty="0"/>
              <a:t>JAUME MAGRE</a:t>
            </a:r>
          </a:p>
        </p:txBody>
      </p:sp>
      <p:pic>
        <p:nvPicPr>
          <p:cNvPr id="244" name="Imagen 5" descr="image002">
            <a:extLst>
              <a:ext uri="{FF2B5EF4-FFF2-40B4-BE49-F238E27FC236}">
                <a16:creationId xmlns:a16="http://schemas.microsoft.com/office/drawing/2014/main" id="{FD3E356F-5B11-659A-EA34-5C9AD7BD4773}"/>
              </a:ext>
            </a:extLst>
          </p:cNvPr>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10602052" y="2582076"/>
            <a:ext cx="600391" cy="600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 name="CuadroTexto 74">
            <a:extLst>
              <a:ext uri="{FF2B5EF4-FFF2-40B4-BE49-F238E27FC236}">
                <a16:creationId xmlns:a16="http://schemas.microsoft.com/office/drawing/2014/main" id="{48B6CE84-0A73-74A9-3BC0-664A117A97C4}"/>
              </a:ext>
            </a:extLst>
          </p:cNvPr>
          <p:cNvSpPr txBox="1"/>
          <p:nvPr/>
        </p:nvSpPr>
        <p:spPr>
          <a:xfrm>
            <a:off x="6692721" y="3203704"/>
            <a:ext cx="761642" cy="215444"/>
          </a:xfrm>
          <a:prstGeom prst="rect">
            <a:avLst/>
          </a:prstGeom>
          <a:noFill/>
        </p:spPr>
        <p:txBody>
          <a:bodyPr wrap="square" rtlCol="0">
            <a:spAutoFit/>
          </a:bodyPr>
          <a:lstStyle/>
          <a:p>
            <a:r>
              <a:rPr lang="es-ES" sz="800" dirty="0"/>
              <a:t>JOEL MARTÍ</a:t>
            </a:r>
          </a:p>
        </p:txBody>
      </p:sp>
      <p:sp>
        <p:nvSpPr>
          <p:cNvPr id="246" name="CuadroTexto 75">
            <a:extLst>
              <a:ext uri="{FF2B5EF4-FFF2-40B4-BE49-F238E27FC236}">
                <a16:creationId xmlns:a16="http://schemas.microsoft.com/office/drawing/2014/main" id="{4CE0674F-C6F3-8193-EABC-5FEC12DC28A3}"/>
              </a:ext>
            </a:extLst>
          </p:cNvPr>
          <p:cNvSpPr txBox="1"/>
          <p:nvPr/>
        </p:nvSpPr>
        <p:spPr>
          <a:xfrm>
            <a:off x="7642241" y="3239407"/>
            <a:ext cx="761642" cy="215444"/>
          </a:xfrm>
          <a:prstGeom prst="rect">
            <a:avLst/>
          </a:prstGeom>
          <a:noFill/>
        </p:spPr>
        <p:txBody>
          <a:bodyPr wrap="square" rtlCol="0">
            <a:spAutoFit/>
          </a:bodyPr>
          <a:lstStyle/>
          <a:p>
            <a:r>
              <a:rPr lang="es-ES" sz="800" dirty="0"/>
              <a:t>MARC MARTÍ</a:t>
            </a:r>
          </a:p>
        </p:txBody>
      </p:sp>
      <p:sp>
        <p:nvSpPr>
          <p:cNvPr id="247" name="CuadroTexto 76">
            <a:extLst>
              <a:ext uri="{FF2B5EF4-FFF2-40B4-BE49-F238E27FC236}">
                <a16:creationId xmlns:a16="http://schemas.microsoft.com/office/drawing/2014/main" id="{EF9C31FA-1F0E-6F6E-DF8D-62868B71D9C1}"/>
              </a:ext>
            </a:extLst>
          </p:cNvPr>
          <p:cNvSpPr txBox="1"/>
          <p:nvPr/>
        </p:nvSpPr>
        <p:spPr>
          <a:xfrm>
            <a:off x="8569715" y="3234306"/>
            <a:ext cx="877743" cy="338554"/>
          </a:xfrm>
          <a:prstGeom prst="rect">
            <a:avLst/>
          </a:prstGeom>
          <a:noFill/>
        </p:spPr>
        <p:txBody>
          <a:bodyPr wrap="square" rtlCol="0">
            <a:spAutoFit/>
          </a:bodyPr>
          <a:lstStyle/>
          <a:p>
            <a:r>
              <a:rPr lang="es-ES" sz="800" dirty="0"/>
              <a:t>RUBÉN MARTÍNEZ</a:t>
            </a:r>
          </a:p>
        </p:txBody>
      </p:sp>
      <p:sp>
        <p:nvSpPr>
          <p:cNvPr id="248" name="CuadroTexto 78">
            <a:extLst>
              <a:ext uri="{FF2B5EF4-FFF2-40B4-BE49-F238E27FC236}">
                <a16:creationId xmlns:a16="http://schemas.microsoft.com/office/drawing/2014/main" id="{60488FEF-FCF7-747C-5D1E-ED2CF93CA22A}"/>
              </a:ext>
            </a:extLst>
          </p:cNvPr>
          <p:cNvSpPr txBox="1"/>
          <p:nvPr/>
        </p:nvSpPr>
        <p:spPr>
          <a:xfrm>
            <a:off x="9502722" y="3232560"/>
            <a:ext cx="846203" cy="338554"/>
          </a:xfrm>
          <a:prstGeom prst="rect">
            <a:avLst/>
          </a:prstGeom>
          <a:noFill/>
        </p:spPr>
        <p:txBody>
          <a:bodyPr wrap="square" rtlCol="0">
            <a:spAutoFit/>
          </a:bodyPr>
          <a:lstStyle/>
          <a:p>
            <a:r>
              <a:rPr lang="es-ES" sz="800" dirty="0"/>
              <a:t>XAVIER MATILLA</a:t>
            </a:r>
          </a:p>
        </p:txBody>
      </p:sp>
      <p:sp>
        <p:nvSpPr>
          <p:cNvPr id="249" name="CuadroTexto 79">
            <a:extLst>
              <a:ext uri="{FF2B5EF4-FFF2-40B4-BE49-F238E27FC236}">
                <a16:creationId xmlns:a16="http://schemas.microsoft.com/office/drawing/2014/main" id="{8551A975-68F1-B563-E534-81F9929228B6}"/>
              </a:ext>
            </a:extLst>
          </p:cNvPr>
          <p:cNvSpPr txBox="1"/>
          <p:nvPr/>
        </p:nvSpPr>
        <p:spPr>
          <a:xfrm>
            <a:off x="10544755" y="3224321"/>
            <a:ext cx="870795" cy="338554"/>
          </a:xfrm>
          <a:prstGeom prst="rect">
            <a:avLst/>
          </a:prstGeom>
          <a:noFill/>
        </p:spPr>
        <p:txBody>
          <a:bodyPr wrap="square" rtlCol="0">
            <a:spAutoFit/>
          </a:bodyPr>
          <a:lstStyle/>
          <a:p>
            <a:r>
              <a:rPr lang="es-ES" sz="800" dirty="0"/>
              <a:t>MARGOT MECCA</a:t>
            </a:r>
          </a:p>
        </p:txBody>
      </p:sp>
      <p:sp>
        <p:nvSpPr>
          <p:cNvPr id="250" name="CuadroTexto 80">
            <a:extLst>
              <a:ext uri="{FF2B5EF4-FFF2-40B4-BE49-F238E27FC236}">
                <a16:creationId xmlns:a16="http://schemas.microsoft.com/office/drawing/2014/main" id="{720FC91D-8779-49B7-60A1-ABFF49010890}"/>
              </a:ext>
            </a:extLst>
          </p:cNvPr>
          <p:cNvSpPr txBox="1"/>
          <p:nvPr/>
        </p:nvSpPr>
        <p:spPr>
          <a:xfrm>
            <a:off x="823598" y="4315846"/>
            <a:ext cx="761642" cy="215444"/>
          </a:xfrm>
          <a:prstGeom prst="rect">
            <a:avLst/>
          </a:prstGeom>
          <a:noFill/>
        </p:spPr>
        <p:txBody>
          <a:bodyPr wrap="square" rtlCol="0">
            <a:spAutoFit/>
          </a:bodyPr>
          <a:lstStyle/>
          <a:p>
            <a:r>
              <a:rPr lang="es-ES" sz="800" dirty="0"/>
              <a:t>IVAN MIRÓ</a:t>
            </a:r>
          </a:p>
        </p:txBody>
      </p:sp>
      <p:sp>
        <p:nvSpPr>
          <p:cNvPr id="251" name="CuadroTexto 81">
            <a:extLst>
              <a:ext uri="{FF2B5EF4-FFF2-40B4-BE49-F238E27FC236}">
                <a16:creationId xmlns:a16="http://schemas.microsoft.com/office/drawing/2014/main" id="{89967FB1-A74F-856E-3700-BA34E7D9A47E}"/>
              </a:ext>
            </a:extLst>
          </p:cNvPr>
          <p:cNvSpPr txBox="1"/>
          <p:nvPr/>
        </p:nvSpPr>
        <p:spPr>
          <a:xfrm>
            <a:off x="1678060" y="4310466"/>
            <a:ext cx="976857" cy="215444"/>
          </a:xfrm>
          <a:prstGeom prst="rect">
            <a:avLst/>
          </a:prstGeom>
          <a:noFill/>
        </p:spPr>
        <p:txBody>
          <a:bodyPr wrap="square" rtlCol="0">
            <a:spAutoFit/>
          </a:bodyPr>
          <a:lstStyle/>
          <a:p>
            <a:r>
              <a:rPr lang="es-ES" sz="800" dirty="0"/>
              <a:t>JUAN A. MÓDENES</a:t>
            </a:r>
          </a:p>
        </p:txBody>
      </p:sp>
      <p:sp>
        <p:nvSpPr>
          <p:cNvPr id="252" name="CuadroTexto 82">
            <a:extLst>
              <a:ext uri="{FF2B5EF4-FFF2-40B4-BE49-F238E27FC236}">
                <a16:creationId xmlns:a16="http://schemas.microsoft.com/office/drawing/2014/main" id="{F920DD9B-6026-47BE-21FD-D05CF910823A}"/>
              </a:ext>
            </a:extLst>
          </p:cNvPr>
          <p:cNvSpPr txBox="1"/>
          <p:nvPr/>
        </p:nvSpPr>
        <p:spPr>
          <a:xfrm>
            <a:off x="2685013" y="4328296"/>
            <a:ext cx="901207" cy="338554"/>
          </a:xfrm>
          <a:prstGeom prst="rect">
            <a:avLst/>
          </a:prstGeom>
          <a:noFill/>
        </p:spPr>
        <p:txBody>
          <a:bodyPr wrap="square" rtlCol="0">
            <a:spAutoFit/>
          </a:bodyPr>
          <a:lstStyle/>
          <a:p>
            <a:r>
              <a:rPr lang="es-ES" sz="800" dirty="0"/>
              <a:t>MARC MONTLLEÓ</a:t>
            </a:r>
          </a:p>
        </p:txBody>
      </p:sp>
      <p:sp>
        <p:nvSpPr>
          <p:cNvPr id="253" name="CuadroTexto 83">
            <a:extLst>
              <a:ext uri="{FF2B5EF4-FFF2-40B4-BE49-F238E27FC236}">
                <a16:creationId xmlns:a16="http://schemas.microsoft.com/office/drawing/2014/main" id="{59B95692-453A-DA0B-8E68-030DC0B44D01}"/>
              </a:ext>
            </a:extLst>
          </p:cNvPr>
          <p:cNvSpPr txBox="1"/>
          <p:nvPr/>
        </p:nvSpPr>
        <p:spPr>
          <a:xfrm>
            <a:off x="3645820" y="4322944"/>
            <a:ext cx="948983" cy="338554"/>
          </a:xfrm>
          <a:prstGeom prst="rect">
            <a:avLst/>
          </a:prstGeom>
          <a:noFill/>
        </p:spPr>
        <p:txBody>
          <a:bodyPr wrap="square" rtlCol="0">
            <a:spAutoFit/>
          </a:bodyPr>
          <a:lstStyle/>
          <a:p>
            <a:r>
              <a:rPr lang="es-ES" sz="800" dirty="0"/>
              <a:t>ERNESTO MORALES</a:t>
            </a:r>
          </a:p>
        </p:txBody>
      </p:sp>
      <p:sp>
        <p:nvSpPr>
          <p:cNvPr id="254" name="CuadroTexto 84">
            <a:extLst>
              <a:ext uri="{FF2B5EF4-FFF2-40B4-BE49-F238E27FC236}">
                <a16:creationId xmlns:a16="http://schemas.microsoft.com/office/drawing/2014/main" id="{D6FEFEAE-727C-9CA1-CD5F-A0C7B8D0BB48}"/>
              </a:ext>
            </a:extLst>
          </p:cNvPr>
          <p:cNvSpPr txBox="1"/>
          <p:nvPr/>
        </p:nvSpPr>
        <p:spPr>
          <a:xfrm>
            <a:off x="4674755" y="4328296"/>
            <a:ext cx="836543" cy="338554"/>
          </a:xfrm>
          <a:prstGeom prst="rect">
            <a:avLst/>
          </a:prstGeom>
          <a:noFill/>
        </p:spPr>
        <p:txBody>
          <a:bodyPr wrap="square" rtlCol="0">
            <a:spAutoFit/>
          </a:bodyPr>
          <a:lstStyle/>
          <a:p>
            <a:r>
              <a:rPr lang="es-ES" sz="800" dirty="0"/>
              <a:t>MARTA MURRIÀ</a:t>
            </a:r>
          </a:p>
        </p:txBody>
      </p:sp>
      <p:sp>
        <p:nvSpPr>
          <p:cNvPr id="255" name="CuadroTexto 85">
            <a:extLst>
              <a:ext uri="{FF2B5EF4-FFF2-40B4-BE49-F238E27FC236}">
                <a16:creationId xmlns:a16="http://schemas.microsoft.com/office/drawing/2014/main" id="{994FCC67-410B-0E42-B6DB-2F4E7F456D6A}"/>
              </a:ext>
            </a:extLst>
          </p:cNvPr>
          <p:cNvSpPr txBox="1"/>
          <p:nvPr/>
        </p:nvSpPr>
        <p:spPr>
          <a:xfrm>
            <a:off x="5699086" y="4320111"/>
            <a:ext cx="761642" cy="215444"/>
          </a:xfrm>
          <a:prstGeom prst="rect">
            <a:avLst/>
          </a:prstGeom>
          <a:noFill/>
        </p:spPr>
        <p:txBody>
          <a:bodyPr wrap="square" rtlCol="0">
            <a:spAutoFit/>
          </a:bodyPr>
          <a:lstStyle/>
          <a:p>
            <a:r>
              <a:rPr lang="es-ES" sz="800" dirty="0"/>
              <a:t>ORIOL NEL·LO</a:t>
            </a:r>
          </a:p>
        </p:txBody>
      </p:sp>
      <p:sp>
        <p:nvSpPr>
          <p:cNvPr id="256" name="CuadroTexto 86">
            <a:extLst>
              <a:ext uri="{FF2B5EF4-FFF2-40B4-BE49-F238E27FC236}">
                <a16:creationId xmlns:a16="http://schemas.microsoft.com/office/drawing/2014/main" id="{2B08B2AA-EEF9-2EAC-4B16-EAA1A99C971D}"/>
              </a:ext>
            </a:extLst>
          </p:cNvPr>
          <p:cNvSpPr txBox="1"/>
          <p:nvPr/>
        </p:nvSpPr>
        <p:spPr>
          <a:xfrm>
            <a:off x="6681685" y="4291814"/>
            <a:ext cx="761642" cy="215444"/>
          </a:xfrm>
          <a:prstGeom prst="rect">
            <a:avLst/>
          </a:prstGeom>
          <a:noFill/>
        </p:spPr>
        <p:txBody>
          <a:bodyPr wrap="square" rtlCol="0">
            <a:spAutoFit/>
          </a:bodyPr>
          <a:lstStyle/>
          <a:p>
            <a:r>
              <a:rPr lang="es-ES" sz="800" dirty="0"/>
              <a:t>MARC PARÉS</a:t>
            </a:r>
          </a:p>
        </p:txBody>
      </p:sp>
      <p:sp>
        <p:nvSpPr>
          <p:cNvPr id="257" name="CuadroTexto 87">
            <a:extLst>
              <a:ext uri="{FF2B5EF4-FFF2-40B4-BE49-F238E27FC236}">
                <a16:creationId xmlns:a16="http://schemas.microsoft.com/office/drawing/2014/main" id="{07886F8F-F523-C244-664B-F7DD412FC5BA}"/>
              </a:ext>
            </a:extLst>
          </p:cNvPr>
          <p:cNvSpPr txBox="1"/>
          <p:nvPr/>
        </p:nvSpPr>
        <p:spPr>
          <a:xfrm>
            <a:off x="7668284" y="4299510"/>
            <a:ext cx="761642" cy="215444"/>
          </a:xfrm>
          <a:prstGeom prst="rect">
            <a:avLst/>
          </a:prstGeom>
          <a:noFill/>
        </p:spPr>
        <p:txBody>
          <a:bodyPr wrap="square" rtlCol="0">
            <a:spAutoFit/>
          </a:bodyPr>
          <a:lstStyle/>
          <a:p>
            <a:r>
              <a:rPr lang="es-ES" sz="800" dirty="0"/>
              <a:t>MAITE PÉREZ</a:t>
            </a:r>
          </a:p>
        </p:txBody>
      </p:sp>
      <p:sp>
        <p:nvSpPr>
          <p:cNvPr id="258" name="CuadroTexto 88">
            <a:extLst>
              <a:ext uri="{FF2B5EF4-FFF2-40B4-BE49-F238E27FC236}">
                <a16:creationId xmlns:a16="http://schemas.microsoft.com/office/drawing/2014/main" id="{EC362798-8CF3-8E03-1D58-636A4E5216F9}"/>
              </a:ext>
            </a:extLst>
          </p:cNvPr>
          <p:cNvSpPr txBox="1"/>
          <p:nvPr/>
        </p:nvSpPr>
        <p:spPr>
          <a:xfrm>
            <a:off x="8685816" y="4304670"/>
            <a:ext cx="761642" cy="215444"/>
          </a:xfrm>
          <a:prstGeom prst="rect">
            <a:avLst/>
          </a:prstGeom>
          <a:noFill/>
        </p:spPr>
        <p:txBody>
          <a:bodyPr wrap="square" rtlCol="0">
            <a:spAutoFit/>
          </a:bodyPr>
          <a:lstStyle/>
          <a:p>
            <a:r>
              <a:rPr lang="es-ES" sz="800" dirty="0"/>
              <a:t>NÚRIA PÉREZ</a:t>
            </a:r>
          </a:p>
        </p:txBody>
      </p:sp>
      <p:sp>
        <p:nvSpPr>
          <p:cNvPr id="259" name="CuadroTexto 89">
            <a:extLst>
              <a:ext uri="{FF2B5EF4-FFF2-40B4-BE49-F238E27FC236}">
                <a16:creationId xmlns:a16="http://schemas.microsoft.com/office/drawing/2014/main" id="{F1C12234-3388-EE7A-F3B5-A6D8CAA53FEF}"/>
              </a:ext>
            </a:extLst>
          </p:cNvPr>
          <p:cNvSpPr txBox="1"/>
          <p:nvPr/>
        </p:nvSpPr>
        <p:spPr>
          <a:xfrm>
            <a:off x="9588645" y="4279408"/>
            <a:ext cx="761642" cy="215444"/>
          </a:xfrm>
          <a:prstGeom prst="rect">
            <a:avLst/>
          </a:prstGeom>
          <a:noFill/>
        </p:spPr>
        <p:txBody>
          <a:bodyPr wrap="square" rtlCol="0">
            <a:spAutoFit/>
          </a:bodyPr>
          <a:lstStyle/>
          <a:p>
            <a:r>
              <a:rPr lang="es-ES" sz="800" dirty="0"/>
              <a:t>MANEL PONS</a:t>
            </a:r>
          </a:p>
        </p:txBody>
      </p:sp>
      <p:sp>
        <p:nvSpPr>
          <p:cNvPr id="260" name="CuadroTexto 90">
            <a:extLst>
              <a:ext uri="{FF2B5EF4-FFF2-40B4-BE49-F238E27FC236}">
                <a16:creationId xmlns:a16="http://schemas.microsoft.com/office/drawing/2014/main" id="{12CC3D54-2998-FE11-C226-A2DC25ECFA7F}"/>
              </a:ext>
            </a:extLst>
          </p:cNvPr>
          <p:cNvSpPr txBox="1"/>
          <p:nvPr/>
        </p:nvSpPr>
        <p:spPr>
          <a:xfrm>
            <a:off x="10509421" y="4286102"/>
            <a:ext cx="857828" cy="215444"/>
          </a:xfrm>
          <a:prstGeom prst="rect">
            <a:avLst/>
          </a:prstGeom>
          <a:noFill/>
        </p:spPr>
        <p:txBody>
          <a:bodyPr wrap="square" rtlCol="0">
            <a:spAutoFit/>
          </a:bodyPr>
          <a:lstStyle/>
          <a:p>
            <a:r>
              <a:rPr lang="es-ES" sz="800" dirty="0"/>
              <a:t>SERGIO PORCEL</a:t>
            </a:r>
          </a:p>
        </p:txBody>
      </p:sp>
      <p:sp>
        <p:nvSpPr>
          <p:cNvPr id="261" name="CuadroTexto 91">
            <a:extLst>
              <a:ext uri="{FF2B5EF4-FFF2-40B4-BE49-F238E27FC236}">
                <a16:creationId xmlns:a16="http://schemas.microsoft.com/office/drawing/2014/main" id="{580BA0FA-FCEB-F774-3513-60746D85B5D9}"/>
              </a:ext>
            </a:extLst>
          </p:cNvPr>
          <p:cNvSpPr txBox="1"/>
          <p:nvPr/>
        </p:nvSpPr>
        <p:spPr>
          <a:xfrm>
            <a:off x="754387" y="5431297"/>
            <a:ext cx="884509" cy="215444"/>
          </a:xfrm>
          <a:prstGeom prst="rect">
            <a:avLst/>
          </a:prstGeom>
          <a:noFill/>
        </p:spPr>
        <p:txBody>
          <a:bodyPr wrap="square" rtlCol="0">
            <a:spAutoFit/>
          </a:bodyPr>
          <a:lstStyle/>
          <a:p>
            <a:r>
              <a:rPr lang="es-ES" sz="800" dirty="0"/>
              <a:t>OSCAR REBOLLO</a:t>
            </a:r>
          </a:p>
        </p:txBody>
      </p:sp>
      <p:sp>
        <p:nvSpPr>
          <p:cNvPr id="262" name="CuadroTexto 92">
            <a:extLst>
              <a:ext uri="{FF2B5EF4-FFF2-40B4-BE49-F238E27FC236}">
                <a16:creationId xmlns:a16="http://schemas.microsoft.com/office/drawing/2014/main" id="{78F94B54-F252-0969-DA31-C44474CEC20E}"/>
              </a:ext>
            </a:extLst>
          </p:cNvPr>
          <p:cNvSpPr txBox="1"/>
          <p:nvPr/>
        </p:nvSpPr>
        <p:spPr>
          <a:xfrm>
            <a:off x="1741049" y="5414918"/>
            <a:ext cx="761642" cy="215444"/>
          </a:xfrm>
          <a:prstGeom prst="rect">
            <a:avLst/>
          </a:prstGeom>
          <a:noFill/>
        </p:spPr>
        <p:txBody>
          <a:bodyPr wrap="square" rtlCol="0">
            <a:spAutoFit/>
          </a:bodyPr>
          <a:lstStyle/>
          <a:p>
            <a:r>
              <a:rPr lang="es-ES" sz="800" dirty="0"/>
              <a:t>NÚRIA RUIZ</a:t>
            </a:r>
          </a:p>
        </p:txBody>
      </p:sp>
      <p:sp>
        <p:nvSpPr>
          <p:cNvPr id="263" name="CuadroTexto 93">
            <a:extLst>
              <a:ext uri="{FF2B5EF4-FFF2-40B4-BE49-F238E27FC236}">
                <a16:creationId xmlns:a16="http://schemas.microsoft.com/office/drawing/2014/main" id="{56FA798E-2339-C36D-97B7-0819D3856C66}"/>
              </a:ext>
            </a:extLst>
          </p:cNvPr>
          <p:cNvSpPr txBox="1"/>
          <p:nvPr/>
        </p:nvSpPr>
        <p:spPr>
          <a:xfrm>
            <a:off x="2673459" y="5429970"/>
            <a:ext cx="901207" cy="338554"/>
          </a:xfrm>
          <a:prstGeom prst="rect">
            <a:avLst/>
          </a:prstGeom>
          <a:noFill/>
        </p:spPr>
        <p:txBody>
          <a:bodyPr wrap="square" rtlCol="0">
            <a:spAutoFit/>
          </a:bodyPr>
          <a:lstStyle/>
          <a:p>
            <a:r>
              <a:rPr lang="es-ES" sz="800" dirty="0"/>
              <a:t>SEBASTIÀ SARASA</a:t>
            </a:r>
          </a:p>
        </p:txBody>
      </p:sp>
      <p:sp>
        <p:nvSpPr>
          <p:cNvPr id="264" name="CuadroTexto 94">
            <a:extLst>
              <a:ext uri="{FF2B5EF4-FFF2-40B4-BE49-F238E27FC236}">
                <a16:creationId xmlns:a16="http://schemas.microsoft.com/office/drawing/2014/main" id="{6D66F695-93B7-6C67-93BC-5AB451178922}"/>
              </a:ext>
            </a:extLst>
          </p:cNvPr>
          <p:cNvSpPr txBox="1"/>
          <p:nvPr/>
        </p:nvSpPr>
        <p:spPr>
          <a:xfrm>
            <a:off x="4682411" y="5370739"/>
            <a:ext cx="948983" cy="338554"/>
          </a:xfrm>
          <a:prstGeom prst="rect">
            <a:avLst/>
          </a:prstGeom>
          <a:noFill/>
        </p:spPr>
        <p:txBody>
          <a:bodyPr wrap="square" rtlCol="0">
            <a:spAutoFit/>
          </a:bodyPr>
          <a:lstStyle/>
          <a:p>
            <a:r>
              <a:rPr lang="es-ES" sz="800" dirty="0"/>
              <a:t>CRISTINA SOBRINO</a:t>
            </a:r>
          </a:p>
        </p:txBody>
      </p:sp>
      <p:sp>
        <p:nvSpPr>
          <p:cNvPr id="265" name="CuadroTexto 95">
            <a:extLst>
              <a:ext uri="{FF2B5EF4-FFF2-40B4-BE49-F238E27FC236}">
                <a16:creationId xmlns:a16="http://schemas.microsoft.com/office/drawing/2014/main" id="{FF22A761-61FD-8423-522F-09129D4E8F9D}"/>
              </a:ext>
            </a:extLst>
          </p:cNvPr>
          <p:cNvSpPr txBox="1"/>
          <p:nvPr/>
        </p:nvSpPr>
        <p:spPr>
          <a:xfrm>
            <a:off x="5676605" y="5357501"/>
            <a:ext cx="833028" cy="215444"/>
          </a:xfrm>
          <a:prstGeom prst="rect">
            <a:avLst/>
          </a:prstGeom>
          <a:noFill/>
        </p:spPr>
        <p:txBody>
          <a:bodyPr wrap="square" rtlCol="0">
            <a:spAutoFit/>
          </a:bodyPr>
          <a:lstStyle/>
          <a:p>
            <a:r>
              <a:rPr lang="es-ES" sz="800" dirty="0"/>
              <a:t>JOAN SUBIRATS</a:t>
            </a:r>
          </a:p>
        </p:txBody>
      </p:sp>
      <p:sp>
        <p:nvSpPr>
          <p:cNvPr id="266" name="CuadroTexto 96">
            <a:extLst>
              <a:ext uri="{FF2B5EF4-FFF2-40B4-BE49-F238E27FC236}">
                <a16:creationId xmlns:a16="http://schemas.microsoft.com/office/drawing/2014/main" id="{3DDD806D-F06F-6CDA-90A6-DF1B22FE5EFE}"/>
              </a:ext>
            </a:extLst>
          </p:cNvPr>
          <p:cNvSpPr txBox="1"/>
          <p:nvPr/>
        </p:nvSpPr>
        <p:spPr>
          <a:xfrm>
            <a:off x="6712667" y="5352540"/>
            <a:ext cx="761642" cy="215444"/>
          </a:xfrm>
          <a:prstGeom prst="rect">
            <a:avLst/>
          </a:prstGeom>
          <a:noFill/>
        </p:spPr>
        <p:txBody>
          <a:bodyPr wrap="square" rtlCol="0">
            <a:spAutoFit/>
          </a:bodyPr>
          <a:lstStyle/>
          <a:p>
            <a:r>
              <a:rPr lang="es-ES" sz="800" dirty="0"/>
              <a:t>ENRIC TELLO</a:t>
            </a:r>
          </a:p>
        </p:txBody>
      </p:sp>
      <p:sp>
        <p:nvSpPr>
          <p:cNvPr id="267" name="CuadroTexto 97">
            <a:extLst>
              <a:ext uri="{FF2B5EF4-FFF2-40B4-BE49-F238E27FC236}">
                <a16:creationId xmlns:a16="http://schemas.microsoft.com/office/drawing/2014/main" id="{70082167-C104-3EDA-F85A-AA7F5309A1BE}"/>
              </a:ext>
            </a:extLst>
          </p:cNvPr>
          <p:cNvSpPr txBox="1"/>
          <p:nvPr/>
        </p:nvSpPr>
        <p:spPr>
          <a:xfrm>
            <a:off x="7612315" y="5352540"/>
            <a:ext cx="873579" cy="338554"/>
          </a:xfrm>
          <a:prstGeom prst="rect">
            <a:avLst/>
          </a:prstGeom>
          <a:noFill/>
        </p:spPr>
        <p:txBody>
          <a:bodyPr wrap="square" rtlCol="0">
            <a:spAutoFit/>
          </a:bodyPr>
          <a:lstStyle/>
          <a:p>
            <a:r>
              <a:rPr lang="es-ES" sz="800" dirty="0"/>
              <a:t>MARIONA TOMÀS</a:t>
            </a:r>
          </a:p>
        </p:txBody>
      </p:sp>
      <p:sp>
        <p:nvSpPr>
          <p:cNvPr id="268" name="CuadroTexto 98">
            <a:extLst>
              <a:ext uri="{FF2B5EF4-FFF2-40B4-BE49-F238E27FC236}">
                <a16:creationId xmlns:a16="http://schemas.microsoft.com/office/drawing/2014/main" id="{B3C40DE7-8E17-07FF-755B-F8065C52F32D}"/>
              </a:ext>
            </a:extLst>
          </p:cNvPr>
          <p:cNvSpPr txBox="1"/>
          <p:nvPr/>
        </p:nvSpPr>
        <p:spPr>
          <a:xfrm>
            <a:off x="8695492" y="5340402"/>
            <a:ext cx="761642" cy="338554"/>
          </a:xfrm>
          <a:prstGeom prst="rect">
            <a:avLst/>
          </a:prstGeom>
          <a:noFill/>
        </p:spPr>
        <p:txBody>
          <a:bodyPr wrap="square" rtlCol="0">
            <a:spAutoFit/>
          </a:bodyPr>
          <a:lstStyle/>
          <a:p>
            <a:r>
              <a:rPr lang="es-ES" sz="800" dirty="0"/>
              <a:t>JOAN TRULLÉN</a:t>
            </a:r>
          </a:p>
        </p:txBody>
      </p:sp>
      <p:sp>
        <p:nvSpPr>
          <p:cNvPr id="269" name="CuadroTexto 99">
            <a:extLst>
              <a:ext uri="{FF2B5EF4-FFF2-40B4-BE49-F238E27FC236}">
                <a16:creationId xmlns:a16="http://schemas.microsoft.com/office/drawing/2014/main" id="{36F141FD-5FD5-D9C8-1447-BD0B0591CEFF}"/>
              </a:ext>
            </a:extLst>
          </p:cNvPr>
          <p:cNvSpPr txBox="1"/>
          <p:nvPr/>
        </p:nvSpPr>
        <p:spPr>
          <a:xfrm>
            <a:off x="9601949" y="5339256"/>
            <a:ext cx="761642" cy="338554"/>
          </a:xfrm>
          <a:prstGeom prst="rect">
            <a:avLst/>
          </a:prstGeom>
          <a:noFill/>
        </p:spPr>
        <p:txBody>
          <a:bodyPr wrap="square" rtlCol="0">
            <a:spAutoFit/>
          </a:bodyPr>
          <a:lstStyle/>
          <a:p>
            <a:r>
              <a:rPr lang="es-ES" sz="800" dirty="0"/>
              <a:t>JOAN M. VERD</a:t>
            </a:r>
          </a:p>
        </p:txBody>
      </p:sp>
      <p:pic>
        <p:nvPicPr>
          <p:cNvPr id="270" name="Imatge 269">
            <a:extLst>
              <a:ext uri="{FF2B5EF4-FFF2-40B4-BE49-F238E27FC236}">
                <a16:creationId xmlns:a16="http://schemas.microsoft.com/office/drawing/2014/main" id="{45CDABFD-FFA5-2B55-B52A-FB8929264530}"/>
              </a:ext>
            </a:extLst>
          </p:cNvPr>
          <p:cNvPicPr>
            <a:picLocks noChangeAspect="1"/>
          </p:cNvPicPr>
          <p:nvPr/>
        </p:nvPicPr>
        <p:blipFill>
          <a:blip r:embed="rId43"/>
          <a:stretch>
            <a:fillRect/>
          </a:stretch>
        </p:blipFill>
        <p:spPr>
          <a:xfrm>
            <a:off x="5697459" y="1431779"/>
            <a:ext cx="628006" cy="628006"/>
          </a:xfrm>
          <a:prstGeom prst="rect">
            <a:avLst/>
          </a:prstGeom>
        </p:spPr>
      </p:pic>
      <p:pic>
        <p:nvPicPr>
          <p:cNvPr id="271" name="Imatge 270">
            <a:extLst>
              <a:ext uri="{FF2B5EF4-FFF2-40B4-BE49-F238E27FC236}">
                <a16:creationId xmlns:a16="http://schemas.microsoft.com/office/drawing/2014/main" id="{125B13B9-049A-BF38-67C8-50D9DF58BA52}"/>
              </a:ext>
            </a:extLst>
          </p:cNvPr>
          <p:cNvPicPr>
            <a:picLocks noChangeAspect="1"/>
          </p:cNvPicPr>
          <p:nvPr/>
        </p:nvPicPr>
        <p:blipFill>
          <a:blip r:embed="rId44"/>
          <a:stretch>
            <a:fillRect/>
          </a:stretch>
        </p:blipFill>
        <p:spPr>
          <a:xfrm>
            <a:off x="3779357" y="3641175"/>
            <a:ext cx="610941" cy="610941"/>
          </a:xfrm>
          <a:prstGeom prst="rect">
            <a:avLst/>
          </a:prstGeom>
        </p:spPr>
      </p:pic>
      <p:pic>
        <p:nvPicPr>
          <p:cNvPr id="272" name="Imatge 271">
            <a:extLst>
              <a:ext uri="{FF2B5EF4-FFF2-40B4-BE49-F238E27FC236}">
                <a16:creationId xmlns:a16="http://schemas.microsoft.com/office/drawing/2014/main" id="{77F2C794-5F50-A74F-D23F-E5C0B4E7D54A}"/>
              </a:ext>
            </a:extLst>
          </p:cNvPr>
          <p:cNvPicPr>
            <a:picLocks noChangeAspect="1"/>
          </p:cNvPicPr>
          <p:nvPr/>
        </p:nvPicPr>
        <p:blipFill>
          <a:blip r:embed="rId45"/>
          <a:stretch>
            <a:fillRect/>
          </a:stretch>
        </p:blipFill>
        <p:spPr>
          <a:xfrm>
            <a:off x="10582285" y="4700999"/>
            <a:ext cx="696227" cy="600000"/>
          </a:xfrm>
          <a:prstGeom prst="rect">
            <a:avLst/>
          </a:prstGeom>
        </p:spPr>
      </p:pic>
      <p:sp>
        <p:nvSpPr>
          <p:cNvPr id="273" name="CuadroTexto 99">
            <a:extLst>
              <a:ext uri="{FF2B5EF4-FFF2-40B4-BE49-F238E27FC236}">
                <a16:creationId xmlns:a16="http://schemas.microsoft.com/office/drawing/2014/main" id="{BAED9251-71B6-FFFF-DD85-EE7460BA7FE4}"/>
              </a:ext>
            </a:extLst>
          </p:cNvPr>
          <p:cNvSpPr txBox="1"/>
          <p:nvPr/>
        </p:nvSpPr>
        <p:spPr>
          <a:xfrm>
            <a:off x="10557514" y="5346664"/>
            <a:ext cx="761642" cy="215444"/>
          </a:xfrm>
          <a:prstGeom prst="rect">
            <a:avLst/>
          </a:prstGeom>
          <a:noFill/>
        </p:spPr>
        <p:txBody>
          <a:bodyPr wrap="square" rtlCol="0">
            <a:spAutoFit/>
          </a:bodyPr>
          <a:lstStyle/>
          <a:p>
            <a:r>
              <a:rPr lang="es-ES" sz="800" dirty="0"/>
              <a:t>JAUME VILA</a:t>
            </a:r>
          </a:p>
        </p:txBody>
      </p:sp>
      <p:pic>
        <p:nvPicPr>
          <p:cNvPr id="274" name="Imatge 273">
            <a:extLst>
              <a:ext uri="{FF2B5EF4-FFF2-40B4-BE49-F238E27FC236}">
                <a16:creationId xmlns:a16="http://schemas.microsoft.com/office/drawing/2014/main" id="{25D0C312-D219-D8B4-EF02-1A698CD29CA6}"/>
              </a:ext>
            </a:extLst>
          </p:cNvPr>
          <p:cNvPicPr>
            <a:picLocks noChangeAspect="1"/>
          </p:cNvPicPr>
          <p:nvPr/>
        </p:nvPicPr>
        <p:blipFill>
          <a:blip r:embed="rId46"/>
          <a:stretch>
            <a:fillRect/>
          </a:stretch>
        </p:blipFill>
        <p:spPr>
          <a:xfrm>
            <a:off x="3760144" y="4715965"/>
            <a:ext cx="660507" cy="660507"/>
          </a:xfrm>
          <a:prstGeom prst="rect">
            <a:avLst/>
          </a:prstGeom>
        </p:spPr>
      </p:pic>
      <p:sp>
        <p:nvSpPr>
          <p:cNvPr id="275" name="CuadroTexto 93">
            <a:extLst>
              <a:ext uri="{FF2B5EF4-FFF2-40B4-BE49-F238E27FC236}">
                <a16:creationId xmlns:a16="http://schemas.microsoft.com/office/drawing/2014/main" id="{E8004C1D-EE67-0F96-D73C-559E7764C8EA}"/>
              </a:ext>
            </a:extLst>
          </p:cNvPr>
          <p:cNvSpPr txBox="1"/>
          <p:nvPr/>
        </p:nvSpPr>
        <p:spPr>
          <a:xfrm>
            <a:off x="3686638" y="5418360"/>
            <a:ext cx="901207" cy="215444"/>
          </a:xfrm>
          <a:prstGeom prst="rect">
            <a:avLst/>
          </a:prstGeom>
          <a:noFill/>
        </p:spPr>
        <p:txBody>
          <a:bodyPr wrap="square" rtlCol="0">
            <a:spAutoFit/>
          </a:bodyPr>
          <a:lstStyle/>
          <a:p>
            <a:r>
              <a:rPr lang="ca-ES" sz="800" dirty="0"/>
              <a:t>T</a:t>
            </a:r>
            <a:r>
              <a:rPr lang="es-ES" sz="800" dirty="0"/>
              <a:t>ARIK SERRANO</a:t>
            </a:r>
          </a:p>
        </p:txBody>
      </p:sp>
    </p:spTree>
    <p:extLst>
      <p:ext uri="{BB962C8B-B14F-4D97-AF65-F5344CB8AC3E}">
        <p14:creationId xmlns:p14="http://schemas.microsoft.com/office/powerpoint/2010/main" val="32362087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sz="quarter" idx="23"/>
          </p:nvPr>
        </p:nvSpPr>
        <p:spPr/>
        <p:txBody>
          <a:bodyPr/>
          <a:lstStyle/>
          <a:p>
            <a:pPr marL="0" indent="0">
              <a:buNone/>
            </a:pPr>
            <a:r>
              <a:rPr lang="ca-ES" dirty="0"/>
              <a:t>MÀSTER METRÒPOLI</a:t>
            </a:r>
            <a:endParaRPr dirty="0"/>
          </a:p>
        </p:txBody>
      </p:sp>
      <p:sp>
        <p:nvSpPr>
          <p:cNvPr id="4" name="Title 1"/>
          <p:cNvSpPr txBox="1">
            <a:spLocks/>
          </p:cNvSpPr>
          <p:nvPr/>
        </p:nvSpPr>
        <p:spPr>
          <a:xfrm>
            <a:off x="666990" y="491193"/>
            <a:ext cx="3522626" cy="423207"/>
          </a:xfrm>
          <a:prstGeom prst="rect">
            <a:avLst/>
          </a:prstGeom>
        </p:spPr>
        <p:txBody>
          <a:bodyPr lIns="0" tIns="0" rIns="0" bIns="0"/>
          <a:lstStyle>
            <a:lvl1pPr algn="l" defTabSz="914400" rtl="0" eaLnBrk="1" latinLnBrk="0" hangingPunct="1">
              <a:lnSpc>
                <a:spcPct val="90000"/>
              </a:lnSpc>
              <a:spcBef>
                <a:spcPct val="0"/>
              </a:spcBef>
              <a:buNone/>
              <a:defRPr sz="3200" b="0" i="0" kern="1200">
                <a:solidFill>
                  <a:schemeClr val="tx2"/>
                </a:solidFill>
                <a:latin typeface="Atkinson Hyperlegible" charset="0"/>
                <a:ea typeface="Atkinson Hyperlegible" charset="0"/>
                <a:cs typeface="Atkinson Hyperlegible" charset="0"/>
              </a:defRPr>
            </a:lvl1pPr>
          </a:lstStyle>
          <a:p>
            <a:r>
              <a:rPr lang="en-US" b="1" dirty="0" err="1">
                <a:solidFill>
                  <a:srgbClr val="7030A0"/>
                </a:solidFill>
              </a:rPr>
              <a:t>Màster</a:t>
            </a:r>
            <a:r>
              <a:rPr lang="en-US" b="1" dirty="0">
                <a:solidFill>
                  <a:srgbClr val="7030A0"/>
                </a:solidFill>
              </a:rPr>
              <a:t> Metròpoli</a:t>
            </a:r>
          </a:p>
        </p:txBody>
      </p:sp>
      <p:sp>
        <p:nvSpPr>
          <p:cNvPr id="2" name="Marcador de texto 2">
            <a:extLst>
              <a:ext uri="{FF2B5EF4-FFF2-40B4-BE49-F238E27FC236}">
                <a16:creationId xmlns:a16="http://schemas.microsoft.com/office/drawing/2014/main" id="{D3963ABA-FA3B-2A07-F474-60AB8AC8732F}"/>
              </a:ext>
            </a:extLst>
          </p:cNvPr>
          <p:cNvSpPr txBox="1">
            <a:spLocks/>
          </p:cNvSpPr>
          <p:nvPr/>
        </p:nvSpPr>
        <p:spPr>
          <a:xfrm>
            <a:off x="6500382" y="6351721"/>
            <a:ext cx="3333559" cy="210312"/>
          </a:xfrm>
          <a:prstGeom prst="rect">
            <a:avLst/>
          </a:prstGeom>
        </p:spPr>
        <p:txBody>
          <a:bodyPr wrap="square" lIns="0" tIns="0" rIns="0" bIns="0" anchor="t" anchorCtr="0"/>
          <a:lstStyle>
            <a:lvl1pPr marL="0" indent="0" algn="l" defTabSz="914400" rtl="0" eaLnBrk="1" latinLnBrk="0" hangingPunct="1">
              <a:lnSpc>
                <a:spcPct val="90000"/>
              </a:lnSpc>
              <a:spcBef>
                <a:spcPts val="1000"/>
              </a:spcBef>
              <a:buFont typeface="Arial" panose="020B0604020202020204" pitchFamily="34" charset="0"/>
              <a:buNone/>
              <a:defRPr sz="800" b="0" i="0" kern="1200">
                <a:solidFill>
                  <a:schemeClr val="tx1"/>
                </a:solidFill>
                <a:latin typeface="Atkinson Hyperlegible" charset="0"/>
                <a:ea typeface="Atkinson Hyperlegible" charset="0"/>
                <a:cs typeface="Atkinson Hyperlegible" charset="0"/>
              </a:defRPr>
            </a:lvl1pPr>
            <a:lvl2pPr marL="457200" indent="0" algn="l" defTabSz="914400" rtl="0" eaLnBrk="1" latinLnBrk="0" hangingPunct="1">
              <a:lnSpc>
                <a:spcPct val="90000"/>
              </a:lnSpc>
              <a:spcBef>
                <a:spcPts val="500"/>
              </a:spcBef>
              <a:buFont typeface="Arial" panose="020B0604020202020204" pitchFamily="34" charset="0"/>
              <a:buNone/>
              <a:defRPr sz="1400" b="0" i="0" kern="1200">
                <a:solidFill>
                  <a:schemeClr val="tx2"/>
                </a:solidFill>
                <a:latin typeface="Atkinson Hyperlegible" charset="0"/>
                <a:ea typeface="Atkinson Hyperlegible" charset="0"/>
                <a:cs typeface="Atkinson Hyperlegible"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Atkinson Hyperlegible" charset="0"/>
                <a:ea typeface="Atkinson Hyperlegible" charset="0"/>
                <a:cs typeface="Atkinson Hyperlegible"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Atkinson Hyperlegible" charset="0"/>
                <a:ea typeface="Atkinson Hyperlegible" charset="0"/>
                <a:cs typeface="Atkinson Hyperlegible"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2"/>
                </a:solidFill>
                <a:latin typeface="Atkinson Hyperlegible" charset="0"/>
                <a:ea typeface="Atkinson Hyperlegible" charset="0"/>
                <a:cs typeface="Atkinson Hyperlegible"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dirty="0"/>
              <a:t>PLA  D’ESTUDIS</a:t>
            </a:r>
          </a:p>
        </p:txBody>
      </p:sp>
      <p:sp>
        <p:nvSpPr>
          <p:cNvPr id="13" name="object 4">
            <a:extLst>
              <a:ext uri="{FF2B5EF4-FFF2-40B4-BE49-F238E27FC236}">
                <a16:creationId xmlns:a16="http://schemas.microsoft.com/office/drawing/2014/main" id="{63BB529C-F792-8D78-BAF2-D6A9F8B0606C}"/>
              </a:ext>
            </a:extLst>
          </p:cNvPr>
          <p:cNvSpPr txBox="1"/>
          <p:nvPr/>
        </p:nvSpPr>
        <p:spPr>
          <a:xfrm>
            <a:off x="402519" y="4061718"/>
            <a:ext cx="3234843" cy="517449"/>
          </a:xfrm>
          <a:prstGeom prst="rect">
            <a:avLst/>
          </a:prstGeom>
          <a:solidFill>
            <a:schemeClr val="accent4">
              <a:lumMod val="20000"/>
              <a:lumOff val="80000"/>
            </a:schemeClr>
          </a:solidFill>
        </p:spPr>
        <p:txBody>
          <a:bodyPr vert="horz" wrap="square" lIns="0" tIns="238125" rIns="0" bIns="0" rtlCol="0">
            <a:spAutoFit/>
          </a:bodyPr>
          <a:lstStyle/>
          <a:p>
            <a:pPr algn="ctr">
              <a:lnSpc>
                <a:spcPct val="100000"/>
              </a:lnSpc>
              <a:spcBef>
                <a:spcPts val="1875"/>
              </a:spcBef>
            </a:pPr>
            <a:r>
              <a:rPr lang="ca-ES" b="1" dirty="0">
                <a:solidFill>
                  <a:srgbClr val="5B5B5B"/>
                </a:solidFill>
                <a:latin typeface="Atkinson Hyperlegible" pitchFamily="50" charset="0"/>
                <a:cs typeface="Tahoma"/>
              </a:rPr>
              <a:t>Alumnat: 100 estudiants</a:t>
            </a:r>
          </a:p>
        </p:txBody>
      </p:sp>
      <p:sp>
        <p:nvSpPr>
          <p:cNvPr id="14" name="object 5">
            <a:extLst>
              <a:ext uri="{FF2B5EF4-FFF2-40B4-BE49-F238E27FC236}">
                <a16:creationId xmlns:a16="http://schemas.microsoft.com/office/drawing/2014/main" id="{C36237FD-4E37-0D78-1262-D6B4ACE8CF08}"/>
              </a:ext>
            </a:extLst>
          </p:cNvPr>
          <p:cNvSpPr txBox="1"/>
          <p:nvPr/>
        </p:nvSpPr>
        <p:spPr>
          <a:xfrm>
            <a:off x="4091872" y="4061718"/>
            <a:ext cx="3333559" cy="517449"/>
          </a:xfrm>
          <a:prstGeom prst="rect">
            <a:avLst/>
          </a:prstGeom>
          <a:solidFill>
            <a:schemeClr val="accent4">
              <a:lumMod val="20000"/>
              <a:lumOff val="80000"/>
            </a:schemeClr>
          </a:solidFill>
        </p:spPr>
        <p:txBody>
          <a:bodyPr vert="horz" wrap="square" lIns="0" tIns="238125" rIns="0" bIns="0" rtlCol="0" anchor="ctr">
            <a:spAutoFit/>
          </a:bodyPr>
          <a:lstStyle/>
          <a:p>
            <a:pPr marL="189865" algn="ctr">
              <a:lnSpc>
                <a:spcPct val="100000"/>
              </a:lnSpc>
              <a:spcBef>
                <a:spcPts val="1875"/>
              </a:spcBef>
            </a:pPr>
            <a:r>
              <a:rPr lang="ca-ES" b="1" dirty="0">
                <a:solidFill>
                  <a:srgbClr val="5B5B5B"/>
                </a:solidFill>
                <a:latin typeface="Atkinson Hyperlegible" pitchFamily="50" charset="0"/>
                <a:cs typeface="Tahoma"/>
              </a:rPr>
              <a:t>Pràctiques realitzades:  52</a:t>
            </a:r>
          </a:p>
        </p:txBody>
      </p:sp>
      <p:sp>
        <p:nvSpPr>
          <p:cNvPr id="15" name="object 5">
            <a:extLst>
              <a:ext uri="{FF2B5EF4-FFF2-40B4-BE49-F238E27FC236}">
                <a16:creationId xmlns:a16="http://schemas.microsoft.com/office/drawing/2014/main" id="{3AEBF97B-A1FF-5A4F-81F5-AA47D4A5F2FA}"/>
              </a:ext>
            </a:extLst>
          </p:cNvPr>
          <p:cNvSpPr txBox="1"/>
          <p:nvPr/>
        </p:nvSpPr>
        <p:spPr>
          <a:xfrm>
            <a:off x="7756990" y="4061718"/>
            <a:ext cx="3698695" cy="517449"/>
          </a:xfrm>
          <a:prstGeom prst="rect">
            <a:avLst/>
          </a:prstGeom>
          <a:solidFill>
            <a:schemeClr val="accent4">
              <a:lumMod val="20000"/>
              <a:lumOff val="80000"/>
            </a:schemeClr>
          </a:solidFill>
        </p:spPr>
        <p:txBody>
          <a:bodyPr vert="horz" wrap="square" lIns="0" tIns="238125" rIns="0" bIns="0" rtlCol="0">
            <a:spAutoFit/>
          </a:bodyPr>
          <a:lstStyle/>
          <a:p>
            <a:pPr marL="189865">
              <a:lnSpc>
                <a:spcPct val="100000"/>
              </a:lnSpc>
              <a:spcBef>
                <a:spcPts val="1875"/>
              </a:spcBef>
            </a:pPr>
            <a:r>
              <a:rPr lang="ca-ES" b="1" dirty="0">
                <a:solidFill>
                  <a:srgbClr val="5B5B5B"/>
                </a:solidFill>
                <a:latin typeface=" Atkinson Hyperlegible"/>
                <a:cs typeface="Tahoma"/>
              </a:rPr>
              <a:t>Treballs de Final de Màster: 72</a:t>
            </a:r>
          </a:p>
        </p:txBody>
      </p:sp>
      <p:pic>
        <p:nvPicPr>
          <p:cNvPr id="16" name="Imatge 10" descr="Imatge que conté text">
            <a:extLst>
              <a:ext uri="{FF2B5EF4-FFF2-40B4-BE49-F238E27FC236}">
                <a16:creationId xmlns:a16="http://schemas.microsoft.com/office/drawing/2014/main" id="{A010C25F-11A1-F9C8-B2B3-B959815F00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519" y="1771717"/>
            <a:ext cx="3235841" cy="2171567"/>
          </a:xfrm>
          <a:prstGeom prst="rect">
            <a:avLst/>
          </a:prstGeom>
        </p:spPr>
      </p:pic>
      <p:pic>
        <p:nvPicPr>
          <p:cNvPr id="17" name="Imatge 13" descr="Imatge que conté text, llibre, prestatge, biblioteca">
            <a:extLst>
              <a:ext uri="{FF2B5EF4-FFF2-40B4-BE49-F238E27FC236}">
                <a16:creationId xmlns:a16="http://schemas.microsoft.com/office/drawing/2014/main" id="{C7AAAAAC-35EC-A19F-3295-7FDE0B2690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6989" y="1739368"/>
            <a:ext cx="3698695" cy="2236264"/>
          </a:xfrm>
          <a:prstGeom prst="rect">
            <a:avLst/>
          </a:prstGeom>
        </p:spPr>
      </p:pic>
      <p:pic>
        <p:nvPicPr>
          <p:cNvPr id="18" name="Imatge 16" descr="Imatge que conté exterior, persona, arbre, cel&#10;&#10;Descripció generada automàticament">
            <a:extLst>
              <a:ext uri="{FF2B5EF4-FFF2-40B4-BE49-F238E27FC236}">
                <a16:creationId xmlns:a16="http://schemas.microsoft.com/office/drawing/2014/main" id="{B5415A3C-3CCC-DE9B-F650-F55A378AF3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1872" y="1751674"/>
            <a:ext cx="3333559" cy="2236264"/>
          </a:xfrm>
          <a:prstGeom prst="rect">
            <a:avLst/>
          </a:prstGeom>
        </p:spPr>
      </p:pic>
    </p:spTree>
    <p:extLst>
      <p:ext uri="{BB962C8B-B14F-4D97-AF65-F5344CB8AC3E}">
        <p14:creationId xmlns:p14="http://schemas.microsoft.com/office/powerpoint/2010/main" val="9528690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ol 2">
            <a:extLst>
              <a:ext uri="{FF2B5EF4-FFF2-40B4-BE49-F238E27FC236}">
                <a16:creationId xmlns:a16="http://schemas.microsoft.com/office/drawing/2014/main" id="{8EA00232-6D1B-2629-680C-541A5F20BD22}"/>
              </a:ext>
            </a:extLst>
          </p:cNvPr>
          <p:cNvSpPr>
            <a:spLocks noGrp="1"/>
          </p:cNvSpPr>
          <p:nvPr>
            <p:ph type="subTitle" idx="1"/>
          </p:nvPr>
        </p:nvSpPr>
        <p:spPr>
          <a:xfrm>
            <a:off x="1041114" y="1055553"/>
            <a:ext cx="3705546" cy="3084932"/>
          </a:xfrm>
        </p:spPr>
        <p:txBody>
          <a:bodyPr>
            <a:normAutofit/>
          </a:bodyPr>
          <a:lstStyle/>
          <a:p>
            <a:endParaRPr lang="es-ES" dirty="0"/>
          </a:p>
          <a:p>
            <a:endParaRPr lang="es-ES" dirty="0"/>
          </a:p>
          <a:p>
            <a:endParaRPr lang="es-ES" dirty="0"/>
          </a:p>
          <a:p>
            <a:endParaRPr lang="es-ES" dirty="0"/>
          </a:p>
        </p:txBody>
      </p:sp>
      <p:pic>
        <p:nvPicPr>
          <p:cNvPr id="2050" name="Picture 2" descr="Classe del Postgrau d'Economia Social i Solidària">
            <a:extLst>
              <a:ext uri="{FF2B5EF4-FFF2-40B4-BE49-F238E27FC236}">
                <a16:creationId xmlns:a16="http://schemas.microsoft.com/office/drawing/2014/main" id="{6354350B-28CC-83BF-2A67-522541C0F2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1635" y="2991065"/>
            <a:ext cx="3533845" cy="322608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tge">
            <a:extLst>
              <a:ext uri="{FF2B5EF4-FFF2-40B4-BE49-F238E27FC236}">
                <a16:creationId xmlns:a16="http://schemas.microsoft.com/office/drawing/2014/main" id="{C1095CAE-147B-CFE5-0278-45A0B88D58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519" y="2991065"/>
            <a:ext cx="3044110" cy="322608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ula 3">
            <a:extLst>
              <a:ext uri="{FF2B5EF4-FFF2-40B4-BE49-F238E27FC236}">
                <a16:creationId xmlns:a16="http://schemas.microsoft.com/office/drawing/2014/main" id="{6C691855-DCC4-F120-4767-6E321F2EAE5D}"/>
              </a:ext>
            </a:extLst>
          </p:cNvPr>
          <p:cNvGraphicFramePr>
            <a:graphicFrameLocks noGrp="1"/>
          </p:cNvGraphicFramePr>
          <p:nvPr>
            <p:extLst>
              <p:ext uri="{D42A27DB-BD31-4B8C-83A1-F6EECF244321}">
                <p14:modId xmlns:p14="http://schemas.microsoft.com/office/powerpoint/2010/main" val="2381531982"/>
              </p:ext>
            </p:extLst>
          </p:nvPr>
        </p:nvGraphicFramePr>
        <p:xfrm>
          <a:off x="222249" y="1055553"/>
          <a:ext cx="5753887" cy="1767840"/>
        </p:xfrm>
        <a:graphic>
          <a:graphicData uri="http://schemas.openxmlformats.org/drawingml/2006/table">
            <a:tbl>
              <a:tblPr firstRow="1" bandRow="1">
                <a:tableStyleId>{5C22544A-7EE6-4342-B048-85BDC9FD1C3A}</a:tableStyleId>
              </a:tblPr>
              <a:tblGrid>
                <a:gridCol w="5753887">
                  <a:extLst>
                    <a:ext uri="{9D8B030D-6E8A-4147-A177-3AD203B41FA5}">
                      <a16:colId xmlns:a16="http://schemas.microsoft.com/office/drawing/2014/main" val="1114353328"/>
                    </a:ext>
                  </a:extLst>
                </a:gridCol>
              </a:tblGrid>
              <a:tr h="370840">
                <a:tc>
                  <a:txBody>
                    <a:bodyPr/>
                    <a:lstStyle/>
                    <a:p>
                      <a:r>
                        <a:rPr lang="es-ES" sz="2000" u="sng" dirty="0">
                          <a:solidFill>
                            <a:schemeClr val="tx1"/>
                          </a:solidFill>
                          <a:latin typeface=" Atkinson Hyperlegible"/>
                        </a:rPr>
                        <a:t>Ciudades en crisis y nuevas políticas urbanas</a:t>
                      </a:r>
                    </a:p>
                    <a:p>
                      <a:r>
                        <a:rPr lang="es-ES" sz="1600" b="0" dirty="0">
                          <a:solidFill>
                            <a:schemeClr val="tx1"/>
                          </a:solidFill>
                          <a:latin typeface=" Atkinson Hyperlegible"/>
                        </a:rPr>
                        <a:t>IGOP / </a:t>
                      </a:r>
                      <a:r>
                        <a:rPr lang="es-ES" sz="1600" b="0" dirty="0" err="1">
                          <a:solidFill>
                            <a:schemeClr val="tx1"/>
                          </a:solidFill>
                          <a:latin typeface=" Atkinson Hyperlegible"/>
                        </a:rPr>
                        <a:t>Metròpoli</a:t>
                      </a:r>
                      <a:r>
                        <a:rPr lang="es-ES" sz="1600" b="0" dirty="0">
                          <a:solidFill>
                            <a:schemeClr val="tx1"/>
                          </a:solidFill>
                          <a:latin typeface=" Atkinson Hyperlegible"/>
                        </a:rPr>
                        <a:t>. 10.931 </a:t>
                      </a:r>
                      <a:r>
                        <a:rPr lang="es-ES" sz="1600" b="0" dirty="0" err="1">
                          <a:solidFill>
                            <a:schemeClr val="tx1"/>
                          </a:solidFill>
                          <a:latin typeface=" Atkinson Hyperlegible"/>
                        </a:rPr>
                        <a:t>participants</a:t>
                      </a:r>
                      <a:endParaRPr lang="es-ES" sz="1600" b="0" dirty="0">
                        <a:solidFill>
                          <a:schemeClr val="tx1"/>
                        </a:solidFill>
                        <a:latin typeface=" Atkinson Hyperlegible"/>
                      </a:endParaRPr>
                    </a:p>
                    <a:p>
                      <a:endParaRPr lang="es-ES" sz="2400" dirty="0">
                        <a:solidFill>
                          <a:schemeClr val="tx1"/>
                        </a:solidFill>
                        <a:latin typeface=" Atkinson Hyperlegible"/>
                      </a:endParaRPr>
                    </a:p>
                    <a:p>
                      <a:r>
                        <a:rPr lang="es-ES" sz="1600" b="0" dirty="0" err="1">
                          <a:solidFill>
                            <a:schemeClr val="tx1"/>
                          </a:solidFill>
                          <a:latin typeface=" Atkinson Hyperlegible"/>
                        </a:rPr>
                        <a:t>Curs</a:t>
                      </a:r>
                      <a:r>
                        <a:rPr lang="es-ES" sz="1600" b="0" dirty="0">
                          <a:solidFill>
                            <a:schemeClr val="tx1"/>
                          </a:solidFill>
                          <a:latin typeface=" Atkinson Hyperlegible"/>
                        </a:rPr>
                        <a:t> Online </a:t>
                      </a:r>
                      <a:r>
                        <a:rPr lang="es-ES" sz="1600" b="0" dirty="0" err="1">
                          <a:solidFill>
                            <a:schemeClr val="tx1"/>
                          </a:solidFill>
                          <a:latin typeface=" Atkinson Hyperlegible"/>
                        </a:rPr>
                        <a:t>Gratuït</a:t>
                      </a:r>
                      <a:r>
                        <a:rPr lang="es-ES" sz="1600" b="0" dirty="0">
                          <a:solidFill>
                            <a:schemeClr val="tx1"/>
                          </a:solidFill>
                          <a:latin typeface=" Atkinson Hyperlegible"/>
                        </a:rPr>
                        <a:t>. Plataforma MOOC </a:t>
                      </a:r>
                    </a:p>
                    <a:p>
                      <a:r>
                        <a:rPr lang="es-ES" sz="1600" b="0" dirty="0">
                          <a:solidFill>
                            <a:schemeClr val="tx1"/>
                          </a:solidFill>
                          <a:latin typeface=" Atkinson Hyperlegible"/>
                        </a:rPr>
                        <a:t>(</a:t>
                      </a:r>
                      <a:r>
                        <a:rPr lang="es-ES" sz="1600" b="0" dirty="0" err="1">
                          <a:solidFill>
                            <a:schemeClr val="tx1"/>
                          </a:solidFill>
                          <a:latin typeface=" Atkinson Hyperlegible"/>
                        </a:rPr>
                        <a:t>Massive</a:t>
                      </a:r>
                      <a:r>
                        <a:rPr lang="es-ES" sz="1600" b="0" dirty="0">
                          <a:solidFill>
                            <a:schemeClr val="tx1"/>
                          </a:solidFill>
                          <a:latin typeface=" Atkinson Hyperlegible"/>
                        </a:rPr>
                        <a:t> Online Open </a:t>
                      </a:r>
                      <a:r>
                        <a:rPr lang="es-ES" sz="1600" b="0" dirty="0" err="1">
                          <a:solidFill>
                            <a:schemeClr val="tx1"/>
                          </a:solidFill>
                          <a:latin typeface=" Atkinson Hyperlegible"/>
                        </a:rPr>
                        <a:t>Course</a:t>
                      </a:r>
                      <a:r>
                        <a:rPr lang="es-ES" sz="1600" b="0" dirty="0">
                          <a:solidFill>
                            <a:schemeClr val="tx1"/>
                          </a:solidFill>
                          <a:latin typeface=" Atkinson Hyperlegible"/>
                        </a:rPr>
                        <a:t>)</a:t>
                      </a:r>
                    </a:p>
                    <a:p>
                      <a:endParaRPr lang="es-ES" dirty="0"/>
                    </a:p>
                  </a:txBody>
                  <a:tcPr>
                    <a:solidFill>
                      <a:srgbClr val="CCCCFF"/>
                    </a:solidFill>
                  </a:tcPr>
                </a:tc>
                <a:extLst>
                  <a:ext uri="{0D108BD9-81ED-4DB2-BD59-A6C34878D82A}">
                    <a16:rowId xmlns:a16="http://schemas.microsoft.com/office/drawing/2014/main" val="3479400801"/>
                  </a:ext>
                </a:extLst>
              </a:tr>
            </a:tbl>
          </a:graphicData>
        </a:graphic>
      </p:graphicFrame>
      <p:graphicFrame>
        <p:nvGraphicFramePr>
          <p:cNvPr id="5" name="Taula 4">
            <a:extLst>
              <a:ext uri="{FF2B5EF4-FFF2-40B4-BE49-F238E27FC236}">
                <a16:creationId xmlns:a16="http://schemas.microsoft.com/office/drawing/2014/main" id="{8080D5D1-9858-19F5-1BBE-E5F98493EE71}"/>
              </a:ext>
            </a:extLst>
          </p:cNvPr>
          <p:cNvGraphicFramePr>
            <a:graphicFrameLocks noGrp="1"/>
          </p:cNvGraphicFramePr>
          <p:nvPr>
            <p:extLst>
              <p:ext uri="{D42A27DB-BD31-4B8C-83A1-F6EECF244321}">
                <p14:modId xmlns:p14="http://schemas.microsoft.com/office/powerpoint/2010/main" val="31513304"/>
              </p:ext>
            </p:extLst>
          </p:nvPr>
        </p:nvGraphicFramePr>
        <p:xfrm>
          <a:off x="6215865" y="1055553"/>
          <a:ext cx="5661061" cy="1767840"/>
        </p:xfrm>
        <a:graphic>
          <a:graphicData uri="http://schemas.openxmlformats.org/drawingml/2006/table">
            <a:tbl>
              <a:tblPr firstRow="1" bandRow="1">
                <a:tableStyleId>{5C22544A-7EE6-4342-B048-85BDC9FD1C3A}</a:tableStyleId>
              </a:tblPr>
              <a:tblGrid>
                <a:gridCol w="5661061">
                  <a:extLst>
                    <a:ext uri="{9D8B030D-6E8A-4147-A177-3AD203B41FA5}">
                      <a16:colId xmlns:a16="http://schemas.microsoft.com/office/drawing/2014/main" val="3556891026"/>
                    </a:ext>
                  </a:extLst>
                </a:gridCol>
              </a:tblGrid>
              <a:tr h="370840">
                <a:tc>
                  <a:txBody>
                    <a:bodyPr/>
                    <a:lstStyle/>
                    <a:p>
                      <a:pPr algn="just"/>
                      <a:r>
                        <a:rPr lang="es-ES" sz="2000" b="1" u="sng" dirty="0" err="1">
                          <a:solidFill>
                            <a:schemeClr val="tx1"/>
                          </a:solidFill>
                          <a:latin typeface=" Atkinson Hyperlegible"/>
                        </a:rPr>
                        <a:t>Postgrau</a:t>
                      </a:r>
                      <a:r>
                        <a:rPr lang="es-ES" sz="2000" b="1" u="sng" dirty="0">
                          <a:solidFill>
                            <a:schemeClr val="tx1"/>
                          </a:solidFill>
                          <a:latin typeface=" Atkinson Hyperlegible"/>
                        </a:rPr>
                        <a:t> en </a:t>
                      </a:r>
                      <a:r>
                        <a:rPr lang="es-ES" sz="2000" b="1" u="sng" dirty="0" err="1">
                          <a:solidFill>
                            <a:schemeClr val="tx1"/>
                          </a:solidFill>
                          <a:latin typeface=" Atkinson Hyperlegible"/>
                        </a:rPr>
                        <a:t>Economia</a:t>
                      </a:r>
                      <a:r>
                        <a:rPr lang="es-ES" sz="2000" b="1" u="sng" dirty="0">
                          <a:solidFill>
                            <a:schemeClr val="tx1"/>
                          </a:solidFill>
                          <a:latin typeface=" Atkinson Hyperlegible"/>
                        </a:rPr>
                        <a:t> Social i </a:t>
                      </a:r>
                      <a:r>
                        <a:rPr lang="es-ES" sz="2000" b="1" u="sng" dirty="0" err="1">
                          <a:solidFill>
                            <a:schemeClr val="tx1"/>
                          </a:solidFill>
                          <a:latin typeface=" Atkinson Hyperlegible"/>
                        </a:rPr>
                        <a:t>Solidària</a:t>
                      </a:r>
                      <a:endParaRPr lang="es-ES" sz="2000" b="1" u="sng" dirty="0">
                        <a:solidFill>
                          <a:schemeClr val="tx1"/>
                        </a:solidFill>
                        <a:latin typeface=" Atkinson Hyperlegible"/>
                      </a:endParaRPr>
                    </a:p>
                    <a:p>
                      <a:pPr algn="just"/>
                      <a:endParaRPr lang="es-ES" sz="1000" b="1" dirty="0">
                        <a:solidFill>
                          <a:schemeClr val="tx1"/>
                        </a:solidFill>
                        <a:latin typeface=" Atkinson Hyperlegible"/>
                      </a:endParaRPr>
                    </a:p>
                    <a:p>
                      <a:pPr algn="just"/>
                      <a:r>
                        <a:rPr lang="es-ES" sz="1600" b="0" dirty="0" err="1">
                          <a:solidFill>
                            <a:schemeClr val="tx1"/>
                          </a:solidFill>
                          <a:latin typeface=" Atkinson Hyperlegible"/>
                        </a:rPr>
                        <a:t>Impulsat</a:t>
                      </a:r>
                      <a:r>
                        <a:rPr lang="es-ES" sz="1600" b="0" dirty="0">
                          <a:solidFill>
                            <a:schemeClr val="tx1"/>
                          </a:solidFill>
                          <a:latin typeface=" Atkinson Hyperlegible"/>
                        </a:rPr>
                        <a:t> x la XESC, </a:t>
                      </a:r>
                      <a:r>
                        <a:rPr lang="es-ES" sz="1600" b="0" dirty="0" err="1">
                          <a:solidFill>
                            <a:schemeClr val="tx1"/>
                          </a:solidFill>
                          <a:latin typeface=" Atkinson Hyperlegible"/>
                        </a:rPr>
                        <a:t>amb</a:t>
                      </a:r>
                      <a:r>
                        <a:rPr lang="es-ES" sz="1600" b="0" dirty="0">
                          <a:solidFill>
                            <a:schemeClr val="tx1"/>
                          </a:solidFill>
                          <a:latin typeface=" Atkinson Hyperlegible"/>
                        </a:rPr>
                        <a:t> </a:t>
                      </a:r>
                      <a:r>
                        <a:rPr lang="es-ES" sz="1600" b="0" dirty="0" err="1">
                          <a:solidFill>
                            <a:schemeClr val="tx1"/>
                          </a:solidFill>
                          <a:latin typeface=" Atkinson Hyperlegible"/>
                        </a:rPr>
                        <a:t>suport</a:t>
                      </a:r>
                      <a:r>
                        <a:rPr lang="es-ES" sz="1600" b="0" dirty="0">
                          <a:solidFill>
                            <a:schemeClr val="tx1"/>
                          </a:solidFill>
                          <a:latin typeface=" Atkinson Hyperlegible"/>
                        </a:rPr>
                        <a:t> </a:t>
                      </a:r>
                      <a:r>
                        <a:rPr lang="es-ES" sz="1600" b="0" dirty="0" err="1">
                          <a:solidFill>
                            <a:schemeClr val="tx1"/>
                          </a:solidFill>
                          <a:latin typeface=" Atkinson Hyperlegible"/>
                        </a:rPr>
                        <a:t>econòmic</a:t>
                      </a:r>
                      <a:r>
                        <a:rPr lang="es-ES" sz="1600" b="0" dirty="0">
                          <a:solidFill>
                            <a:schemeClr val="tx1"/>
                          </a:solidFill>
                          <a:latin typeface=" Atkinson Hyperlegible"/>
                        </a:rPr>
                        <a:t> </a:t>
                      </a:r>
                    </a:p>
                    <a:p>
                      <a:pPr algn="just"/>
                      <a:r>
                        <a:rPr lang="es-ES" sz="1600" b="0" dirty="0">
                          <a:solidFill>
                            <a:schemeClr val="tx1"/>
                          </a:solidFill>
                          <a:latin typeface=" Atkinson Hyperlegible"/>
                        </a:rPr>
                        <a:t>de la DG </a:t>
                      </a:r>
                      <a:r>
                        <a:rPr lang="es-ES" sz="1600" b="0" dirty="0" err="1">
                          <a:solidFill>
                            <a:schemeClr val="tx1"/>
                          </a:solidFill>
                          <a:latin typeface=" Atkinson Hyperlegible"/>
                        </a:rPr>
                        <a:t>d’ESS</a:t>
                      </a:r>
                      <a:r>
                        <a:rPr lang="es-ES" sz="1600" b="0" dirty="0">
                          <a:solidFill>
                            <a:schemeClr val="tx1"/>
                          </a:solidFill>
                          <a:latin typeface=" Atkinson Hyperlegible"/>
                        </a:rPr>
                        <a:t> de la Generalitat. </a:t>
                      </a:r>
                    </a:p>
                    <a:p>
                      <a:pPr algn="just"/>
                      <a:endParaRPr lang="es-ES" sz="1600" b="0" dirty="0">
                        <a:solidFill>
                          <a:schemeClr val="tx1"/>
                        </a:solidFill>
                        <a:latin typeface=" Atkinson Hyperlegible"/>
                      </a:endParaRPr>
                    </a:p>
                    <a:p>
                      <a:pPr algn="just"/>
                      <a:r>
                        <a:rPr lang="es-ES" sz="1600" b="0" dirty="0" err="1">
                          <a:solidFill>
                            <a:schemeClr val="tx1"/>
                          </a:solidFill>
                          <a:latin typeface=" Atkinson Hyperlegible"/>
                        </a:rPr>
                        <a:t>Coordinat</a:t>
                      </a:r>
                      <a:r>
                        <a:rPr lang="es-ES" sz="1600" b="0" dirty="0">
                          <a:solidFill>
                            <a:schemeClr val="tx1"/>
                          </a:solidFill>
                          <a:latin typeface=" Atkinson Hyperlegible"/>
                        </a:rPr>
                        <a:t> x </a:t>
                      </a:r>
                      <a:r>
                        <a:rPr lang="es-ES" sz="1600" b="0" dirty="0" err="1">
                          <a:solidFill>
                            <a:schemeClr val="tx1"/>
                          </a:solidFill>
                          <a:latin typeface=" Atkinson Hyperlegible"/>
                        </a:rPr>
                        <a:t>Ciutat</a:t>
                      </a:r>
                      <a:r>
                        <a:rPr lang="es-ES" sz="1600" b="0" dirty="0">
                          <a:solidFill>
                            <a:schemeClr val="tx1"/>
                          </a:solidFill>
                          <a:latin typeface=" Atkinson Hyperlegible"/>
                        </a:rPr>
                        <a:t> Invisible </a:t>
                      </a:r>
                      <a:r>
                        <a:rPr lang="es-ES" sz="1600" b="0" dirty="0" err="1">
                          <a:solidFill>
                            <a:schemeClr val="tx1"/>
                          </a:solidFill>
                          <a:latin typeface=" Atkinson Hyperlegible"/>
                        </a:rPr>
                        <a:t>amb</a:t>
                      </a:r>
                      <a:r>
                        <a:rPr lang="es-ES" sz="1600" b="0" dirty="0">
                          <a:solidFill>
                            <a:schemeClr val="tx1"/>
                          </a:solidFill>
                          <a:latin typeface=" Atkinson Hyperlegible"/>
                        </a:rPr>
                        <a:t> </a:t>
                      </a:r>
                      <a:r>
                        <a:rPr lang="es-ES" sz="1600" b="0" dirty="0" err="1">
                          <a:solidFill>
                            <a:schemeClr val="tx1"/>
                          </a:solidFill>
                          <a:latin typeface=" Atkinson Hyperlegible"/>
                        </a:rPr>
                        <a:t>suport</a:t>
                      </a:r>
                      <a:r>
                        <a:rPr lang="es-ES" sz="1600" b="0" dirty="0">
                          <a:solidFill>
                            <a:schemeClr val="tx1"/>
                          </a:solidFill>
                          <a:latin typeface=" Atkinson Hyperlegible"/>
                        </a:rPr>
                        <a:t> </a:t>
                      </a:r>
                      <a:r>
                        <a:rPr lang="es-ES" sz="1600" b="0" dirty="0" err="1">
                          <a:solidFill>
                            <a:schemeClr val="tx1"/>
                          </a:solidFill>
                          <a:latin typeface=" Atkinson Hyperlegible"/>
                        </a:rPr>
                        <a:t>acadèmic</a:t>
                      </a:r>
                      <a:endParaRPr lang="es-ES" sz="1600" b="0" dirty="0">
                        <a:solidFill>
                          <a:schemeClr val="tx1"/>
                        </a:solidFill>
                        <a:latin typeface=" Atkinson Hyperlegible"/>
                      </a:endParaRPr>
                    </a:p>
                    <a:p>
                      <a:pPr algn="just"/>
                      <a:r>
                        <a:rPr lang="es-ES" sz="1600" b="0" dirty="0">
                          <a:solidFill>
                            <a:schemeClr val="tx1"/>
                          </a:solidFill>
                          <a:latin typeface=" Atkinson Hyperlegible"/>
                        </a:rPr>
                        <a:t> </a:t>
                      </a:r>
                      <a:r>
                        <a:rPr lang="es-ES" sz="1600" b="0" dirty="0" err="1">
                          <a:solidFill>
                            <a:schemeClr val="tx1"/>
                          </a:solidFill>
                          <a:latin typeface=" Atkinson Hyperlegible"/>
                        </a:rPr>
                        <a:t>d’Institut</a:t>
                      </a:r>
                      <a:r>
                        <a:rPr lang="es-ES" sz="1600" b="0" dirty="0">
                          <a:solidFill>
                            <a:schemeClr val="tx1"/>
                          </a:solidFill>
                          <a:latin typeface=" Atkinson Hyperlegible"/>
                        </a:rPr>
                        <a:t> </a:t>
                      </a:r>
                      <a:r>
                        <a:rPr lang="es-ES" sz="1600" b="0" dirty="0" err="1">
                          <a:solidFill>
                            <a:schemeClr val="tx1"/>
                          </a:solidFill>
                          <a:latin typeface=" Atkinson Hyperlegible"/>
                        </a:rPr>
                        <a:t>Metròpoli</a:t>
                      </a:r>
                      <a:endParaRPr lang="es-ES" sz="1600" b="0" dirty="0">
                        <a:solidFill>
                          <a:schemeClr val="tx1"/>
                        </a:solidFill>
                        <a:latin typeface=" Atkinson Hyperlegible"/>
                      </a:endParaRPr>
                    </a:p>
                  </a:txBody>
                  <a:tcPr>
                    <a:solidFill>
                      <a:srgbClr val="CCCCFF"/>
                    </a:solidFill>
                  </a:tcPr>
                </a:tc>
                <a:extLst>
                  <a:ext uri="{0D108BD9-81ED-4DB2-BD59-A6C34878D82A}">
                    <a16:rowId xmlns:a16="http://schemas.microsoft.com/office/drawing/2014/main" val="741899950"/>
                  </a:ext>
                </a:extLst>
              </a:tr>
            </a:tbl>
          </a:graphicData>
        </a:graphic>
      </p:graphicFrame>
      <p:sp>
        <p:nvSpPr>
          <p:cNvPr id="6" name="Títol 1">
            <a:extLst>
              <a:ext uri="{FF2B5EF4-FFF2-40B4-BE49-F238E27FC236}">
                <a16:creationId xmlns:a16="http://schemas.microsoft.com/office/drawing/2014/main" id="{B4646283-1F60-F90E-E6EE-D41E03C6AAD0}"/>
              </a:ext>
            </a:extLst>
          </p:cNvPr>
          <p:cNvSpPr>
            <a:spLocks noGrp="1"/>
          </p:cNvSpPr>
          <p:nvPr>
            <p:ph type="ctrTitle"/>
          </p:nvPr>
        </p:nvSpPr>
        <p:spPr>
          <a:xfrm>
            <a:off x="369871" y="301803"/>
            <a:ext cx="11137186" cy="414820"/>
          </a:xfrm>
        </p:spPr>
        <p:txBody>
          <a:bodyPr>
            <a:noAutofit/>
          </a:bodyPr>
          <a:lstStyle/>
          <a:p>
            <a:pPr algn="l"/>
            <a:r>
              <a:rPr lang="es-ES" sz="3600" dirty="0">
                <a:latin typeface=" Atkinson Hyperlegible"/>
              </a:rPr>
              <a:t>DUES OFERTES FORMATIVES COMPLEMENTÀRIES:</a:t>
            </a:r>
          </a:p>
        </p:txBody>
      </p:sp>
    </p:spTree>
    <p:extLst>
      <p:ext uri="{BB962C8B-B14F-4D97-AF65-F5344CB8AC3E}">
        <p14:creationId xmlns:p14="http://schemas.microsoft.com/office/powerpoint/2010/main" val="8956373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ES_tradnl" sz="5400" b="1" dirty="0">
                <a:latin typeface=" Atkinson Hyperlegible"/>
              </a:rPr>
              <a:t>Gestió</a:t>
            </a:r>
            <a:endParaRPr sz="5400" b="1" dirty="0">
              <a:latin typeface=" Atkinson Hyperlegible"/>
            </a:endParaRPr>
          </a:p>
        </p:txBody>
      </p:sp>
      <p:sp>
        <p:nvSpPr>
          <p:cNvPr id="8" name="Marcador de texto 7">
            <a:extLst>
              <a:ext uri="{FF2B5EF4-FFF2-40B4-BE49-F238E27FC236}">
                <a16:creationId xmlns:a16="http://schemas.microsoft.com/office/drawing/2014/main" id="{FA173B31-4A65-4973-BC35-32EB347DC226}"/>
              </a:ext>
            </a:extLst>
          </p:cNvPr>
          <p:cNvSpPr>
            <a:spLocks noGrp="1"/>
          </p:cNvSpPr>
          <p:nvPr>
            <p:ph type="body" sz="quarter" idx="23"/>
          </p:nvPr>
        </p:nvSpPr>
        <p:spPr/>
        <p:txBody>
          <a:bodyPr/>
          <a:lstStyle/>
          <a:p>
            <a:r>
              <a:rPr lang="es-ES" dirty="0" err="1"/>
              <a:t>NOVEMBRE</a:t>
            </a:r>
            <a:r>
              <a:rPr lang="es-ES" dirty="0"/>
              <a:t> 2023</a:t>
            </a:r>
          </a:p>
        </p:txBody>
      </p:sp>
    </p:spTree>
    <p:extLst>
      <p:ext uri="{BB962C8B-B14F-4D97-AF65-F5344CB8AC3E}">
        <p14:creationId xmlns:p14="http://schemas.microsoft.com/office/powerpoint/2010/main" val="15477041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sz="quarter" idx="23"/>
          </p:nvPr>
        </p:nvSpPr>
        <p:spPr/>
        <p:txBody>
          <a:bodyPr/>
          <a:lstStyle/>
          <a:p>
            <a:pPr marL="0" indent="0">
              <a:buNone/>
            </a:pPr>
            <a:r>
              <a:rPr lang="ca-ES" dirty="0"/>
              <a:t>PLA DE TREBALL</a:t>
            </a:r>
            <a:endParaRPr dirty="0"/>
          </a:p>
        </p:txBody>
      </p:sp>
      <p:sp>
        <p:nvSpPr>
          <p:cNvPr id="4" name="Title 1"/>
          <p:cNvSpPr txBox="1">
            <a:spLocks/>
          </p:cNvSpPr>
          <p:nvPr/>
        </p:nvSpPr>
        <p:spPr>
          <a:xfrm>
            <a:off x="666990" y="491193"/>
            <a:ext cx="3522626" cy="423207"/>
          </a:xfrm>
          <a:prstGeom prst="rect">
            <a:avLst/>
          </a:prstGeom>
        </p:spPr>
        <p:txBody>
          <a:bodyPr lIns="0" tIns="0" rIns="0" bIns="0"/>
          <a:lstStyle>
            <a:lvl1pPr algn="l" defTabSz="914400" rtl="0" eaLnBrk="1" latinLnBrk="0" hangingPunct="1">
              <a:lnSpc>
                <a:spcPct val="90000"/>
              </a:lnSpc>
              <a:spcBef>
                <a:spcPct val="0"/>
              </a:spcBef>
              <a:buNone/>
              <a:defRPr sz="3200" b="0" i="0" kern="1200">
                <a:solidFill>
                  <a:schemeClr val="tx2"/>
                </a:solidFill>
                <a:latin typeface="Atkinson Hyperlegible" charset="0"/>
                <a:ea typeface="Atkinson Hyperlegible" charset="0"/>
                <a:cs typeface="Atkinson Hyperlegible" charset="0"/>
              </a:defRPr>
            </a:lvl1pPr>
          </a:lstStyle>
          <a:p>
            <a:endParaRPr lang="en-US" dirty="0">
              <a:solidFill>
                <a:srgbClr val="7030A0"/>
              </a:solidFill>
            </a:endParaRPr>
          </a:p>
        </p:txBody>
      </p:sp>
      <p:sp>
        <p:nvSpPr>
          <p:cNvPr id="2" name="Marcador de texto 2">
            <a:extLst>
              <a:ext uri="{FF2B5EF4-FFF2-40B4-BE49-F238E27FC236}">
                <a16:creationId xmlns:a16="http://schemas.microsoft.com/office/drawing/2014/main" id="{D3963ABA-FA3B-2A07-F474-60AB8AC8732F}"/>
              </a:ext>
            </a:extLst>
          </p:cNvPr>
          <p:cNvSpPr txBox="1">
            <a:spLocks/>
          </p:cNvSpPr>
          <p:nvPr/>
        </p:nvSpPr>
        <p:spPr>
          <a:xfrm>
            <a:off x="6500382" y="6351721"/>
            <a:ext cx="3333559" cy="210312"/>
          </a:xfrm>
          <a:prstGeom prst="rect">
            <a:avLst/>
          </a:prstGeom>
        </p:spPr>
        <p:txBody>
          <a:bodyPr wrap="square" lIns="0" tIns="0" rIns="0" bIns="0" anchor="t" anchorCtr="0"/>
          <a:lstStyle>
            <a:lvl1pPr marL="0" indent="0" algn="l" defTabSz="914400" rtl="0" eaLnBrk="1" latinLnBrk="0" hangingPunct="1">
              <a:lnSpc>
                <a:spcPct val="90000"/>
              </a:lnSpc>
              <a:spcBef>
                <a:spcPts val="1000"/>
              </a:spcBef>
              <a:buFont typeface="Arial" panose="020B0604020202020204" pitchFamily="34" charset="0"/>
              <a:buNone/>
              <a:defRPr sz="800" b="0" i="0" kern="1200">
                <a:solidFill>
                  <a:schemeClr val="tx1"/>
                </a:solidFill>
                <a:latin typeface="Atkinson Hyperlegible" charset="0"/>
                <a:ea typeface="Atkinson Hyperlegible" charset="0"/>
                <a:cs typeface="Atkinson Hyperlegible" charset="0"/>
              </a:defRPr>
            </a:lvl1pPr>
            <a:lvl2pPr marL="457200" indent="0" algn="l" defTabSz="914400" rtl="0" eaLnBrk="1" latinLnBrk="0" hangingPunct="1">
              <a:lnSpc>
                <a:spcPct val="90000"/>
              </a:lnSpc>
              <a:spcBef>
                <a:spcPts val="500"/>
              </a:spcBef>
              <a:buFont typeface="Arial" panose="020B0604020202020204" pitchFamily="34" charset="0"/>
              <a:buNone/>
              <a:defRPr sz="1400" b="0" i="0" kern="1200">
                <a:solidFill>
                  <a:schemeClr val="tx2"/>
                </a:solidFill>
                <a:latin typeface="Atkinson Hyperlegible" charset="0"/>
                <a:ea typeface="Atkinson Hyperlegible" charset="0"/>
                <a:cs typeface="Atkinson Hyperlegible"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Atkinson Hyperlegible" charset="0"/>
                <a:ea typeface="Atkinson Hyperlegible" charset="0"/>
                <a:cs typeface="Atkinson Hyperlegible"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Atkinson Hyperlegible" charset="0"/>
                <a:ea typeface="Atkinson Hyperlegible" charset="0"/>
                <a:cs typeface="Atkinson Hyperlegible"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2"/>
                </a:solidFill>
                <a:latin typeface="Atkinson Hyperlegible" charset="0"/>
                <a:ea typeface="Atkinson Hyperlegible" charset="0"/>
                <a:cs typeface="Atkinson Hyperlegible"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dirty="0"/>
              <a:t>GESTIÓ</a:t>
            </a:r>
          </a:p>
        </p:txBody>
      </p:sp>
      <p:pic>
        <p:nvPicPr>
          <p:cNvPr id="11" name="Imatge 10">
            <a:extLst>
              <a:ext uri="{FF2B5EF4-FFF2-40B4-BE49-F238E27FC236}">
                <a16:creationId xmlns:a16="http://schemas.microsoft.com/office/drawing/2014/main" id="{C874CEF9-FA41-BA90-44A2-525F24FCDFD2}"/>
              </a:ext>
            </a:extLst>
          </p:cNvPr>
          <p:cNvPicPr>
            <a:picLocks noChangeAspect="1"/>
          </p:cNvPicPr>
          <p:nvPr/>
        </p:nvPicPr>
        <p:blipFill>
          <a:blip r:embed="rId2"/>
          <a:stretch>
            <a:fillRect/>
          </a:stretch>
        </p:blipFill>
        <p:spPr>
          <a:xfrm>
            <a:off x="1939480" y="578126"/>
            <a:ext cx="8313039" cy="5360670"/>
          </a:xfrm>
          <a:prstGeom prst="rect">
            <a:avLst/>
          </a:prstGeom>
        </p:spPr>
      </p:pic>
    </p:spTree>
    <p:extLst>
      <p:ext uri="{BB962C8B-B14F-4D97-AF65-F5344CB8AC3E}">
        <p14:creationId xmlns:p14="http://schemas.microsoft.com/office/powerpoint/2010/main" val="36203714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sz="quarter" idx="23"/>
          </p:nvPr>
        </p:nvSpPr>
        <p:spPr/>
        <p:txBody>
          <a:bodyPr/>
          <a:lstStyle/>
          <a:p>
            <a:pPr marL="0" indent="0">
              <a:buNone/>
            </a:pPr>
            <a:r>
              <a:rPr lang="ca-ES" dirty="0"/>
              <a:t>PLA D’ESTUDIS</a:t>
            </a:r>
            <a:endParaRPr dirty="0"/>
          </a:p>
        </p:txBody>
      </p:sp>
      <p:sp>
        <p:nvSpPr>
          <p:cNvPr id="4" name="Title 1"/>
          <p:cNvSpPr txBox="1">
            <a:spLocks/>
          </p:cNvSpPr>
          <p:nvPr/>
        </p:nvSpPr>
        <p:spPr>
          <a:xfrm>
            <a:off x="3253563" y="372140"/>
            <a:ext cx="5189076" cy="422027"/>
          </a:xfrm>
          <a:prstGeom prst="rect">
            <a:avLst/>
          </a:prstGeom>
          <a:solidFill>
            <a:schemeClr val="accent1">
              <a:lumMod val="75000"/>
            </a:schemeClr>
          </a:solidFill>
        </p:spPr>
        <p:txBody>
          <a:bodyPr lIns="0" tIns="0" rIns="0" bIns="0"/>
          <a:lstStyle>
            <a:lvl1pPr algn="l" defTabSz="914400" rtl="0" eaLnBrk="1" latinLnBrk="0" hangingPunct="1">
              <a:lnSpc>
                <a:spcPct val="90000"/>
              </a:lnSpc>
              <a:spcBef>
                <a:spcPct val="0"/>
              </a:spcBef>
              <a:buNone/>
              <a:defRPr sz="3200" b="0" i="0" kern="1200">
                <a:solidFill>
                  <a:schemeClr val="tx2"/>
                </a:solidFill>
                <a:latin typeface="Atkinson Hyperlegible" charset="0"/>
                <a:ea typeface="Atkinson Hyperlegible" charset="0"/>
                <a:cs typeface="Atkinson Hyperlegible" charset="0"/>
              </a:defRPr>
            </a:lvl1pPr>
          </a:lstStyle>
          <a:p>
            <a:pPr algn="ctr"/>
            <a:r>
              <a:rPr lang="en-US" dirty="0">
                <a:solidFill>
                  <a:schemeClr val="bg1"/>
                </a:solidFill>
              </a:rPr>
              <a:t>Ingressos</a:t>
            </a:r>
          </a:p>
        </p:txBody>
      </p:sp>
      <p:sp>
        <p:nvSpPr>
          <p:cNvPr id="2" name="Marcador de texto 2">
            <a:extLst>
              <a:ext uri="{FF2B5EF4-FFF2-40B4-BE49-F238E27FC236}">
                <a16:creationId xmlns:a16="http://schemas.microsoft.com/office/drawing/2014/main" id="{D3963ABA-FA3B-2A07-F474-60AB8AC8732F}"/>
              </a:ext>
            </a:extLst>
          </p:cNvPr>
          <p:cNvSpPr txBox="1">
            <a:spLocks/>
          </p:cNvSpPr>
          <p:nvPr/>
        </p:nvSpPr>
        <p:spPr>
          <a:xfrm>
            <a:off x="6468483" y="6351721"/>
            <a:ext cx="3333559" cy="210312"/>
          </a:xfrm>
          <a:prstGeom prst="rect">
            <a:avLst/>
          </a:prstGeom>
        </p:spPr>
        <p:txBody>
          <a:bodyPr wrap="square" lIns="0" tIns="0" rIns="0" bIns="0" anchor="t" anchorCtr="0"/>
          <a:lstStyle>
            <a:lvl1pPr marL="0" indent="0" algn="l" defTabSz="914400" rtl="0" eaLnBrk="1" latinLnBrk="0" hangingPunct="1">
              <a:lnSpc>
                <a:spcPct val="90000"/>
              </a:lnSpc>
              <a:spcBef>
                <a:spcPts val="1000"/>
              </a:spcBef>
              <a:buFont typeface="Arial" panose="020B0604020202020204" pitchFamily="34" charset="0"/>
              <a:buNone/>
              <a:defRPr sz="800" b="0" i="0" kern="1200">
                <a:solidFill>
                  <a:schemeClr val="tx1"/>
                </a:solidFill>
                <a:latin typeface="Atkinson Hyperlegible" charset="0"/>
                <a:ea typeface="Atkinson Hyperlegible" charset="0"/>
                <a:cs typeface="Atkinson Hyperlegible" charset="0"/>
              </a:defRPr>
            </a:lvl1pPr>
            <a:lvl2pPr marL="457200" indent="0" algn="l" defTabSz="914400" rtl="0" eaLnBrk="1" latinLnBrk="0" hangingPunct="1">
              <a:lnSpc>
                <a:spcPct val="90000"/>
              </a:lnSpc>
              <a:spcBef>
                <a:spcPts val="500"/>
              </a:spcBef>
              <a:buFont typeface="Arial" panose="020B0604020202020204" pitchFamily="34" charset="0"/>
              <a:buNone/>
              <a:defRPr sz="1400" b="0" i="0" kern="1200">
                <a:solidFill>
                  <a:schemeClr val="tx2"/>
                </a:solidFill>
                <a:latin typeface="Atkinson Hyperlegible" charset="0"/>
                <a:ea typeface="Atkinson Hyperlegible" charset="0"/>
                <a:cs typeface="Atkinson Hyperlegible"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Atkinson Hyperlegible" charset="0"/>
                <a:ea typeface="Atkinson Hyperlegible" charset="0"/>
                <a:cs typeface="Atkinson Hyperlegible"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Atkinson Hyperlegible" charset="0"/>
                <a:ea typeface="Atkinson Hyperlegible" charset="0"/>
                <a:cs typeface="Atkinson Hyperlegible"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2"/>
                </a:solidFill>
                <a:latin typeface="Atkinson Hyperlegible" charset="0"/>
                <a:ea typeface="Atkinson Hyperlegible" charset="0"/>
                <a:cs typeface="Atkinson Hyperlegible"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a-ES" dirty="0"/>
              <a:t>GESTIÓ</a:t>
            </a:r>
          </a:p>
        </p:txBody>
      </p:sp>
      <p:sp>
        <p:nvSpPr>
          <p:cNvPr id="16" name="CuadroTexto 15">
            <a:extLst>
              <a:ext uri="{FF2B5EF4-FFF2-40B4-BE49-F238E27FC236}">
                <a16:creationId xmlns:a16="http://schemas.microsoft.com/office/drawing/2014/main" id="{9A63B979-7963-20E9-AD67-D98FB9F66C50}"/>
              </a:ext>
            </a:extLst>
          </p:cNvPr>
          <p:cNvSpPr txBox="1"/>
          <p:nvPr/>
        </p:nvSpPr>
        <p:spPr>
          <a:xfrm>
            <a:off x="1464640" y="1159831"/>
            <a:ext cx="3991943" cy="338554"/>
          </a:xfrm>
          <a:prstGeom prst="rect">
            <a:avLst/>
          </a:prstGeom>
          <a:noFill/>
        </p:spPr>
        <p:txBody>
          <a:bodyPr wrap="square">
            <a:spAutoFit/>
          </a:bodyPr>
          <a:lstStyle/>
          <a:p>
            <a:r>
              <a:rPr lang="es-ES" sz="1600" b="1" dirty="0">
                <a:effectLst/>
                <a:latin typeface="Atkinson Hyperlegible" pitchFamily="50" charset="0"/>
                <a:ea typeface="Calibri" panose="020F0502020204030204" pitchFamily="34" charset="0"/>
              </a:rPr>
              <a:t>Per </a:t>
            </a:r>
            <a:r>
              <a:rPr lang="es-ES" sz="1600" b="1" dirty="0" err="1">
                <a:effectLst/>
                <a:latin typeface="Atkinson Hyperlegible" pitchFamily="50" charset="0"/>
                <a:ea typeface="Calibri" panose="020F0502020204030204" pitchFamily="34" charset="0"/>
              </a:rPr>
              <a:t>capítols</a:t>
            </a:r>
            <a:r>
              <a:rPr lang="es-ES" sz="1600" b="1" dirty="0">
                <a:effectLst/>
                <a:latin typeface="Atkinson Hyperlegible" pitchFamily="50" charset="0"/>
                <a:ea typeface="Calibri" panose="020F0502020204030204" pitchFamily="34" charset="0"/>
              </a:rPr>
              <a:t> </a:t>
            </a:r>
            <a:r>
              <a:rPr lang="es-ES" sz="1600" b="1" dirty="0" err="1">
                <a:effectLst/>
                <a:latin typeface="Atkinson Hyperlegible" pitchFamily="50" charset="0"/>
                <a:ea typeface="Calibri" panose="020F0502020204030204" pitchFamily="34" charset="0"/>
              </a:rPr>
              <a:t>pressupostaris</a:t>
            </a:r>
            <a:endParaRPr lang="es-ES" sz="1600" b="1" dirty="0">
              <a:effectLst/>
              <a:latin typeface="Atkinson Hyperlegible" pitchFamily="50" charset="0"/>
              <a:ea typeface="Calibri" panose="020F0502020204030204" pitchFamily="34" charset="0"/>
            </a:endParaRPr>
          </a:p>
        </p:txBody>
      </p:sp>
      <p:sp>
        <p:nvSpPr>
          <p:cNvPr id="19" name="CuadroTexto 8">
            <a:extLst>
              <a:ext uri="{FF2B5EF4-FFF2-40B4-BE49-F238E27FC236}">
                <a16:creationId xmlns:a16="http://schemas.microsoft.com/office/drawing/2014/main" id="{DF0875C3-89A0-4674-77AD-033D47E9F120}"/>
              </a:ext>
            </a:extLst>
          </p:cNvPr>
          <p:cNvSpPr txBox="1"/>
          <p:nvPr/>
        </p:nvSpPr>
        <p:spPr>
          <a:xfrm>
            <a:off x="7292216" y="1145439"/>
            <a:ext cx="4111005" cy="338554"/>
          </a:xfrm>
          <a:prstGeom prst="rect">
            <a:avLst/>
          </a:prstGeom>
          <a:noFill/>
        </p:spPr>
        <p:txBody>
          <a:bodyPr wrap="square">
            <a:spAutoFit/>
          </a:bodyPr>
          <a:lstStyle/>
          <a:p>
            <a:r>
              <a:rPr lang="es-ES" sz="1600" b="1" dirty="0">
                <a:effectLst/>
                <a:latin typeface="Atkinson Hyperlegible" pitchFamily="50" charset="0"/>
                <a:ea typeface="Calibri" panose="020F0502020204030204" pitchFamily="34" charset="0"/>
              </a:rPr>
              <a:t>Per </a:t>
            </a:r>
            <a:r>
              <a:rPr lang="es-ES" sz="1600" b="1" dirty="0" err="1">
                <a:latin typeface="Atkinson Hyperlegible" pitchFamily="50" charset="0"/>
                <a:ea typeface="Calibri" panose="020F0502020204030204" pitchFamily="34" charset="0"/>
              </a:rPr>
              <a:t>entitats</a:t>
            </a:r>
            <a:r>
              <a:rPr lang="es-ES" sz="1600" b="1" dirty="0">
                <a:latin typeface="Atkinson Hyperlegible" pitchFamily="50" charset="0"/>
                <a:ea typeface="Calibri" panose="020F0502020204030204" pitchFamily="34" charset="0"/>
              </a:rPr>
              <a:t> </a:t>
            </a:r>
            <a:r>
              <a:rPr lang="es-ES" sz="1600" b="1" dirty="0" err="1">
                <a:latin typeface="Atkinson Hyperlegible" pitchFamily="50" charset="0"/>
                <a:ea typeface="Calibri" panose="020F0502020204030204" pitchFamily="34" charset="0"/>
              </a:rPr>
              <a:t>finançadores</a:t>
            </a:r>
            <a:endParaRPr lang="es-ES" sz="1600" b="1" dirty="0">
              <a:effectLst/>
              <a:latin typeface="Atkinson Hyperlegible" pitchFamily="50" charset="0"/>
              <a:ea typeface="Calibri" panose="020F0502020204030204" pitchFamily="34" charset="0"/>
            </a:endParaRPr>
          </a:p>
        </p:txBody>
      </p:sp>
      <p:graphicFrame>
        <p:nvGraphicFramePr>
          <p:cNvPr id="5" name="Gràfic 4">
            <a:extLst>
              <a:ext uri="{FF2B5EF4-FFF2-40B4-BE49-F238E27FC236}">
                <a16:creationId xmlns:a16="http://schemas.microsoft.com/office/drawing/2014/main" id="{00000000-0008-0000-0000-000003000000}"/>
              </a:ext>
            </a:extLst>
          </p:cNvPr>
          <p:cNvGraphicFramePr/>
          <p:nvPr/>
        </p:nvGraphicFramePr>
        <p:xfrm>
          <a:off x="361122" y="1864049"/>
          <a:ext cx="5562000" cy="413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Gràfic 6">
            <a:extLst>
              <a:ext uri="{FF2B5EF4-FFF2-40B4-BE49-F238E27FC236}">
                <a16:creationId xmlns:a16="http://schemas.microsoft.com/office/drawing/2014/main" id="{00000000-0008-0000-0000-000002000000}"/>
              </a:ext>
            </a:extLst>
          </p:cNvPr>
          <p:cNvGraphicFramePr/>
          <p:nvPr/>
        </p:nvGraphicFramePr>
        <p:xfrm>
          <a:off x="6268880" y="1849657"/>
          <a:ext cx="5562000" cy="413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231760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50727273-7C8C-0FC0-1F27-483D92ACCC95}"/>
              </a:ext>
            </a:extLst>
          </p:cNvPr>
          <p:cNvSpPr txBox="1"/>
          <p:nvPr/>
        </p:nvSpPr>
        <p:spPr>
          <a:xfrm>
            <a:off x="4405243" y="1085657"/>
            <a:ext cx="3759200" cy="338554"/>
          </a:xfrm>
          <a:prstGeom prst="rect">
            <a:avLst/>
          </a:prstGeom>
          <a:noFill/>
        </p:spPr>
        <p:txBody>
          <a:bodyPr wrap="square">
            <a:spAutoFit/>
          </a:bodyPr>
          <a:lstStyle/>
          <a:p>
            <a:r>
              <a:rPr lang="es-ES" sz="1600" b="1" dirty="0">
                <a:latin typeface=" Atkinson Hyperlegible"/>
                <a:ea typeface="Calibri" panose="020F0502020204030204" pitchFamily="34" charset="0"/>
              </a:rPr>
              <a:t>Per </a:t>
            </a:r>
            <a:r>
              <a:rPr lang="es-ES" sz="1600" b="1" dirty="0" err="1">
                <a:latin typeface=" Atkinson Hyperlegible"/>
                <a:ea typeface="Calibri" panose="020F0502020204030204" pitchFamily="34" charset="0"/>
              </a:rPr>
              <a:t>capítols</a:t>
            </a:r>
            <a:r>
              <a:rPr lang="es-ES" sz="1600" b="1" dirty="0">
                <a:latin typeface=" Atkinson Hyperlegible"/>
                <a:ea typeface="Calibri" panose="020F0502020204030204" pitchFamily="34" charset="0"/>
              </a:rPr>
              <a:t> </a:t>
            </a:r>
            <a:r>
              <a:rPr lang="es-ES" sz="1600" b="1" dirty="0" err="1">
                <a:latin typeface=" Atkinson Hyperlegible"/>
                <a:ea typeface="Calibri" panose="020F0502020204030204" pitchFamily="34" charset="0"/>
              </a:rPr>
              <a:t>pressupostaris</a:t>
            </a:r>
            <a:endParaRPr lang="es-ES" sz="1600" b="1" dirty="0">
              <a:latin typeface=" Atkinson Hyperlegible"/>
              <a:ea typeface="Calibri" panose="020F0502020204030204" pitchFamily="34" charset="0"/>
            </a:endParaRPr>
          </a:p>
        </p:txBody>
      </p:sp>
      <p:sp>
        <p:nvSpPr>
          <p:cNvPr id="11" name="CuadroTexto 10">
            <a:extLst>
              <a:ext uri="{FF2B5EF4-FFF2-40B4-BE49-F238E27FC236}">
                <a16:creationId xmlns:a16="http://schemas.microsoft.com/office/drawing/2014/main" id="{B26AC1A5-DED5-609A-9567-FCA025010E9D}"/>
              </a:ext>
            </a:extLst>
          </p:cNvPr>
          <p:cNvSpPr txBox="1"/>
          <p:nvPr/>
        </p:nvSpPr>
        <p:spPr>
          <a:xfrm>
            <a:off x="3256722" y="316573"/>
            <a:ext cx="5187600" cy="421200"/>
          </a:xfrm>
          <a:prstGeom prst="rect">
            <a:avLst/>
          </a:prstGeom>
          <a:solidFill>
            <a:schemeClr val="accent1">
              <a:lumMod val="75000"/>
            </a:schemeClr>
          </a:solidFill>
          <a:ln>
            <a:solidFill>
              <a:srgbClr val="C00000"/>
            </a:solidFill>
          </a:ln>
        </p:spPr>
        <p:txBody>
          <a:bodyPr wrap="square">
            <a:spAutoFit/>
          </a:bodyPr>
          <a:lstStyle/>
          <a:p>
            <a:pPr algn="ctr">
              <a:lnSpc>
                <a:spcPct val="90000"/>
              </a:lnSpc>
              <a:tabLst>
                <a:tab pos="420391" algn="l"/>
                <a:tab pos="2340727" algn="l"/>
              </a:tabLst>
            </a:pPr>
            <a:r>
              <a:rPr lang="ca-ES" sz="3200" dirty="0">
                <a:solidFill>
                  <a:schemeClr val="bg1"/>
                </a:solidFill>
                <a:latin typeface=" Atkinson Hyperlegible"/>
                <a:ea typeface="Calibri" panose="020F0502020204030204" pitchFamily="34" charset="0"/>
                <a:cs typeface="Calibri" panose="020F0502020204030204" pitchFamily="34" charset="0"/>
              </a:rPr>
              <a:t>Despeses</a:t>
            </a:r>
            <a:r>
              <a:rPr lang="ca-ES" sz="2000" b="1" i="1" dirty="0">
                <a:solidFill>
                  <a:schemeClr val="bg1"/>
                </a:solidFill>
                <a:latin typeface="Calibri" panose="020F0502020204030204" pitchFamily="34" charset="0"/>
                <a:ea typeface="Calibri" panose="020F0502020204030204" pitchFamily="34" charset="0"/>
                <a:cs typeface="Calibri" panose="020F0502020204030204" pitchFamily="34" charset="0"/>
              </a:rPr>
              <a:t> </a:t>
            </a:r>
            <a:endParaRPr lang="ca-ES" sz="2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object 10">
            <a:extLst>
              <a:ext uri="{FF2B5EF4-FFF2-40B4-BE49-F238E27FC236}">
                <a16:creationId xmlns:a16="http://schemas.microsoft.com/office/drawing/2014/main" id="{B48F7D6D-AE1A-BFDC-B26A-D0F618E22756}"/>
              </a:ext>
            </a:extLst>
          </p:cNvPr>
          <p:cNvSpPr txBox="1">
            <a:spLocks noGrp="1"/>
          </p:cNvSpPr>
          <p:nvPr>
            <p:ph type="dt" sz="half" idx="6"/>
          </p:nvPr>
        </p:nvSpPr>
        <p:spPr>
          <a:xfrm>
            <a:off x="566711" y="6316215"/>
            <a:ext cx="2775797" cy="225212"/>
          </a:xfrm>
          <a:prstGeom prst="rect">
            <a:avLst/>
          </a:prstGeom>
        </p:spPr>
        <p:txBody>
          <a:bodyPr vert="horz" wrap="square" lIns="0" tIns="19897" rIns="0" bIns="0" rtlCol="0" anchor="ctr">
            <a:spAutoFit/>
          </a:bodyPr>
          <a:lstStyle/>
          <a:p>
            <a:pPr marL="8467">
              <a:spcBef>
                <a:spcPts val="157"/>
              </a:spcBef>
            </a:pPr>
            <a:r>
              <a:rPr spc="87" dirty="0"/>
              <a:t>PLA</a:t>
            </a:r>
            <a:r>
              <a:rPr spc="247" dirty="0"/>
              <a:t> </a:t>
            </a:r>
            <a:r>
              <a:rPr spc="70" dirty="0"/>
              <a:t>DE</a:t>
            </a:r>
            <a:r>
              <a:rPr spc="247" dirty="0"/>
              <a:t> </a:t>
            </a:r>
            <a:r>
              <a:rPr spc="110" dirty="0"/>
              <a:t>TREBALL</a:t>
            </a:r>
            <a:r>
              <a:rPr spc="247" dirty="0"/>
              <a:t> </a:t>
            </a:r>
            <a:r>
              <a:rPr spc="147" dirty="0"/>
              <a:t>IERMB</a:t>
            </a:r>
            <a:r>
              <a:rPr spc="250" dirty="0"/>
              <a:t> </a:t>
            </a:r>
            <a:r>
              <a:rPr lang="ca-ES" spc="-13" dirty="0"/>
              <a:t>2023</a:t>
            </a:r>
            <a:endParaRPr spc="-13" dirty="0"/>
          </a:p>
        </p:txBody>
      </p:sp>
      <p:sp>
        <p:nvSpPr>
          <p:cNvPr id="2" name="object 7">
            <a:extLst>
              <a:ext uri="{FF2B5EF4-FFF2-40B4-BE49-F238E27FC236}">
                <a16:creationId xmlns:a16="http://schemas.microsoft.com/office/drawing/2014/main" id="{ADA4E80A-716B-87E0-C347-5181CFE95767}"/>
              </a:ext>
            </a:extLst>
          </p:cNvPr>
          <p:cNvSpPr txBox="1">
            <a:spLocks noGrp="1"/>
          </p:cNvSpPr>
          <p:nvPr>
            <p:ph type="ftr" sz="quarter" idx="5"/>
          </p:nvPr>
        </p:nvSpPr>
        <p:spPr>
          <a:xfrm>
            <a:off x="9804400" y="6299282"/>
            <a:ext cx="1727090" cy="225212"/>
          </a:xfrm>
          <a:prstGeom prst="rect">
            <a:avLst/>
          </a:prstGeom>
        </p:spPr>
        <p:txBody>
          <a:bodyPr vert="horz" wrap="square" lIns="0" tIns="19897" rIns="0" bIns="0" rtlCol="0" anchor="ctr">
            <a:spAutoFit/>
          </a:bodyPr>
          <a:lstStyle/>
          <a:p>
            <a:pPr marL="8467">
              <a:spcBef>
                <a:spcPts val="157"/>
              </a:spcBef>
            </a:pPr>
            <a:r>
              <a:rPr lang="es-ES" spc="80" dirty="0" err="1"/>
              <a:t>Març</a:t>
            </a:r>
            <a:r>
              <a:rPr spc="243" dirty="0"/>
              <a:t> </a:t>
            </a:r>
            <a:r>
              <a:rPr lang="ca-ES" spc="-13" dirty="0"/>
              <a:t>2023</a:t>
            </a:r>
            <a:endParaRPr spc="-13" dirty="0"/>
          </a:p>
        </p:txBody>
      </p:sp>
      <p:graphicFrame>
        <p:nvGraphicFramePr>
          <p:cNvPr id="3" name="Gràfic 2">
            <a:extLst>
              <a:ext uri="{FF2B5EF4-FFF2-40B4-BE49-F238E27FC236}">
                <a16:creationId xmlns:a16="http://schemas.microsoft.com/office/drawing/2014/main" id="{00000000-0008-0000-0000-000007000000}"/>
              </a:ext>
            </a:extLst>
          </p:cNvPr>
          <p:cNvGraphicFramePr/>
          <p:nvPr/>
        </p:nvGraphicFramePr>
        <p:xfrm>
          <a:off x="3069522" y="2047461"/>
          <a:ext cx="5562000" cy="413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756153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44757" y="596444"/>
            <a:ext cx="8028425" cy="357187"/>
          </a:xfrm>
        </p:spPr>
        <p:txBody>
          <a:bodyPr>
            <a:noAutofit/>
          </a:bodyPr>
          <a:lstStyle/>
          <a:p>
            <a:r>
              <a:rPr lang="ca-ES" sz="3600" b="1" noProof="1">
                <a:solidFill>
                  <a:srgbClr val="7030A0"/>
                </a:solidFill>
                <a:latin typeface="Atkinson Hyperlegible" pitchFamily="50" charset="0"/>
              </a:rPr>
              <a:t>Estratègia</a:t>
            </a:r>
          </a:p>
        </p:txBody>
      </p:sp>
      <p:sp>
        <p:nvSpPr>
          <p:cNvPr id="14" name="Marcador de texto 1">
            <a:extLst>
              <a:ext uri="{FF2B5EF4-FFF2-40B4-BE49-F238E27FC236}">
                <a16:creationId xmlns:a16="http://schemas.microsoft.com/office/drawing/2014/main" id="{4427C03F-1D31-523F-2D50-31A56C7C4A34}"/>
              </a:ext>
            </a:extLst>
          </p:cNvPr>
          <p:cNvSpPr>
            <a:spLocks noGrp="1"/>
          </p:cNvSpPr>
          <p:nvPr>
            <p:ph type="body" sz="quarter" idx="21"/>
          </p:nvPr>
        </p:nvSpPr>
        <p:spPr>
          <a:xfrm>
            <a:off x="663388" y="1683613"/>
            <a:ext cx="5538321" cy="4180936"/>
          </a:xfrm>
        </p:spPr>
        <p:txBody>
          <a:bodyPr/>
          <a:lstStyle/>
          <a:p>
            <a:pPr marL="0" indent="0" algn="just">
              <a:lnSpc>
                <a:spcPts val="2000"/>
              </a:lnSpc>
              <a:buNone/>
            </a:pPr>
            <a:r>
              <a:rPr lang="ca-ES" sz="1800" noProof="1">
                <a:latin typeface=" Atkinson Hyperlegible"/>
              </a:rPr>
              <a:t>L’Institut Metròpoli té com a objectiu principal desenvolupar activitats de recerca, transferència, formació i cocreació de coneixement vinculades a les dinàmiques socials, residencials, ecològiques, econòmiques i territorials de l’àrea i de la regió metropolitana de Barcelona, així com a la interacció d’aquestes amb el conjunt de Catalunya i de l’àmbit europeu. L’activitat de l’Institut Metròpoli s’orienta també a impulsar el suport i la innovació a les polítiques públiques i les pràctiques socials, per avançar cap a un model sostenible, inclusiu i de prosperitat</a:t>
            </a:r>
            <a:r>
              <a:rPr lang="ca-ES" sz="800" noProof="1">
                <a:latin typeface=" Atkinson Hyperlegible"/>
              </a:rPr>
              <a:t> </a:t>
            </a:r>
            <a:r>
              <a:rPr lang="ca-ES" sz="1800" noProof="1">
                <a:latin typeface=" Atkinson Hyperlegible"/>
              </a:rPr>
              <a:t>compartida.</a:t>
            </a:r>
            <a:r>
              <a:rPr lang="ca-ES" sz="800" noProof="1">
                <a:latin typeface=" Atkinson Hyperlegible"/>
              </a:rPr>
              <a:t> </a:t>
            </a:r>
            <a:r>
              <a:rPr lang="ca-ES" sz="1800" noProof="1">
                <a:latin typeface=" Atkinson Hyperlegible"/>
              </a:rPr>
              <a:t>A</a:t>
            </a:r>
            <a:r>
              <a:rPr lang="ca-ES" sz="800" noProof="1">
                <a:latin typeface=" Atkinson Hyperlegible"/>
              </a:rPr>
              <a:t> </a:t>
            </a:r>
            <a:r>
              <a:rPr lang="ca-ES" sz="1800" noProof="1">
                <a:latin typeface=" Atkinson Hyperlegible"/>
              </a:rPr>
              <a:t>l’Institut</a:t>
            </a:r>
            <a:r>
              <a:rPr lang="ca-ES" sz="800" noProof="1">
                <a:latin typeface=" Atkinson Hyperlegible"/>
              </a:rPr>
              <a:t> </a:t>
            </a:r>
            <a:r>
              <a:rPr lang="ca-ES" sz="1800" noProof="1">
                <a:latin typeface=" Atkinson Hyperlegible"/>
              </a:rPr>
              <a:t>Metròpoli</a:t>
            </a:r>
            <a:r>
              <a:rPr lang="ca-ES" sz="800" noProof="1">
                <a:latin typeface=" Atkinson Hyperlegible"/>
              </a:rPr>
              <a:t> </a:t>
            </a:r>
            <a:r>
              <a:rPr lang="ca-ES" sz="1800" noProof="1">
                <a:latin typeface=" Atkinson Hyperlegible"/>
              </a:rPr>
              <a:t>generem i compartim coneixement en xarxa per al progrés d’una metròpoli creativa, policèntrica i resilient, que avança cap a la justícia socioespacial, la transició ecològica i la governança democràtica.</a:t>
            </a:r>
          </a:p>
        </p:txBody>
      </p:sp>
      <p:sp>
        <p:nvSpPr>
          <p:cNvPr id="3" name="Marcador de texto 2"/>
          <p:cNvSpPr>
            <a:spLocks noGrp="1"/>
          </p:cNvSpPr>
          <p:nvPr>
            <p:ph type="body" sz="quarter" idx="24"/>
          </p:nvPr>
        </p:nvSpPr>
        <p:spPr>
          <a:xfrm>
            <a:off x="1851659" y="1156401"/>
            <a:ext cx="3131429" cy="397614"/>
          </a:xfrm>
        </p:spPr>
        <p:txBody>
          <a:bodyPr/>
          <a:lstStyle/>
          <a:p>
            <a:pPr marL="0" indent="0" algn="ctr">
              <a:buNone/>
            </a:pPr>
            <a:r>
              <a:rPr lang="ca-ES" sz="2000" b="1" noProof="1">
                <a:latin typeface=" Atkinson Hyperlegible"/>
              </a:rPr>
              <a:t>La missió de l’Institut</a:t>
            </a:r>
          </a:p>
        </p:txBody>
      </p:sp>
      <p:sp>
        <p:nvSpPr>
          <p:cNvPr id="15" name="Marcador de texto 1">
            <a:extLst>
              <a:ext uri="{FF2B5EF4-FFF2-40B4-BE49-F238E27FC236}">
                <a16:creationId xmlns:a16="http://schemas.microsoft.com/office/drawing/2014/main" id="{49CDD28A-A3D9-1DE8-E841-6C721AA3EAA5}"/>
              </a:ext>
            </a:extLst>
          </p:cNvPr>
          <p:cNvSpPr txBox="1">
            <a:spLocks/>
          </p:cNvSpPr>
          <p:nvPr/>
        </p:nvSpPr>
        <p:spPr>
          <a:xfrm>
            <a:off x="5943908" y="1756785"/>
            <a:ext cx="5321934" cy="4075555"/>
          </a:xfrm>
          <a:prstGeom prst="rect">
            <a:avLst/>
          </a:prstGeom>
        </p:spPr>
        <p:txBody>
          <a:bodyPr lIns="0" tIns="0" rIns="0" bIns="0" anchor="b" anchorCtr="0">
            <a:noAutofit/>
          </a:bodyPr>
          <a:lstStyle>
            <a:lvl1pPr marL="0" indent="0" algn="l" defTabSz="914400" rtl="0" eaLnBrk="1" latinLnBrk="0" hangingPunct="1">
              <a:lnSpc>
                <a:spcPct val="100000"/>
              </a:lnSpc>
              <a:spcBef>
                <a:spcPts val="400"/>
              </a:spcBef>
              <a:spcAft>
                <a:spcPts val="1200"/>
              </a:spcAft>
              <a:buFont typeface="Arial" panose="020B0604020202020204" pitchFamily="34" charset="0"/>
              <a:buNone/>
              <a:defRPr sz="1500" b="0" i="0" kern="1200" baseline="0">
                <a:solidFill>
                  <a:schemeClr val="tx1"/>
                </a:solidFill>
                <a:latin typeface="Atkinson Hyperlegible" charset="0"/>
                <a:ea typeface="Atkinson Hyperlegible" charset="0"/>
                <a:cs typeface="Atkinson Hyperlegible" charset="0"/>
              </a:defRPr>
            </a:lvl1pPr>
            <a:lvl2pPr marL="457200" indent="0" algn="l" defTabSz="914400" rtl="0" eaLnBrk="1" latinLnBrk="0" hangingPunct="1">
              <a:lnSpc>
                <a:spcPct val="90000"/>
              </a:lnSpc>
              <a:spcBef>
                <a:spcPts val="500"/>
              </a:spcBef>
              <a:buFont typeface="Arial" panose="020B0604020202020204" pitchFamily="34" charset="0"/>
              <a:buNone/>
              <a:defRPr sz="1400" b="0" i="0" kern="1200">
                <a:solidFill>
                  <a:schemeClr val="tx2"/>
                </a:solidFill>
                <a:latin typeface="Atkinson Hyperlegible" charset="0"/>
                <a:ea typeface="Atkinson Hyperlegible" charset="0"/>
                <a:cs typeface="Atkinson Hyperlegible"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Atkinson Hyperlegible" charset="0"/>
                <a:ea typeface="Atkinson Hyperlegible" charset="0"/>
                <a:cs typeface="Atkinson Hyperlegible"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Atkinson Hyperlegible" charset="0"/>
                <a:ea typeface="Atkinson Hyperlegible" charset="0"/>
                <a:cs typeface="Atkinson Hyperlegible"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2"/>
                </a:solidFill>
                <a:latin typeface="Atkinson Hyperlegible" charset="0"/>
                <a:ea typeface="Atkinson Hyperlegible" charset="0"/>
                <a:cs typeface="Atkinson Hyperlegible"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s-ES_tradnl" dirty="0"/>
          </a:p>
        </p:txBody>
      </p:sp>
      <p:pic>
        <p:nvPicPr>
          <p:cNvPr id="17" name="Imatge 16" descr="Imatge que conté a l’aire lliure, arbre, finestra, planta&#10;&#10;Descripció generada automàticament">
            <a:extLst>
              <a:ext uri="{FF2B5EF4-FFF2-40B4-BE49-F238E27FC236}">
                <a16:creationId xmlns:a16="http://schemas.microsoft.com/office/drawing/2014/main" id="{19501595-43F9-2DD3-91DA-B191FD73749B}"/>
              </a:ext>
            </a:extLst>
          </p:cNvPr>
          <p:cNvPicPr>
            <a:picLocks noChangeAspect="1"/>
          </p:cNvPicPr>
          <p:nvPr/>
        </p:nvPicPr>
        <p:blipFill>
          <a:blip r:embed="rId2"/>
          <a:stretch>
            <a:fillRect/>
          </a:stretch>
        </p:blipFill>
        <p:spPr>
          <a:xfrm>
            <a:off x="6683110" y="953631"/>
            <a:ext cx="5064133" cy="4910918"/>
          </a:xfrm>
          <a:prstGeom prst="rect">
            <a:avLst/>
          </a:prstGeom>
        </p:spPr>
      </p:pic>
    </p:spTree>
    <p:extLst>
      <p:ext uri="{BB962C8B-B14F-4D97-AF65-F5344CB8AC3E}">
        <p14:creationId xmlns:p14="http://schemas.microsoft.com/office/powerpoint/2010/main" val="19680910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áfico 2">
            <a:extLst>
              <a:ext uri="{FF2B5EF4-FFF2-40B4-BE49-F238E27FC236}">
                <a16:creationId xmlns:a16="http://schemas.microsoft.com/office/drawing/2014/main" id="{02CF64E1-0320-4F3D-AB5B-80876E8B2C06}"/>
              </a:ext>
            </a:extLst>
          </p:cNvPr>
          <p:cNvGraphicFramePr/>
          <p:nvPr/>
        </p:nvGraphicFramePr>
        <p:xfrm>
          <a:off x="434163" y="606056"/>
          <a:ext cx="11323674" cy="5167382"/>
        </p:xfrm>
        <a:graphic>
          <a:graphicData uri="http://schemas.openxmlformats.org/drawingml/2006/chart">
            <c:chart xmlns:c="http://schemas.openxmlformats.org/drawingml/2006/chart" xmlns:r="http://schemas.openxmlformats.org/officeDocument/2006/relationships" r:id="rId2"/>
          </a:graphicData>
        </a:graphic>
      </p:graphicFrame>
      <p:sp>
        <p:nvSpPr>
          <p:cNvPr id="4" name="object 10">
            <a:extLst>
              <a:ext uri="{FF2B5EF4-FFF2-40B4-BE49-F238E27FC236}">
                <a16:creationId xmlns:a16="http://schemas.microsoft.com/office/drawing/2014/main" id="{F91AED80-7893-93B7-FF7D-E176B4CA0B1E}"/>
              </a:ext>
            </a:extLst>
          </p:cNvPr>
          <p:cNvSpPr txBox="1">
            <a:spLocks noGrp="1"/>
          </p:cNvSpPr>
          <p:nvPr>
            <p:ph type="dt" sz="half" idx="6"/>
          </p:nvPr>
        </p:nvSpPr>
        <p:spPr>
          <a:xfrm>
            <a:off x="566711" y="6316215"/>
            <a:ext cx="2775797" cy="225212"/>
          </a:xfrm>
          <a:prstGeom prst="rect">
            <a:avLst/>
          </a:prstGeom>
        </p:spPr>
        <p:txBody>
          <a:bodyPr vert="horz" wrap="square" lIns="0" tIns="19897" rIns="0" bIns="0" rtlCol="0" anchor="ctr">
            <a:spAutoFit/>
          </a:bodyPr>
          <a:lstStyle/>
          <a:p>
            <a:pPr marL="8467">
              <a:spcBef>
                <a:spcPts val="157"/>
              </a:spcBef>
            </a:pPr>
            <a:r>
              <a:rPr spc="87" dirty="0"/>
              <a:t>PLA</a:t>
            </a:r>
            <a:r>
              <a:rPr spc="247" dirty="0"/>
              <a:t> </a:t>
            </a:r>
            <a:r>
              <a:rPr spc="70" dirty="0"/>
              <a:t>DE</a:t>
            </a:r>
            <a:r>
              <a:rPr spc="247" dirty="0"/>
              <a:t> </a:t>
            </a:r>
            <a:r>
              <a:rPr spc="110" dirty="0"/>
              <a:t>TREBALL</a:t>
            </a:r>
            <a:r>
              <a:rPr spc="247" dirty="0"/>
              <a:t> </a:t>
            </a:r>
            <a:r>
              <a:rPr spc="147" dirty="0"/>
              <a:t>IERMB</a:t>
            </a:r>
            <a:r>
              <a:rPr spc="250" dirty="0"/>
              <a:t> </a:t>
            </a:r>
            <a:r>
              <a:rPr lang="ca-ES" spc="-13" dirty="0"/>
              <a:t>2023</a:t>
            </a:r>
            <a:endParaRPr spc="-13" dirty="0"/>
          </a:p>
        </p:txBody>
      </p:sp>
      <p:sp>
        <p:nvSpPr>
          <p:cNvPr id="2" name="object 7">
            <a:extLst>
              <a:ext uri="{FF2B5EF4-FFF2-40B4-BE49-F238E27FC236}">
                <a16:creationId xmlns:a16="http://schemas.microsoft.com/office/drawing/2014/main" id="{E3E7A69F-5FE8-51B8-E89C-8A09F60AD273}"/>
              </a:ext>
            </a:extLst>
          </p:cNvPr>
          <p:cNvSpPr txBox="1">
            <a:spLocks noGrp="1"/>
          </p:cNvSpPr>
          <p:nvPr>
            <p:ph type="ftr" sz="quarter" idx="5"/>
          </p:nvPr>
        </p:nvSpPr>
        <p:spPr>
          <a:xfrm>
            <a:off x="9804400" y="6299282"/>
            <a:ext cx="1727090" cy="225212"/>
          </a:xfrm>
          <a:prstGeom prst="rect">
            <a:avLst/>
          </a:prstGeom>
        </p:spPr>
        <p:txBody>
          <a:bodyPr vert="horz" wrap="square" lIns="0" tIns="19897" rIns="0" bIns="0" rtlCol="0" anchor="ctr">
            <a:spAutoFit/>
          </a:bodyPr>
          <a:lstStyle/>
          <a:p>
            <a:pPr marL="8467">
              <a:spcBef>
                <a:spcPts val="157"/>
              </a:spcBef>
            </a:pPr>
            <a:r>
              <a:rPr lang="es-ES" spc="80" dirty="0" err="1"/>
              <a:t>Març</a:t>
            </a:r>
            <a:r>
              <a:rPr spc="243" dirty="0"/>
              <a:t> </a:t>
            </a:r>
            <a:r>
              <a:rPr lang="ca-ES" spc="-13" dirty="0"/>
              <a:t>2023</a:t>
            </a:r>
            <a:endParaRPr spc="-13" dirty="0"/>
          </a:p>
        </p:txBody>
      </p:sp>
    </p:spTree>
    <p:extLst>
      <p:ext uri="{BB962C8B-B14F-4D97-AF65-F5344CB8AC3E}">
        <p14:creationId xmlns:p14="http://schemas.microsoft.com/office/powerpoint/2010/main" val="8440427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10">
            <a:extLst>
              <a:ext uri="{FF2B5EF4-FFF2-40B4-BE49-F238E27FC236}">
                <a16:creationId xmlns:a16="http://schemas.microsoft.com/office/drawing/2014/main" id="{BB7B496F-9EF9-8F40-FCB2-702478F8C681}"/>
              </a:ext>
            </a:extLst>
          </p:cNvPr>
          <p:cNvSpPr txBox="1"/>
          <p:nvPr/>
        </p:nvSpPr>
        <p:spPr>
          <a:xfrm>
            <a:off x="3048000" y="173837"/>
            <a:ext cx="6096000" cy="429798"/>
          </a:xfrm>
          <a:prstGeom prst="rect">
            <a:avLst/>
          </a:prstGeom>
          <a:solidFill>
            <a:schemeClr val="accent1">
              <a:lumMod val="75000"/>
            </a:schemeClr>
          </a:solidFill>
          <a:ln>
            <a:solidFill>
              <a:srgbClr val="C00000"/>
            </a:solidFill>
          </a:ln>
        </p:spPr>
        <p:txBody>
          <a:bodyPr wrap="square">
            <a:spAutoFit/>
          </a:bodyPr>
          <a:lstStyle/>
          <a:p>
            <a:pPr marL="304815" algn="ctr">
              <a:lnSpc>
                <a:spcPct val="115000"/>
              </a:lnSpc>
              <a:spcAft>
                <a:spcPts val="667"/>
              </a:spcAft>
              <a:tabLst>
                <a:tab pos="420391" algn="l"/>
                <a:tab pos="2340727" algn="l"/>
              </a:tabLst>
            </a:pPr>
            <a:r>
              <a:rPr lang="ca-ES" sz="2000" b="1" dirty="0">
                <a:solidFill>
                  <a:schemeClr val="bg1"/>
                </a:solidFill>
                <a:latin typeface=" Atkinson Hyperlegible"/>
                <a:ea typeface="Calibri" panose="020F0502020204030204" pitchFamily="34" charset="0"/>
                <a:cs typeface="Calibri" panose="020F0502020204030204" pitchFamily="34" charset="0"/>
              </a:rPr>
              <a:t>RRHH. Visió general (1)</a:t>
            </a:r>
            <a:endParaRPr lang="ca-ES" sz="2000" dirty="0">
              <a:solidFill>
                <a:schemeClr val="bg1"/>
              </a:solidFill>
              <a:latin typeface=" Atkinson Hyperlegible"/>
              <a:ea typeface="Calibri" panose="020F0502020204030204" pitchFamily="34" charset="0"/>
              <a:cs typeface="Times New Roman" panose="02020603050405020304" pitchFamily="18" charset="0"/>
            </a:endParaRPr>
          </a:p>
        </p:txBody>
      </p:sp>
      <p:sp>
        <p:nvSpPr>
          <p:cNvPr id="7" name="object 10">
            <a:extLst>
              <a:ext uri="{FF2B5EF4-FFF2-40B4-BE49-F238E27FC236}">
                <a16:creationId xmlns:a16="http://schemas.microsoft.com/office/drawing/2014/main" id="{DE5717D6-AD76-B576-ED2B-AB9210172F53}"/>
              </a:ext>
            </a:extLst>
          </p:cNvPr>
          <p:cNvSpPr txBox="1">
            <a:spLocks noGrp="1"/>
          </p:cNvSpPr>
          <p:nvPr>
            <p:ph type="dt" sz="half" idx="6"/>
          </p:nvPr>
        </p:nvSpPr>
        <p:spPr>
          <a:xfrm>
            <a:off x="566711" y="6316215"/>
            <a:ext cx="2775797" cy="225212"/>
          </a:xfrm>
          <a:prstGeom prst="rect">
            <a:avLst/>
          </a:prstGeom>
        </p:spPr>
        <p:txBody>
          <a:bodyPr vert="horz" wrap="square" lIns="0" tIns="19897" rIns="0" bIns="0" rtlCol="0" anchor="ctr">
            <a:spAutoFit/>
          </a:bodyPr>
          <a:lstStyle/>
          <a:p>
            <a:pPr marL="8467">
              <a:spcBef>
                <a:spcPts val="157"/>
              </a:spcBef>
            </a:pPr>
            <a:r>
              <a:rPr spc="87" dirty="0"/>
              <a:t>PLA</a:t>
            </a:r>
            <a:r>
              <a:rPr spc="247" dirty="0"/>
              <a:t> </a:t>
            </a:r>
            <a:r>
              <a:rPr spc="70" dirty="0"/>
              <a:t>DE</a:t>
            </a:r>
            <a:r>
              <a:rPr spc="247" dirty="0"/>
              <a:t> </a:t>
            </a:r>
            <a:r>
              <a:rPr spc="110" dirty="0"/>
              <a:t>TREBALL</a:t>
            </a:r>
            <a:r>
              <a:rPr spc="247" dirty="0"/>
              <a:t> </a:t>
            </a:r>
            <a:r>
              <a:rPr spc="147" dirty="0"/>
              <a:t>IERMB</a:t>
            </a:r>
            <a:r>
              <a:rPr spc="250" dirty="0"/>
              <a:t> </a:t>
            </a:r>
            <a:r>
              <a:rPr lang="ca-ES" spc="-13" dirty="0"/>
              <a:t>2023</a:t>
            </a:r>
            <a:endParaRPr spc="-13" dirty="0"/>
          </a:p>
        </p:txBody>
      </p:sp>
      <p:sp>
        <p:nvSpPr>
          <p:cNvPr id="8" name="object 7">
            <a:extLst>
              <a:ext uri="{FF2B5EF4-FFF2-40B4-BE49-F238E27FC236}">
                <a16:creationId xmlns:a16="http://schemas.microsoft.com/office/drawing/2014/main" id="{FA73AB97-2FA1-469F-6637-2A749A256F1F}"/>
              </a:ext>
            </a:extLst>
          </p:cNvPr>
          <p:cNvSpPr txBox="1">
            <a:spLocks noGrp="1"/>
          </p:cNvSpPr>
          <p:nvPr>
            <p:ph type="ftr" sz="quarter" idx="5"/>
          </p:nvPr>
        </p:nvSpPr>
        <p:spPr>
          <a:xfrm>
            <a:off x="9804400" y="6299282"/>
            <a:ext cx="1727090" cy="225212"/>
          </a:xfrm>
          <a:prstGeom prst="rect">
            <a:avLst/>
          </a:prstGeom>
        </p:spPr>
        <p:txBody>
          <a:bodyPr vert="horz" wrap="square" lIns="0" tIns="19897" rIns="0" bIns="0" rtlCol="0" anchor="ctr">
            <a:spAutoFit/>
          </a:bodyPr>
          <a:lstStyle/>
          <a:p>
            <a:pPr marL="8467">
              <a:spcBef>
                <a:spcPts val="157"/>
              </a:spcBef>
            </a:pPr>
            <a:r>
              <a:rPr lang="es-ES" spc="80" dirty="0" err="1"/>
              <a:t>Març</a:t>
            </a:r>
            <a:r>
              <a:rPr spc="243" dirty="0"/>
              <a:t> </a:t>
            </a:r>
            <a:r>
              <a:rPr lang="ca-ES" spc="-13" dirty="0"/>
              <a:t>2023</a:t>
            </a:r>
            <a:endParaRPr spc="-13" dirty="0"/>
          </a:p>
        </p:txBody>
      </p:sp>
      <p:graphicFrame>
        <p:nvGraphicFramePr>
          <p:cNvPr id="5" name="Gràfic 4">
            <a:extLst>
              <a:ext uri="{FF2B5EF4-FFF2-40B4-BE49-F238E27FC236}">
                <a16:creationId xmlns:a16="http://schemas.microsoft.com/office/drawing/2014/main" id="{FAA7ACC6-D8CE-A55C-2546-95556ABD2074}"/>
              </a:ext>
            </a:extLst>
          </p:cNvPr>
          <p:cNvGraphicFramePr>
            <a:graphicFrameLocks/>
          </p:cNvGraphicFramePr>
          <p:nvPr/>
        </p:nvGraphicFramePr>
        <p:xfrm>
          <a:off x="660000" y="992505"/>
          <a:ext cx="10872000" cy="4672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77304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10">
            <a:extLst>
              <a:ext uri="{FF2B5EF4-FFF2-40B4-BE49-F238E27FC236}">
                <a16:creationId xmlns:a16="http://schemas.microsoft.com/office/drawing/2014/main" id="{BB7B496F-9EF9-8F40-FCB2-702478F8C681}"/>
              </a:ext>
            </a:extLst>
          </p:cNvPr>
          <p:cNvSpPr txBox="1"/>
          <p:nvPr/>
        </p:nvSpPr>
        <p:spPr>
          <a:xfrm>
            <a:off x="3048000" y="173837"/>
            <a:ext cx="6096000" cy="429798"/>
          </a:xfrm>
          <a:prstGeom prst="rect">
            <a:avLst/>
          </a:prstGeom>
          <a:solidFill>
            <a:schemeClr val="accent1">
              <a:lumMod val="75000"/>
            </a:schemeClr>
          </a:solidFill>
          <a:ln>
            <a:solidFill>
              <a:srgbClr val="C00000"/>
            </a:solidFill>
          </a:ln>
        </p:spPr>
        <p:txBody>
          <a:bodyPr wrap="square">
            <a:spAutoFit/>
          </a:bodyPr>
          <a:lstStyle/>
          <a:p>
            <a:pPr marL="304815" algn="ctr">
              <a:lnSpc>
                <a:spcPct val="115000"/>
              </a:lnSpc>
              <a:spcAft>
                <a:spcPts val="667"/>
              </a:spcAft>
              <a:tabLst>
                <a:tab pos="420391" algn="l"/>
                <a:tab pos="2340727" algn="l"/>
              </a:tabLst>
            </a:pPr>
            <a:r>
              <a:rPr lang="ca-ES" sz="2000" b="1" dirty="0">
                <a:solidFill>
                  <a:schemeClr val="bg1"/>
                </a:solidFill>
                <a:latin typeface=" Atkinson Hyperlegible"/>
                <a:ea typeface="Calibri" panose="020F0502020204030204" pitchFamily="34" charset="0"/>
                <a:cs typeface="Calibri" panose="020F0502020204030204" pitchFamily="34" charset="0"/>
              </a:rPr>
              <a:t>RRHH. Visió general (2)</a:t>
            </a:r>
            <a:endParaRPr lang="ca-ES" sz="2000" dirty="0">
              <a:solidFill>
                <a:schemeClr val="bg1"/>
              </a:solidFill>
              <a:latin typeface=" Atkinson Hyperlegible"/>
              <a:ea typeface="Calibri" panose="020F0502020204030204" pitchFamily="34" charset="0"/>
              <a:cs typeface="Times New Roman" panose="02020603050405020304" pitchFamily="18" charset="0"/>
            </a:endParaRPr>
          </a:p>
        </p:txBody>
      </p:sp>
      <p:sp>
        <p:nvSpPr>
          <p:cNvPr id="7" name="object 10">
            <a:extLst>
              <a:ext uri="{FF2B5EF4-FFF2-40B4-BE49-F238E27FC236}">
                <a16:creationId xmlns:a16="http://schemas.microsoft.com/office/drawing/2014/main" id="{DE5717D6-AD76-B576-ED2B-AB9210172F53}"/>
              </a:ext>
            </a:extLst>
          </p:cNvPr>
          <p:cNvSpPr txBox="1">
            <a:spLocks noGrp="1"/>
          </p:cNvSpPr>
          <p:nvPr>
            <p:ph type="dt" sz="half" idx="6"/>
          </p:nvPr>
        </p:nvSpPr>
        <p:spPr>
          <a:xfrm>
            <a:off x="566711" y="6316215"/>
            <a:ext cx="2775797" cy="225212"/>
          </a:xfrm>
          <a:prstGeom prst="rect">
            <a:avLst/>
          </a:prstGeom>
        </p:spPr>
        <p:txBody>
          <a:bodyPr vert="horz" wrap="square" lIns="0" tIns="19897" rIns="0" bIns="0" rtlCol="0" anchor="ctr">
            <a:spAutoFit/>
          </a:bodyPr>
          <a:lstStyle/>
          <a:p>
            <a:pPr marL="8467">
              <a:spcBef>
                <a:spcPts val="157"/>
              </a:spcBef>
            </a:pPr>
            <a:r>
              <a:rPr spc="87" dirty="0"/>
              <a:t>PLA</a:t>
            </a:r>
            <a:r>
              <a:rPr spc="247" dirty="0"/>
              <a:t> </a:t>
            </a:r>
            <a:r>
              <a:rPr spc="70" dirty="0"/>
              <a:t>DE</a:t>
            </a:r>
            <a:r>
              <a:rPr spc="247" dirty="0"/>
              <a:t> </a:t>
            </a:r>
            <a:r>
              <a:rPr spc="110" dirty="0"/>
              <a:t>TREBALL</a:t>
            </a:r>
            <a:r>
              <a:rPr spc="247" dirty="0"/>
              <a:t> </a:t>
            </a:r>
            <a:r>
              <a:rPr spc="147" dirty="0"/>
              <a:t>IERMB</a:t>
            </a:r>
            <a:r>
              <a:rPr spc="250" dirty="0"/>
              <a:t> </a:t>
            </a:r>
            <a:r>
              <a:rPr lang="ca-ES" spc="-13" dirty="0"/>
              <a:t>2023</a:t>
            </a:r>
            <a:endParaRPr spc="-13" dirty="0"/>
          </a:p>
        </p:txBody>
      </p:sp>
      <p:sp>
        <p:nvSpPr>
          <p:cNvPr id="8" name="object 7">
            <a:extLst>
              <a:ext uri="{FF2B5EF4-FFF2-40B4-BE49-F238E27FC236}">
                <a16:creationId xmlns:a16="http://schemas.microsoft.com/office/drawing/2014/main" id="{FA73AB97-2FA1-469F-6637-2A749A256F1F}"/>
              </a:ext>
            </a:extLst>
          </p:cNvPr>
          <p:cNvSpPr txBox="1">
            <a:spLocks noGrp="1"/>
          </p:cNvSpPr>
          <p:nvPr>
            <p:ph type="ftr" sz="quarter" idx="5"/>
          </p:nvPr>
        </p:nvSpPr>
        <p:spPr>
          <a:xfrm>
            <a:off x="9804400" y="6299282"/>
            <a:ext cx="1727090" cy="225212"/>
          </a:xfrm>
          <a:prstGeom prst="rect">
            <a:avLst/>
          </a:prstGeom>
        </p:spPr>
        <p:txBody>
          <a:bodyPr vert="horz" wrap="square" lIns="0" tIns="19897" rIns="0" bIns="0" rtlCol="0" anchor="ctr">
            <a:spAutoFit/>
          </a:bodyPr>
          <a:lstStyle/>
          <a:p>
            <a:pPr marL="8467">
              <a:spcBef>
                <a:spcPts val="157"/>
              </a:spcBef>
            </a:pPr>
            <a:r>
              <a:rPr lang="es-ES" spc="80" dirty="0" err="1"/>
              <a:t>Març</a:t>
            </a:r>
            <a:r>
              <a:rPr spc="243" dirty="0"/>
              <a:t> </a:t>
            </a:r>
            <a:r>
              <a:rPr lang="ca-ES" spc="-13" dirty="0"/>
              <a:t>2023</a:t>
            </a:r>
            <a:endParaRPr spc="-13" dirty="0"/>
          </a:p>
        </p:txBody>
      </p:sp>
      <p:graphicFrame>
        <p:nvGraphicFramePr>
          <p:cNvPr id="3" name="Gràfic 2">
            <a:extLst>
              <a:ext uri="{FF2B5EF4-FFF2-40B4-BE49-F238E27FC236}">
                <a16:creationId xmlns:a16="http://schemas.microsoft.com/office/drawing/2014/main" id="{88C880DC-1635-DF49-7EAA-7F8CB903D789}"/>
              </a:ext>
            </a:extLst>
          </p:cNvPr>
          <p:cNvGraphicFramePr>
            <a:graphicFrameLocks noChangeAspect="1"/>
          </p:cNvGraphicFramePr>
          <p:nvPr/>
        </p:nvGraphicFramePr>
        <p:xfrm>
          <a:off x="393728" y="1757614"/>
          <a:ext cx="5553094" cy="313779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Gràfic 3">
            <a:extLst>
              <a:ext uri="{FF2B5EF4-FFF2-40B4-BE49-F238E27FC236}">
                <a16:creationId xmlns:a16="http://schemas.microsoft.com/office/drawing/2014/main" id="{4CD21003-1EE2-7373-C19F-93792D432B27}"/>
              </a:ext>
            </a:extLst>
          </p:cNvPr>
          <p:cNvGraphicFramePr>
            <a:graphicFrameLocks noChangeAspect="1"/>
          </p:cNvGraphicFramePr>
          <p:nvPr/>
        </p:nvGraphicFramePr>
        <p:xfrm>
          <a:off x="6623685" y="1757614"/>
          <a:ext cx="5040630" cy="302437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051240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Marcador de imagen 7"/>
          <p:cNvPicPr>
            <a:picLocks noGrp="1" noChangeAspect="1"/>
          </p:cNvPicPr>
          <p:nvPr>
            <p:ph type="pic" sz="quarter" idx="12"/>
          </p:nvPr>
        </p:nvPicPr>
        <p:blipFill>
          <a:blip r:embed="rId2">
            <a:grayscl/>
            <a:alphaModFix amt="30000"/>
            <a:extLst>
              <a:ext uri="{BEBA8EAE-BF5A-486C-A8C5-ECC9F3942E4B}">
                <a14:imgProps xmlns:a14="http://schemas.microsoft.com/office/drawing/2010/main">
                  <a14:imgLayer r:embed="rId3">
                    <a14:imgEffect>
                      <a14:saturation sat="78000"/>
                    </a14:imgEffect>
                  </a14:imgLayer>
                </a14:imgProps>
              </a:ext>
              <a:ext uri="{28A0092B-C50C-407E-A947-70E740481C1C}">
                <a14:useLocalDpi xmlns:a14="http://schemas.microsoft.com/office/drawing/2010/main" val="0"/>
              </a:ext>
            </a:extLst>
          </a:blip>
          <a:srcRect t="7813" b="7813"/>
          <a:stretch>
            <a:fillRect/>
          </a:stretch>
        </p:blipFill>
        <p:spPr>
          <a:prstGeom prst="rect">
            <a:avLst/>
          </a:prstGeom>
        </p:spPr>
      </p:pic>
      <p:cxnSp>
        <p:nvCxnSpPr>
          <p:cNvPr id="4" name="Conector recto 3"/>
          <p:cNvCxnSpPr/>
          <p:nvPr/>
        </p:nvCxnSpPr>
        <p:spPr>
          <a:xfrm>
            <a:off x="441766" y="6361052"/>
            <a:ext cx="0" cy="496948"/>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10" name="Marcador de texto 8"/>
          <p:cNvSpPr txBox="1">
            <a:spLocks/>
          </p:cNvSpPr>
          <p:nvPr/>
        </p:nvSpPr>
        <p:spPr>
          <a:xfrm>
            <a:off x="525209" y="6351442"/>
            <a:ext cx="2827591" cy="235847"/>
          </a:xfrm>
          <a:prstGeom prst="rect">
            <a:avLst/>
          </a:prstGeom>
        </p:spPr>
        <p:txBody>
          <a:bodyPr wrap="square" lIns="0" tIns="0" rIns="0" bIns="0" anchor="t" anchorCtr="0"/>
          <a:lstStyle>
            <a:lvl1pPr marL="0" indent="0" algn="l" defTabSz="914400" rtl="0" eaLnBrk="1" latinLnBrk="0" hangingPunct="1">
              <a:lnSpc>
                <a:spcPct val="90000"/>
              </a:lnSpc>
              <a:spcBef>
                <a:spcPts val="1000"/>
              </a:spcBef>
              <a:buFont typeface="Arial" panose="020B0604020202020204" pitchFamily="34" charset="0"/>
              <a:buNone/>
              <a:defRPr sz="800" b="0" i="0" kern="1200">
                <a:solidFill>
                  <a:schemeClr val="tx1"/>
                </a:solidFill>
                <a:latin typeface="Atkinson Hyperlegible" charset="0"/>
                <a:ea typeface="Atkinson Hyperlegible" charset="0"/>
                <a:cs typeface="Atkinson Hyperlegible" charset="0"/>
              </a:defRPr>
            </a:lvl1pPr>
            <a:lvl2pPr marL="457200" indent="0" algn="l" defTabSz="914400" rtl="0" eaLnBrk="1" latinLnBrk="0" hangingPunct="1">
              <a:lnSpc>
                <a:spcPct val="90000"/>
              </a:lnSpc>
              <a:spcBef>
                <a:spcPts val="500"/>
              </a:spcBef>
              <a:buFont typeface="Arial" panose="020B0604020202020204" pitchFamily="34" charset="0"/>
              <a:buNone/>
              <a:defRPr sz="1400" b="0" i="0" kern="1200">
                <a:solidFill>
                  <a:schemeClr val="tx2"/>
                </a:solidFill>
                <a:latin typeface="Atkinson Hyperlegible" charset="0"/>
                <a:ea typeface="Atkinson Hyperlegible" charset="0"/>
                <a:cs typeface="Atkinson Hyperlegible"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Atkinson Hyperlegible" charset="0"/>
                <a:ea typeface="Atkinson Hyperlegible" charset="0"/>
                <a:cs typeface="Atkinson Hyperlegible"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Atkinson Hyperlegible" charset="0"/>
                <a:ea typeface="Atkinson Hyperlegible" charset="0"/>
                <a:cs typeface="Atkinson Hyperlegible"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2"/>
                </a:solidFill>
                <a:latin typeface="Atkinson Hyperlegible" charset="0"/>
                <a:ea typeface="Atkinson Hyperlegible" charset="0"/>
                <a:cs typeface="Atkinson Hyperlegible"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_tradnl" dirty="0" err="1"/>
              <a:t>NOVEMBRE</a:t>
            </a:r>
            <a:r>
              <a:rPr lang="es-ES_tradnl" dirty="0"/>
              <a:t> 2023</a:t>
            </a:r>
          </a:p>
        </p:txBody>
      </p:sp>
      <p:pic>
        <p:nvPicPr>
          <p:cNvPr id="11" name="Imagen 10"/>
          <p:cNvPicPr>
            <a:picLocks noChangeAspect="1"/>
          </p:cNvPicPr>
          <p:nvPr/>
        </p:nvPicPr>
        <p:blipFill>
          <a:blip r:embed="rId4"/>
          <a:stretch>
            <a:fillRect/>
          </a:stretch>
        </p:blipFill>
        <p:spPr>
          <a:xfrm>
            <a:off x="442913" y="441325"/>
            <a:ext cx="1958400" cy="523266"/>
          </a:xfrm>
          <a:prstGeom prst="rect">
            <a:avLst/>
          </a:prstGeom>
        </p:spPr>
      </p:pic>
      <p:pic>
        <p:nvPicPr>
          <p:cNvPr id="12" name="Imagen 11"/>
          <p:cNvPicPr>
            <a:picLocks noChangeAspect="1"/>
          </p:cNvPicPr>
          <p:nvPr/>
        </p:nvPicPr>
        <p:blipFill>
          <a:blip r:embed="rId5"/>
          <a:stretch>
            <a:fillRect/>
          </a:stretch>
        </p:blipFill>
        <p:spPr>
          <a:xfrm>
            <a:off x="6692900" y="0"/>
            <a:ext cx="5499100" cy="6858000"/>
          </a:xfrm>
          <a:prstGeom prst="rect">
            <a:avLst/>
          </a:prstGeom>
        </p:spPr>
      </p:pic>
      <p:cxnSp>
        <p:nvCxnSpPr>
          <p:cNvPr id="17" name="Conector recto 16"/>
          <p:cNvCxnSpPr/>
          <p:nvPr/>
        </p:nvCxnSpPr>
        <p:spPr>
          <a:xfrm>
            <a:off x="441765" y="2743200"/>
            <a:ext cx="0" cy="2407919"/>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18" name="Título 1"/>
          <p:cNvSpPr txBox="1">
            <a:spLocks/>
          </p:cNvSpPr>
          <p:nvPr/>
        </p:nvSpPr>
        <p:spPr>
          <a:xfrm>
            <a:off x="525209" y="2651760"/>
            <a:ext cx="6009154" cy="1319464"/>
          </a:xfrm>
          <a:prstGeom prst="rect">
            <a:avLst/>
          </a:prstGeom>
        </p:spPr>
        <p:txBody>
          <a:bodyPr lIns="0">
            <a:noAutofit/>
          </a:bodyPr>
          <a:lstStyle>
            <a:lvl1pPr algn="l" defTabSz="914400" rtl="0" eaLnBrk="1" latinLnBrk="0" hangingPunct="1">
              <a:lnSpc>
                <a:spcPct val="90000"/>
              </a:lnSpc>
              <a:spcBef>
                <a:spcPct val="0"/>
              </a:spcBef>
              <a:buNone/>
              <a:defRPr sz="3200" b="0" i="0" kern="1200">
                <a:solidFill>
                  <a:schemeClr val="tx1"/>
                </a:solidFill>
                <a:latin typeface="Atkinson Hyperlegible" charset="0"/>
                <a:ea typeface="Atkinson Hyperlegible" charset="0"/>
                <a:cs typeface="Atkinson Hyperlegible" charset="0"/>
              </a:defRPr>
            </a:lvl1pPr>
          </a:lstStyle>
          <a:p>
            <a:r>
              <a:rPr lang="es-ES_tradnl" sz="5400" b="1" dirty="0" err="1"/>
              <a:t>Annex</a:t>
            </a:r>
            <a:endParaRPr lang="es-ES_tradnl" sz="5400" b="1" dirty="0"/>
          </a:p>
          <a:p>
            <a:endParaRPr lang="es-ES_tradnl" sz="4400" dirty="0"/>
          </a:p>
          <a:p>
            <a:r>
              <a:rPr lang="es-ES_tradnl" sz="2800" b="1" dirty="0" err="1"/>
              <a:t>Quadres</a:t>
            </a:r>
            <a:r>
              <a:rPr lang="es-ES_tradnl" sz="2800" b="1" dirty="0"/>
              <a:t> de Projectes de Recerca</a:t>
            </a:r>
          </a:p>
        </p:txBody>
      </p:sp>
      <p:sp>
        <p:nvSpPr>
          <p:cNvPr id="19" name="Marcador de texto 5"/>
          <p:cNvSpPr txBox="1">
            <a:spLocks/>
          </p:cNvSpPr>
          <p:nvPr/>
        </p:nvSpPr>
        <p:spPr>
          <a:xfrm>
            <a:off x="524080" y="4241934"/>
            <a:ext cx="5002960" cy="919345"/>
          </a:xfrm>
          <a:prstGeom prst="rect">
            <a:avLst/>
          </a:prstGeom>
        </p:spPr>
        <p:txBody>
          <a:bodyPr lIns="0"/>
          <a:lstStyle>
            <a:lvl1pPr marL="0" indent="0" algn="l" defTabSz="914400" rtl="0" eaLnBrk="1" latinLnBrk="0" hangingPunct="1">
              <a:lnSpc>
                <a:spcPts val="1500"/>
              </a:lnSpc>
              <a:spcBef>
                <a:spcPts val="1000"/>
              </a:spcBef>
              <a:buFont typeface="Arial" panose="020B0604020202020204" pitchFamily="34" charset="0"/>
              <a:buNone/>
              <a:defRPr sz="2200" b="0" i="0" kern="1200">
                <a:solidFill>
                  <a:schemeClr val="tx1"/>
                </a:solidFill>
                <a:latin typeface="Atkinson Hyperlegible" charset="0"/>
                <a:ea typeface="Atkinson Hyperlegible" charset="0"/>
                <a:cs typeface="Atkinson Hyperlegible" charset="0"/>
              </a:defRPr>
            </a:lvl1pPr>
            <a:lvl2pPr marL="457200" indent="0" algn="l" defTabSz="914400" rtl="0" eaLnBrk="1" latinLnBrk="0" hangingPunct="1">
              <a:lnSpc>
                <a:spcPct val="90000"/>
              </a:lnSpc>
              <a:spcBef>
                <a:spcPts val="500"/>
              </a:spcBef>
              <a:buFont typeface="Arial" panose="020B0604020202020204" pitchFamily="34" charset="0"/>
              <a:buNone/>
              <a:defRPr sz="1400" b="0" i="0" kern="1200">
                <a:solidFill>
                  <a:schemeClr val="tx2"/>
                </a:solidFill>
                <a:latin typeface="Atkinson Hyperlegible" charset="0"/>
                <a:ea typeface="Atkinson Hyperlegible" charset="0"/>
                <a:cs typeface="Atkinson Hyperlegible"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Atkinson Hyperlegible" charset="0"/>
                <a:ea typeface="Atkinson Hyperlegible" charset="0"/>
                <a:cs typeface="Atkinson Hyperlegible"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Atkinson Hyperlegible" charset="0"/>
                <a:ea typeface="Atkinson Hyperlegible" charset="0"/>
                <a:cs typeface="Atkinson Hyperlegible"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2"/>
                </a:solidFill>
                <a:latin typeface="Atkinson Hyperlegible" charset="0"/>
                <a:ea typeface="Atkinson Hyperlegible" charset="0"/>
                <a:cs typeface="Atkinson Hyperlegible"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00"/>
              </a:lnSpc>
            </a:pPr>
            <a:endParaRPr lang="es-ES_tradnl" dirty="0"/>
          </a:p>
        </p:txBody>
      </p:sp>
    </p:spTree>
    <p:extLst>
      <p:ext uri="{BB962C8B-B14F-4D97-AF65-F5344CB8AC3E}">
        <p14:creationId xmlns:p14="http://schemas.microsoft.com/office/powerpoint/2010/main" val="18079786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3403600" y="1771734"/>
            <a:ext cx="2692400" cy="1150037"/>
          </a:xfrm>
          <a:prstGeom prst="rect">
            <a:avLst/>
          </a:prstGeom>
          <a:solidFill>
            <a:srgbClr val="D1BEF7"/>
          </a:solidFill>
        </p:spPr>
        <p:txBody>
          <a:bodyPr vert="horz" wrap="square" lIns="0" tIns="423" rIns="0" bIns="0" rtlCol="0">
            <a:spAutoFit/>
          </a:bodyPr>
          <a:lstStyle/>
          <a:p>
            <a:pPr>
              <a:spcBef>
                <a:spcPts val="3"/>
              </a:spcBef>
            </a:pPr>
            <a:endParaRPr sz="2400" dirty="0">
              <a:latin typeface="Times New Roman"/>
              <a:cs typeface="Times New Roman"/>
            </a:endParaRPr>
          </a:p>
          <a:p>
            <a:pPr marL="63080" marR="281531" algn="ctr">
              <a:lnSpc>
                <a:spcPct val="114599"/>
              </a:lnSpc>
            </a:pPr>
            <a:r>
              <a:rPr lang="ca-ES" sz="1200" b="1" noProof="1">
                <a:solidFill>
                  <a:srgbClr val="5B5B5B"/>
                </a:solidFill>
                <a:latin typeface="Tahoma"/>
                <a:cs typeface="Tahoma"/>
              </a:rPr>
              <a:t>Projectes</a:t>
            </a:r>
            <a:r>
              <a:rPr lang="ca-ES" sz="1200" b="1" spc="70" noProof="1">
                <a:solidFill>
                  <a:srgbClr val="5B5B5B"/>
                </a:solidFill>
                <a:latin typeface="Tahoma"/>
                <a:cs typeface="Tahoma"/>
              </a:rPr>
              <a:t> </a:t>
            </a:r>
            <a:r>
              <a:rPr lang="ca-ES" sz="1200" b="1" noProof="1">
                <a:solidFill>
                  <a:srgbClr val="5B5B5B"/>
                </a:solidFill>
                <a:latin typeface="Tahoma"/>
                <a:cs typeface="Tahoma"/>
              </a:rPr>
              <a:t>de</a:t>
            </a:r>
            <a:r>
              <a:rPr lang="ca-ES" sz="1200" b="1" spc="73" noProof="1">
                <a:solidFill>
                  <a:srgbClr val="5B5B5B"/>
                </a:solidFill>
                <a:latin typeface="Tahoma"/>
                <a:cs typeface="Tahoma"/>
              </a:rPr>
              <a:t> </a:t>
            </a:r>
            <a:r>
              <a:rPr lang="ca-ES" sz="1200" b="1" noProof="1">
                <a:solidFill>
                  <a:srgbClr val="5B5B5B"/>
                </a:solidFill>
                <a:latin typeface="Tahoma"/>
                <a:cs typeface="Tahoma"/>
              </a:rPr>
              <a:t>recerca</a:t>
            </a:r>
            <a:r>
              <a:rPr lang="ca-ES" sz="1200" b="1" spc="70" noProof="1">
                <a:solidFill>
                  <a:srgbClr val="5B5B5B"/>
                </a:solidFill>
                <a:latin typeface="Tahoma"/>
                <a:cs typeface="Tahoma"/>
              </a:rPr>
              <a:t> </a:t>
            </a:r>
            <a:r>
              <a:rPr lang="ca-ES" sz="1200" b="1" spc="-7" noProof="1">
                <a:solidFill>
                  <a:srgbClr val="5B5B5B"/>
                </a:solidFill>
                <a:latin typeface="Tahoma"/>
                <a:cs typeface="Tahoma"/>
              </a:rPr>
              <a:t>aplicada </a:t>
            </a:r>
            <a:r>
              <a:rPr lang="ca-ES" sz="1200" b="1" noProof="1">
                <a:solidFill>
                  <a:srgbClr val="5B5B5B"/>
                </a:solidFill>
                <a:latin typeface="Tahoma"/>
                <a:cs typeface="Tahoma"/>
              </a:rPr>
              <a:t>(Contracte-Programa</a:t>
            </a:r>
            <a:r>
              <a:rPr lang="ca-ES" sz="1200" b="1" spc="87" noProof="1">
                <a:solidFill>
                  <a:srgbClr val="5B5B5B"/>
                </a:solidFill>
                <a:latin typeface="Tahoma"/>
                <a:cs typeface="Tahoma"/>
              </a:rPr>
              <a:t> </a:t>
            </a:r>
            <a:r>
              <a:rPr lang="ca-ES" sz="1200" b="1" spc="-13" noProof="1">
                <a:solidFill>
                  <a:srgbClr val="5B5B5B"/>
                </a:solidFill>
                <a:latin typeface="Tahoma"/>
                <a:cs typeface="Tahoma"/>
              </a:rPr>
              <a:t>AMB)</a:t>
            </a:r>
          </a:p>
          <a:p>
            <a:pPr marL="63080" marR="281531">
              <a:lnSpc>
                <a:spcPct val="114599"/>
              </a:lnSpc>
            </a:pPr>
            <a:endParaRPr lang="ca-ES" sz="1200" b="1" spc="-13" noProof="1">
              <a:solidFill>
                <a:srgbClr val="5B5B5B"/>
              </a:solidFill>
              <a:latin typeface="Tahoma"/>
              <a:cs typeface="Tahoma"/>
            </a:endParaRPr>
          </a:p>
          <a:p>
            <a:pPr marL="63080" marR="281531">
              <a:lnSpc>
                <a:spcPct val="114599"/>
              </a:lnSpc>
            </a:pPr>
            <a:endParaRPr lang="ca-ES" sz="700" dirty="0">
              <a:latin typeface="Tahoma"/>
              <a:cs typeface="Tahoma"/>
            </a:endParaRPr>
          </a:p>
        </p:txBody>
      </p:sp>
      <p:sp>
        <p:nvSpPr>
          <p:cNvPr id="5" name="object 5"/>
          <p:cNvSpPr txBox="1"/>
          <p:nvPr/>
        </p:nvSpPr>
        <p:spPr>
          <a:xfrm>
            <a:off x="6262704" y="1770178"/>
            <a:ext cx="2805952" cy="1149995"/>
          </a:xfrm>
          <a:prstGeom prst="rect">
            <a:avLst/>
          </a:prstGeom>
          <a:solidFill>
            <a:srgbClr val="D1BEF7"/>
          </a:solidFill>
        </p:spPr>
        <p:txBody>
          <a:bodyPr vert="horz" wrap="square" lIns="0" tIns="68580" rIns="0" bIns="0" rtlCol="0">
            <a:spAutoFit/>
          </a:bodyPr>
          <a:lstStyle/>
          <a:p>
            <a:pPr marL="63080" marR="281531">
              <a:lnSpc>
                <a:spcPct val="114599"/>
              </a:lnSpc>
              <a:spcBef>
                <a:spcPts val="540"/>
              </a:spcBef>
            </a:pPr>
            <a:endParaRPr lang="ca-ES" sz="1200" b="1" dirty="0">
              <a:solidFill>
                <a:srgbClr val="5B5B5B"/>
              </a:solidFill>
              <a:latin typeface="Tahoma"/>
              <a:cs typeface="Tahoma"/>
            </a:endParaRPr>
          </a:p>
          <a:p>
            <a:pPr marL="63080" marR="281531">
              <a:lnSpc>
                <a:spcPct val="114599"/>
              </a:lnSpc>
              <a:spcBef>
                <a:spcPts val="540"/>
              </a:spcBef>
            </a:pPr>
            <a:r>
              <a:rPr lang="ca-ES" sz="1200" b="1" noProof="1">
                <a:solidFill>
                  <a:srgbClr val="5B5B5B"/>
                </a:solidFill>
                <a:latin typeface="Tahoma"/>
                <a:cs typeface="Tahoma"/>
              </a:rPr>
              <a:t>Projectes</a:t>
            </a:r>
            <a:r>
              <a:rPr lang="ca-ES" sz="1200" b="1" spc="70" noProof="1">
                <a:solidFill>
                  <a:srgbClr val="5B5B5B"/>
                </a:solidFill>
                <a:latin typeface="Tahoma"/>
                <a:cs typeface="Tahoma"/>
              </a:rPr>
              <a:t> </a:t>
            </a:r>
            <a:r>
              <a:rPr lang="ca-ES" sz="1200" b="1" noProof="1">
                <a:solidFill>
                  <a:srgbClr val="5B5B5B"/>
                </a:solidFill>
                <a:latin typeface="Tahoma"/>
                <a:cs typeface="Tahoma"/>
              </a:rPr>
              <a:t>de</a:t>
            </a:r>
            <a:r>
              <a:rPr lang="ca-ES" sz="1200" b="1" spc="73" noProof="1">
                <a:solidFill>
                  <a:srgbClr val="5B5B5B"/>
                </a:solidFill>
                <a:latin typeface="Tahoma"/>
                <a:cs typeface="Tahoma"/>
              </a:rPr>
              <a:t> </a:t>
            </a:r>
            <a:r>
              <a:rPr lang="ca-ES" sz="1200" b="1" noProof="1">
                <a:solidFill>
                  <a:srgbClr val="5B5B5B"/>
                </a:solidFill>
                <a:latin typeface="Tahoma"/>
                <a:cs typeface="Tahoma"/>
              </a:rPr>
              <a:t>recerca</a:t>
            </a:r>
            <a:r>
              <a:rPr lang="ca-ES" sz="1200" b="1" spc="70" noProof="1">
                <a:solidFill>
                  <a:srgbClr val="5B5B5B"/>
                </a:solidFill>
                <a:latin typeface="Tahoma"/>
                <a:cs typeface="Tahoma"/>
              </a:rPr>
              <a:t> </a:t>
            </a:r>
            <a:r>
              <a:rPr lang="ca-ES" sz="1200" b="1" spc="-7" noProof="1">
                <a:solidFill>
                  <a:srgbClr val="5B5B5B"/>
                </a:solidFill>
                <a:latin typeface="Tahoma"/>
                <a:cs typeface="Tahoma"/>
              </a:rPr>
              <a:t>aplicada </a:t>
            </a:r>
            <a:r>
              <a:rPr lang="ca-ES" sz="1200" b="1" noProof="1">
                <a:solidFill>
                  <a:srgbClr val="5B5B5B"/>
                </a:solidFill>
                <a:latin typeface="Tahoma"/>
                <a:cs typeface="Tahoma"/>
              </a:rPr>
              <a:t>(Memoràndum</a:t>
            </a:r>
            <a:r>
              <a:rPr lang="ca-ES" sz="1200" b="1" spc="-7" noProof="1">
                <a:solidFill>
                  <a:srgbClr val="5B5B5B"/>
                </a:solidFill>
                <a:latin typeface="Tahoma"/>
                <a:cs typeface="Tahoma"/>
              </a:rPr>
              <a:t> Aj. Barcelona) </a:t>
            </a:r>
            <a:endParaRPr lang="ca-ES" sz="1200" noProof="1">
              <a:latin typeface="Tahoma"/>
              <a:cs typeface="Tahoma"/>
            </a:endParaRPr>
          </a:p>
          <a:p>
            <a:pPr marL="63080">
              <a:spcBef>
                <a:spcPts val="210"/>
              </a:spcBef>
            </a:pPr>
            <a:r>
              <a:rPr lang="ca-ES" sz="1200" b="1" spc="33" noProof="1">
                <a:solidFill>
                  <a:srgbClr val="5B5B5B"/>
                </a:solidFill>
                <a:latin typeface="Tahoma"/>
                <a:cs typeface="Tahoma"/>
              </a:rPr>
              <a:t>Altres</a:t>
            </a:r>
            <a:r>
              <a:rPr lang="ca-ES" sz="1200" b="1" spc="-30" noProof="1">
                <a:solidFill>
                  <a:srgbClr val="5B5B5B"/>
                </a:solidFill>
                <a:latin typeface="Tahoma"/>
                <a:cs typeface="Tahoma"/>
              </a:rPr>
              <a:t> </a:t>
            </a:r>
            <a:r>
              <a:rPr lang="ca-ES" sz="1200" b="1" spc="-7" noProof="1">
                <a:solidFill>
                  <a:srgbClr val="5B5B5B"/>
                </a:solidFill>
                <a:latin typeface="Tahoma"/>
                <a:cs typeface="Tahoma"/>
              </a:rPr>
              <a:t>projectes</a:t>
            </a:r>
          </a:p>
          <a:p>
            <a:pPr marL="63080">
              <a:spcBef>
                <a:spcPts val="210"/>
              </a:spcBef>
            </a:pPr>
            <a:endParaRPr sz="933" dirty="0">
              <a:latin typeface="Tahoma"/>
              <a:cs typeface="Tahoma"/>
            </a:endParaRPr>
          </a:p>
        </p:txBody>
      </p:sp>
      <p:sp>
        <p:nvSpPr>
          <p:cNvPr id="6" name="object 6"/>
          <p:cNvSpPr txBox="1"/>
          <p:nvPr/>
        </p:nvSpPr>
        <p:spPr>
          <a:xfrm>
            <a:off x="9235360" y="1770178"/>
            <a:ext cx="2650067" cy="1134071"/>
          </a:xfrm>
          <a:prstGeom prst="rect">
            <a:avLst/>
          </a:prstGeom>
          <a:solidFill>
            <a:srgbClr val="D1BEF7"/>
          </a:solidFill>
        </p:spPr>
        <p:txBody>
          <a:bodyPr vert="horz" wrap="square" lIns="0" tIns="423" rIns="0" bIns="0" rtlCol="0">
            <a:spAutoFit/>
          </a:bodyPr>
          <a:lstStyle/>
          <a:p>
            <a:pPr>
              <a:spcBef>
                <a:spcPts val="3"/>
              </a:spcBef>
            </a:pPr>
            <a:endParaRPr sz="2400" dirty="0">
              <a:latin typeface="Times New Roman"/>
              <a:cs typeface="Times New Roman"/>
            </a:endParaRPr>
          </a:p>
          <a:p>
            <a:pPr marL="63503" marR="443676" algn="ctr">
              <a:lnSpc>
                <a:spcPct val="114599"/>
              </a:lnSpc>
            </a:pPr>
            <a:r>
              <a:rPr lang="ca-ES" sz="1200" b="1" dirty="0">
                <a:solidFill>
                  <a:srgbClr val="5B5B5B"/>
                </a:solidFill>
                <a:latin typeface="Tahoma"/>
                <a:cs typeface="Tahoma"/>
              </a:rPr>
              <a:t> R</a:t>
            </a:r>
            <a:r>
              <a:rPr lang="en-US" sz="1200" b="1" noProof="1">
                <a:solidFill>
                  <a:srgbClr val="5B5B5B"/>
                </a:solidFill>
                <a:latin typeface="Tahoma"/>
                <a:cs typeface="Tahoma"/>
              </a:rPr>
              <a:t>ecerca</a:t>
            </a:r>
            <a:r>
              <a:rPr lang="en-US" sz="1200" b="1" spc="60" noProof="1">
                <a:solidFill>
                  <a:srgbClr val="5B5B5B"/>
                </a:solidFill>
                <a:latin typeface="Tahoma"/>
                <a:cs typeface="Tahoma"/>
              </a:rPr>
              <a:t> </a:t>
            </a:r>
            <a:r>
              <a:rPr lang="en-US" sz="1200" b="1" spc="-7" noProof="1">
                <a:solidFill>
                  <a:srgbClr val="5B5B5B"/>
                </a:solidFill>
                <a:latin typeface="Tahoma"/>
                <a:cs typeface="Tahoma"/>
              </a:rPr>
              <a:t>bàsica competitiva</a:t>
            </a:r>
          </a:p>
          <a:p>
            <a:pPr marL="63503" marR="443676">
              <a:lnSpc>
                <a:spcPct val="114599"/>
              </a:lnSpc>
            </a:pPr>
            <a:endParaRPr lang="ca-ES" sz="1200" b="1" spc="-7" dirty="0">
              <a:solidFill>
                <a:srgbClr val="5B5B5B"/>
              </a:solidFill>
              <a:latin typeface="Tahoma"/>
              <a:cs typeface="Tahoma"/>
            </a:endParaRPr>
          </a:p>
          <a:p>
            <a:pPr marL="63503" marR="443676">
              <a:lnSpc>
                <a:spcPct val="114599"/>
              </a:lnSpc>
            </a:pPr>
            <a:endParaRPr lang="ca-ES" sz="1200" b="1" spc="-7" dirty="0">
              <a:solidFill>
                <a:srgbClr val="5B5B5B"/>
              </a:solidFill>
              <a:latin typeface="Tahoma"/>
              <a:cs typeface="Tahoma"/>
            </a:endParaRPr>
          </a:p>
          <a:p>
            <a:pPr marL="63503" marR="443676">
              <a:lnSpc>
                <a:spcPct val="114599"/>
              </a:lnSpc>
            </a:pPr>
            <a:endParaRPr lang="ca-ES" sz="800" b="1" spc="-7" dirty="0">
              <a:solidFill>
                <a:srgbClr val="5B5B5B"/>
              </a:solidFill>
              <a:latin typeface="Tahoma"/>
              <a:cs typeface="Tahoma"/>
            </a:endParaRPr>
          </a:p>
        </p:txBody>
      </p:sp>
      <p:sp>
        <p:nvSpPr>
          <p:cNvPr id="7" name="object 7"/>
          <p:cNvSpPr txBox="1"/>
          <p:nvPr/>
        </p:nvSpPr>
        <p:spPr>
          <a:xfrm>
            <a:off x="597649" y="3006936"/>
            <a:ext cx="2650066" cy="2581200"/>
          </a:xfrm>
          <a:prstGeom prst="rect">
            <a:avLst/>
          </a:prstGeom>
          <a:solidFill>
            <a:srgbClr val="D1BEF7"/>
          </a:solidFill>
        </p:spPr>
        <p:txBody>
          <a:bodyPr vert="horz" wrap="square" lIns="0" tIns="0" rIns="0" bIns="0" rtlCol="0">
            <a:spAutoFit/>
          </a:bodyPr>
          <a:lstStyle/>
          <a:p>
            <a:pPr>
              <a:lnSpc>
                <a:spcPct val="100000"/>
              </a:lnSpc>
            </a:pPr>
            <a:endParaRPr sz="2267" dirty="0">
              <a:latin typeface="Times New Roman"/>
              <a:cs typeface="Times New Roman"/>
            </a:endParaRPr>
          </a:p>
          <a:p>
            <a:pPr>
              <a:lnSpc>
                <a:spcPct val="100000"/>
              </a:lnSpc>
            </a:pPr>
            <a:endParaRPr lang="ca-ES" sz="2667" dirty="0">
              <a:latin typeface="Times New Roman"/>
              <a:cs typeface="Times New Roman"/>
            </a:endParaRPr>
          </a:p>
          <a:p>
            <a:pPr marL="514799" marR="509719" indent="379326">
              <a:lnSpc>
                <a:spcPct val="114999"/>
              </a:lnSpc>
            </a:pPr>
            <a:r>
              <a:rPr sz="1667" b="1" spc="-7" dirty="0" err="1">
                <a:solidFill>
                  <a:srgbClr val="5B5B5B"/>
                </a:solidFill>
                <a:latin typeface="Tahoma"/>
                <a:cs typeface="Tahoma"/>
              </a:rPr>
              <a:t>Cohesió</a:t>
            </a:r>
            <a:r>
              <a:rPr sz="1667" b="1" spc="-7" dirty="0">
                <a:solidFill>
                  <a:srgbClr val="5B5B5B"/>
                </a:solidFill>
                <a:latin typeface="Tahoma"/>
                <a:cs typeface="Tahoma"/>
              </a:rPr>
              <a:t> </a:t>
            </a:r>
            <a:r>
              <a:rPr sz="1667" b="1" dirty="0">
                <a:solidFill>
                  <a:srgbClr val="5B5B5B"/>
                </a:solidFill>
                <a:latin typeface="Tahoma"/>
                <a:cs typeface="Tahoma"/>
              </a:rPr>
              <a:t>Social</a:t>
            </a:r>
            <a:r>
              <a:rPr sz="1667" b="1" spc="-33" dirty="0">
                <a:solidFill>
                  <a:srgbClr val="5B5B5B"/>
                </a:solidFill>
                <a:latin typeface="Tahoma"/>
                <a:cs typeface="Tahoma"/>
              </a:rPr>
              <a:t> </a:t>
            </a:r>
            <a:r>
              <a:rPr sz="1667" b="1" spc="33" dirty="0" err="1">
                <a:solidFill>
                  <a:srgbClr val="5B5B5B"/>
                </a:solidFill>
                <a:latin typeface="Tahoma"/>
                <a:cs typeface="Tahoma"/>
              </a:rPr>
              <a:t>i</a:t>
            </a:r>
            <a:r>
              <a:rPr sz="1667" b="1" spc="-30" dirty="0">
                <a:solidFill>
                  <a:srgbClr val="5B5B5B"/>
                </a:solidFill>
                <a:latin typeface="Tahoma"/>
                <a:cs typeface="Tahoma"/>
              </a:rPr>
              <a:t> </a:t>
            </a:r>
            <a:r>
              <a:rPr sz="1667" b="1" spc="-7" dirty="0">
                <a:solidFill>
                  <a:srgbClr val="5B5B5B"/>
                </a:solidFill>
                <a:latin typeface="Tahoma"/>
                <a:cs typeface="Tahoma"/>
              </a:rPr>
              <a:t>Urbana</a:t>
            </a:r>
            <a:endParaRPr lang="ca-ES" sz="1667" b="1" spc="-7" dirty="0">
              <a:solidFill>
                <a:srgbClr val="5B5B5B"/>
              </a:solidFill>
              <a:latin typeface="Tahoma"/>
              <a:cs typeface="Tahoma"/>
            </a:endParaRPr>
          </a:p>
          <a:p>
            <a:pPr marL="514799" marR="509719" indent="379326">
              <a:lnSpc>
                <a:spcPct val="114999"/>
              </a:lnSpc>
            </a:pPr>
            <a:endParaRPr lang="ca-ES" sz="1667" b="1" spc="-7" dirty="0">
              <a:solidFill>
                <a:srgbClr val="5B5B5B"/>
              </a:solidFill>
              <a:latin typeface="Tahoma"/>
              <a:cs typeface="Tahoma"/>
            </a:endParaRPr>
          </a:p>
          <a:p>
            <a:pPr marL="514799" marR="509719" indent="379326">
              <a:lnSpc>
                <a:spcPct val="114999"/>
              </a:lnSpc>
            </a:pPr>
            <a:endParaRPr lang="ca-ES" sz="1667" b="1" spc="-7" dirty="0">
              <a:solidFill>
                <a:srgbClr val="5B5B5B"/>
              </a:solidFill>
              <a:latin typeface="Tahoma"/>
              <a:cs typeface="Tahoma"/>
            </a:endParaRPr>
          </a:p>
          <a:p>
            <a:pPr marL="514799" marR="509719" indent="379326">
              <a:lnSpc>
                <a:spcPct val="114999"/>
              </a:lnSpc>
            </a:pPr>
            <a:endParaRPr lang="ca-ES" sz="1600" b="1" spc="-7" dirty="0">
              <a:solidFill>
                <a:srgbClr val="5B5B5B"/>
              </a:solidFill>
              <a:latin typeface="Tahoma"/>
              <a:cs typeface="Tahoma"/>
            </a:endParaRPr>
          </a:p>
          <a:p>
            <a:pPr marL="514799" marR="509719" indent="379326">
              <a:lnSpc>
                <a:spcPct val="114999"/>
              </a:lnSpc>
            </a:pPr>
            <a:endParaRPr lang="ca-ES" sz="1200" b="1" spc="-7" dirty="0">
              <a:solidFill>
                <a:srgbClr val="5B5B5B"/>
              </a:solidFill>
              <a:latin typeface="Tahoma"/>
              <a:cs typeface="Tahoma"/>
            </a:endParaRPr>
          </a:p>
          <a:p>
            <a:pPr marL="514799" marR="509719" indent="379326">
              <a:lnSpc>
                <a:spcPct val="114999"/>
              </a:lnSpc>
            </a:pPr>
            <a:endParaRPr sz="100" dirty="0">
              <a:latin typeface="Tahoma"/>
              <a:cs typeface="Tahoma"/>
            </a:endParaRPr>
          </a:p>
        </p:txBody>
      </p:sp>
      <p:sp>
        <p:nvSpPr>
          <p:cNvPr id="8" name="object 8"/>
          <p:cNvSpPr txBox="1"/>
          <p:nvPr/>
        </p:nvSpPr>
        <p:spPr>
          <a:xfrm>
            <a:off x="3403600" y="3012178"/>
            <a:ext cx="2692400" cy="2581200"/>
          </a:xfrm>
          <a:prstGeom prst="rect">
            <a:avLst/>
          </a:prstGeom>
          <a:solidFill>
            <a:srgbClr val="DDD5EB"/>
          </a:solidFill>
        </p:spPr>
        <p:txBody>
          <a:bodyPr vert="horz" wrap="square" lIns="0" tIns="0" rIns="0" bIns="0" rtlCol="0">
            <a:spAutoFit/>
          </a:bodyPr>
          <a:lstStyle/>
          <a:p>
            <a:pPr>
              <a:lnSpc>
                <a:spcPct val="100000"/>
              </a:lnSpc>
            </a:pPr>
            <a:endParaRPr sz="1367" dirty="0">
              <a:latin typeface="Times New Roman"/>
              <a:cs typeface="Times New Roman"/>
            </a:endParaRPr>
          </a:p>
          <a:p>
            <a:pPr marL="124890" marR="292115" indent="-61810">
              <a:lnSpc>
                <a:spcPct val="116100"/>
              </a:lnSpc>
              <a:buFontTx/>
              <a:buChar char="-"/>
              <a:tabLst>
                <a:tab pos="132510" algn="l"/>
              </a:tabLst>
            </a:pPr>
            <a:r>
              <a:rPr lang="ca-ES" sz="933" noProof="1">
                <a:solidFill>
                  <a:srgbClr val="5B5B5B"/>
                </a:solidFill>
                <a:latin typeface="Tahoma"/>
                <a:cs typeface="Tahoma"/>
              </a:rPr>
              <a:t>Enquesta de condicions de vida (ECV) 2023 i Estadístiques</a:t>
            </a:r>
            <a:r>
              <a:rPr lang="ca-ES" sz="733" noProof="1">
                <a:solidFill>
                  <a:srgbClr val="5B5B5B"/>
                </a:solidFill>
                <a:latin typeface="Tahoma"/>
                <a:cs typeface="Tahoma"/>
              </a:rPr>
              <a:t> </a:t>
            </a:r>
            <a:r>
              <a:rPr lang="ca-ES" sz="933" noProof="1">
                <a:solidFill>
                  <a:srgbClr val="5B5B5B"/>
                </a:solidFill>
                <a:latin typeface="Tahoma"/>
                <a:cs typeface="Tahoma"/>
              </a:rPr>
              <a:t>metropolitanes de condicions de vida (EMCV) 2021-22.</a:t>
            </a:r>
            <a:endParaRPr lang="ca-ES" sz="933" spc="-7" noProof="1">
              <a:solidFill>
                <a:srgbClr val="5B5B5B"/>
              </a:solidFill>
              <a:latin typeface="Tahoma"/>
              <a:cs typeface="Tahoma"/>
            </a:endParaRPr>
          </a:p>
          <a:p>
            <a:pPr marL="63080" marR="292115">
              <a:lnSpc>
                <a:spcPct val="116100"/>
              </a:lnSpc>
              <a:tabLst>
                <a:tab pos="132510" algn="l"/>
              </a:tabLst>
            </a:pPr>
            <a:endParaRPr lang="ca-ES" sz="333" noProof="1">
              <a:solidFill>
                <a:srgbClr val="5B5B5B"/>
              </a:solidFill>
              <a:latin typeface="Tahoma"/>
              <a:cs typeface="Tahoma"/>
            </a:endParaRPr>
          </a:p>
          <a:p>
            <a:pPr marL="124890" marR="292115" indent="-61810">
              <a:lnSpc>
                <a:spcPct val="116100"/>
              </a:lnSpc>
              <a:buChar char="-"/>
              <a:tabLst>
                <a:tab pos="132510" algn="l"/>
              </a:tabLst>
            </a:pPr>
            <a:r>
              <a:rPr lang="ca-ES" sz="933" noProof="1">
                <a:solidFill>
                  <a:srgbClr val="5B5B5B"/>
                </a:solidFill>
                <a:latin typeface="Tahoma"/>
                <a:cs typeface="Tahoma"/>
              </a:rPr>
              <a:t>Estadístiques</a:t>
            </a:r>
            <a:r>
              <a:rPr lang="ca-ES" sz="733" noProof="1">
                <a:solidFill>
                  <a:srgbClr val="5B5B5B"/>
                </a:solidFill>
                <a:latin typeface="Tahoma"/>
                <a:cs typeface="Tahoma"/>
              </a:rPr>
              <a:t> </a:t>
            </a:r>
            <a:r>
              <a:rPr lang="ca-ES" sz="933" noProof="1">
                <a:solidFill>
                  <a:srgbClr val="5B5B5B"/>
                </a:solidFill>
                <a:latin typeface="Tahoma"/>
                <a:cs typeface="Tahoma"/>
              </a:rPr>
              <a:t>metropolitanes sobre condicions de vida (EMCV) 2021-22:</a:t>
            </a:r>
            <a:r>
              <a:rPr lang="ca-ES" sz="933" spc="60" noProof="1">
                <a:solidFill>
                  <a:srgbClr val="5B5B5B"/>
                </a:solidFill>
                <a:latin typeface="Tahoma"/>
                <a:cs typeface="Tahoma"/>
              </a:rPr>
              <a:t> </a:t>
            </a:r>
            <a:r>
              <a:rPr lang="ca-ES" sz="933" noProof="1">
                <a:solidFill>
                  <a:srgbClr val="5B5B5B"/>
                </a:solidFill>
                <a:latin typeface="Tahoma"/>
                <a:cs typeface="Tahoma"/>
              </a:rPr>
              <a:t>Estudi</a:t>
            </a:r>
            <a:r>
              <a:rPr lang="ca-ES" sz="933" spc="60" noProof="1">
                <a:solidFill>
                  <a:srgbClr val="5B5B5B"/>
                </a:solidFill>
                <a:latin typeface="Tahoma"/>
                <a:cs typeface="Tahoma"/>
              </a:rPr>
              <a:t> </a:t>
            </a:r>
            <a:r>
              <a:rPr lang="ca-ES" sz="933" spc="-7" noProof="1">
                <a:solidFill>
                  <a:srgbClr val="5B5B5B"/>
                </a:solidFill>
                <a:latin typeface="Tahoma"/>
                <a:cs typeface="Tahoma"/>
              </a:rPr>
              <a:t>monogràfic sobre desigualtat i pobresa</a:t>
            </a:r>
          </a:p>
          <a:p>
            <a:pPr marL="63080" marR="292115">
              <a:lnSpc>
                <a:spcPct val="116100"/>
              </a:lnSpc>
              <a:tabLst>
                <a:tab pos="132510" algn="l"/>
              </a:tabLst>
            </a:pPr>
            <a:endParaRPr lang="ca-ES" sz="333" noProof="1">
              <a:latin typeface="Tahoma"/>
              <a:cs typeface="Tahoma"/>
            </a:endParaRPr>
          </a:p>
          <a:p>
            <a:pPr marL="132087" indent="-69429">
              <a:spcBef>
                <a:spcPts val="180"/>
              </a:spcBef>
              <a:buChar char="-"/>
              <a:tabLst>
                <a:tab pos="132510" algn="l"/>
              </a:tabLst>
            </a:pPr>
            <a:r>
              <a:rPr lang="ca-ES" sz="933" noProof="1">
                <a:solidFill>
                  <a:srgbClr val="5B5B5B"/>
                </a:solidFill>
                <a:latin typeface="Tahoma"/>
                <a:cs typeface="Tahoma"/>
              </a:rPr>
              <a:t>Enquesta</a:t>
            </a:r>
            <a:r>
              <a:rPr lang="ca-ES" sz="933" spc="-3" noProof="1">
                <a:solidFill>
                  <a:srgbClr val="5B5B5B"/>
                </a:solidFill>
                <a:latin typeface="Tahoma"/>
                <a:cs typeface="Tahoma"/>
              </a:rPr>
              <a:t> </a:t>
            </a:r>
            <a:r>
              <a:rPr lang="ca-ES" sz="933" spc="37" noProof="1">
                <a:solidFill>
                  <a:srgbClr val="5B5B5B"/>
                </a:solidFill>
                <a:latin typeface="Tahoma"/>
                <a:cs typeface="Tahoma"/>
              </a:rPr>
              <a:t>de</a:t>
            </a:r>
            <a:r>
              <a:rPr lang="ca-ES" sz="933" noProof="1">
                <a:solidFill>
                  <a:srgbClr val="5B5B5B"/>
                </a:solidFill>
                <a:latin typeface="Tahoma"/>
                <a:cs typeface="Tahoma"/>
              </a:rPr>
              <a:t> </a:t>
            </a:r>
            <a:r>
              <a:rPr lang="ca-ES" sz="933" spc="33" noProof="1">
                <a:solidFill>
                  <a:srgbClr val="5B5B5B"/>
                </a:solidFill>
                <a:latin typeface="Tahoma"/>
                <a:cs typeface="Tahoma"/>
              </a:rPr>
              <a:t>Cohesió</a:t>
            </a:r>
            <a:r>
              <a:rPr lang="ca-ES" sz="933" spc="-3" noProof="1">
                <a:solidFill>
                  <a:srgbClr val="5B5B5B"/>
                </a:solidFill>
                <a:latin typeface="Tahoma"/>
                <a:cs typeface="Tahoma"/>
              </a:rPr>
              <a:t> </a:t>
            </a:r>
            <a:r>
              <a:rPr lang="ca-ES" sz="933" spc="40" noProof="1">
                <a:solidFill>
                  <a:srgbClr val="5B5B5B"/>
                </a:solidFill>
                <a:latin typeface="Tahoma"/>
                <a:cs typeface="Tahoma"/>
              </a:rPr>
              <a:t>Urbana</a:t>
            </a:r>
            <a:r>
              <a:rPr lang="ca-ES" sz="933" noProof="1">
                <a:solidFill>
                  <a:srgbClr val="5B5B5B"/>
                </a:solidFill>
                <a:latin typeface="Tahoma"/>
                <a:cs typeface="Tahoma"/>
              </a:rPr>
              <a:t> </a:t>
            </a:r>
            <a:r>
              <a:rPr lang="ca-ES" sz="933" spc="-7" noProof="1">
                <a:solidFill>
                  <a:srgbClr val="5B5B5B"/>
                </a:solidFill>
                <a:latin typeface="Tahoma"/>
                <a:cs typeface="Tahoma"/>
              </a:rPr>
              <a:t>(ECURB)</a:t>
            </a:r>
            <a:r>
              <a:rPr lang="ca-ES" sz="933" spc="-3" noProof="1">
                <a:solidFill>
                  <a:srgbClr val="5B5B5B"/>
                </a:solidFill>
                <a:latin typeface="Tahoma"/>
                <a:cs typeface="Tahoma"/>
              </a:rPr>
              <a:t> </a:t>
            </a:r>
            <a:r>
              <a:rPr lang="ca-ES" sz="933" spc="-13" noProof="1">
                <a:solidFill>
                  <a:srgbClr val="5B5B5B"/>
                </a:solidFill>
                <a:latin typeface="Tahoma"/>
                <a:cs typeface="Tahoma"/>
              </a:rPr>
              <a:t>2022.</a:t>
            </a:r>
          </a:p>
          <a:p>
            <a:pPr marL="62657">
              <a:spcBef>
                <a:spcPts val="180"/>
              </a:spcBef>
              <a:tabLst>
                <a:tab pos="132510" algn="l"/>
              </a:tabLst>
            </a:pPr>
            <a:r>
              <a:rPr lang="ca-ES" sz="933" spc="-13" noProof="1">
                <a:solidFill>
                  <a:srgbClr val="5B5B5B"/>
                </a:solidFill>
                <a:latin typeface="Tahoma"/>
                <a:cs typeface="Tahoma"/>
              </a:rPr>
              <a:t>  Estudi monogràfic sobre mobilitat residencial</a:t>
            </a:r>
            <a:r>
              <a:rPr lang="ca-ES" sz="933" spc="-13" dirty="0">
                <a:solidFill>
                  <a:srgbClr val="5B5B5B"/>
                </a:solidFill>
                <a:latin typeface="Tahoma"/>
                <a:cs typeface="Tahoma"/>
              </a:rPr>
              <a:t>.</a:t>
            </a:r>
          </a:p>
          <a:p>
            <a:pPr marL="62657">
              <a:spcBef>
                <a:spcPts val="180"/>
              </a:spcBef>
              <a:tabLst>
                <a:tab pos="132510" algn="l"/>
              </a:tabLst>
            </a:pPr>
            <a:endParaRPr sz="333" dirty="0">
              <a:latin typeface="Tahoma"/>
              <a:cs typeface="Tahoma"/>
            </a:endParaRPr>
          </a:p>
          <a:p>
            <a:pPr marL="124890">
              <a:spcBef>
                <a:spcPts val="180"/>
              </a:spcBef>
            </a:pPr>
            <a:endParaRPr lang="ca-ES" sz="933" spc="-7" dirty="0">
              <a:solidFill>
                <a:srgbClr val="5B5B5B"/>
              </a:solidFill>
              <a:latin typeface="Tahoma"/>
              <a:cs typeface="Tahoma"/>
            </a:endParaRPr>
          </a:p>
          <a:p>
            <a:pPr marL="124890">
              <a:spcBef>
                <a:spcPts val="180"/>
              </a:spcBef>
            </a:pPr>
            <a:endParaRPr lang="ca-ES" sz="800" spc="-7" dirty="0">
              <a:solidFill>
                <a:srgbClr val="5B5B5B"/>
              </a:solidFill>
              <a:latin typeface="Tahoma"/>
              <a:cs typeface="Tahoma"/>
            </a:endParaRPr>
          </a:p>
          <a:p>
            <a:pPr marL="124890">
              <a:spcBef>
                <a:spcPts val="180"/>
              </a:spcBef>
            </a:pPr>
            <a:endParaRPr lang="ca-ES" sz="800" spc="-7" dirty="0">
              <a:solidFill>
                <a:srgbClr val="5B5B5B"/>
              </a:solidFill>
              <a:latin typeface="Tahoma"/>
              <a:cs typeface="Tahoma"/>
            </a:endParaRPr>
          </a:p>
          <a:p>
            <a:pPr marL="124890">
              <a:spcBef>
                <a:spcPts val="180"/>
              </a:spcBef>
            </a:pPr>
            <a:endParaRPr sz="1200" dirty="0">
              <a:latin typeface="Tahoma"/>
              <a:cs typeface="Tahoma"/>
            </a:endParaRPr>
          </a:p>
        </p:txBody>
      </p:sp>
      <p:sp>
        <p:nvSpPr>
          <p:cNvPr id="9" name="object 9"/>
          <p:cNvSpPr txBox="1"/>
          <p:nvPr/>
        </p:nvSpPr>
        <p:spPr>
          <a:xfrm>
            <a:off x="6262704" y="3006937"/>
            <a:ext cx="2805952" cy="2582331"/>
          </a:xfrm>
          <a:prstGeom prst="rect">
            <a:avLst/>
          </a:prstGeom>
          <a:solidFill>
            <a:srgbClr val="DDD5EB"/>
          </a:solidFill>
        </p:spPr>
        <p:txBody>
          <a:bodyPr vert="horz" wrap="square" lIns="0" tIns="97367" rIns="0" bIns="0" rtlCol="0">
            <a:spAutoFit/>
          </a:bodyPr>
          <a:lstStyle/>
          <a:p>
            <a:pPr marL="63080">
              <a:spcBef>
                <a:spcPts val="767"/>
              </a:spcBef>
            </a:pPr>
            <a:r>
              <a:rPr lang="ca-ES" sz="933" b="1" spc="40" dirty="0">
                <a:solidFill>
                  <a:srgbClr val="5B5B5B"/>
                </a:solidFill>
                <a:latin typeface="Tahoma"/>
                <a:cs typeface="Tahoma"/>
              </a:rPr>
              <a:t>Memoràndum</a:t>
            </a:r>
            <a:r>
              <a:rPr sz="933" b="1" spc="40" dirty="0">
                <a:solidFill>
                  <a:srgbClr val="5B5B5B"/>
                </a:solidFill>
                <a:latin typeface="Tahoma"/>
                <a:cs typeface="Tahoma"/>
              </a:rPr>
              <a:t> </a:t>
            </a:r>
            <a:r>
              <a:rPr sz="933" b="1" spc="-33" dirty="0">
                <a:solidFill>
                  <a:srgbClr val="5B5B5B"/>
                </a:solidFill>
                <a:latin typeface="Tahoma"/>
                <a:cs typeface="Tahoma"/>
              </a:rPr>
              <a:t>(Aj.</a:t>
            </a:r>
            <a:r>
              <a:rPr sz="933" b="1" spc="40" dirty="0">
                <a:solidFill>
                  <a:srgbClr val="5B5B5B"/>
                </a:solidFill>
                <a:latin typeface="Tahoma"/>
                <a:cs typeface="Tahoma"/>
              </a:rPr>
              <a:t> </a:t>
            </a:r>
            <a:r>
              <a:rPr sz="933" b="1" spc="-7" dirty="0">
                <a:solidFill>
                  <a:srgbClr val="5B5B5B"/>
                </a:solidFill>
                <a:latin typeface="Tahoma"/>
                <a:cs typeface="Tahoma"/>
              </a:rPr>
              <a:t>Barcelona)</a:t>
            </a:r>
            <a:endParaRPr sz="933" dirty="0">
              <a:latin typeface="Tahoma"/>
              <a:cs typeface="Tahoma"/>
            </a:endParaRPr>
          </a:p>
          <a:p>
            <a:pPr marL="124890" marR="460186" indent="-61810">
              <a:lnSpc>
                <a:spcPct val="116100"/>
              </a:lnSpc>
              <a:buChar char="-"/>
              <a:tabLst>
                <a:tab pos="132510" algn="l"/>
              </a:tabLst>
            </a:pPr>
            <a:r>
              <a:rPr lang="ca-ES" sz="933" spc="-13" noProof="1">
                <a:solidFill>
                  <a:srgbClr val="5B5B5B"/>
                </a:solidFill>
                <a:latin typeface="Tahoma"/>
                <a:cs typeface="Tahoma"/>
              </a:rPr>
              <a:t>Sistema d’indicadors condicions de vida: </a:t>
            </a:r>
            <a:r>
              <a:rPr lang="ca-ES" sz="800" spc="-13" noProof="1">
                <a:solidFill>
                  <a:srgbClr val="5B5B5B"/>
                </a:solidFill>
                <a:latin typeface="Tahoma"/>
                <a:cs typeface="Tahoma"/>
              </a:rPr>
              <a:t>desigualtat; gènere, gent gran; infància/joventut  </a:t>
            </a:r>
          </a:p>
          <a:p>
            <a:pPr marL="124890" marR="460186" indent="-61810">
              <a:lnSpc>
                <a:spcPct val="116100"/>
              </a:lnSpc>
              <a:buChar char="-"/>
              <a:tabLst>
                <a:tab pos="132510" algn="l"/>
              </a:tabLst>
            </a:pPr>
            <a:r>
              <a:rPr lang="ca-ES" sz="933" spc="-13" noProof="1">
                <a:solidFill>
                  <a:srgbClr val="5B5B5B"/>
                </a:solidFill>
                <a:latin typeface="Tahoma"/>
                <a:cs typeface="Tahoma"/>
              </a:rPr>
              <a:t>Estudis M</a:t>
            </a:r>
            <a:r>
              <a:rPr lang="ca-ES" sz="933" noProof="1">
                <a:solidFill>
                  <a:srgbClr val="5B5B5B"/>
                </a:solidFill>
                <a:latin typeface="Tahoma"/>
                <a:cs typeface="Tahoma"/>
              </a:rPr>
              <a:t>onogràfics: </a:t>
            </a:r>
          </a:p>
          <a:p>
            <a:pPr marL="63080" marR="460186">
              <a:lnSpc>
                <a:spcPct val="116100"/>
              </a:lnSpc>
              <a:tabLst>
                <a:tab pos="132510" algn="l"/>
              </a:tabLst>
            </a:pPr>
            <a:r>
              <a:rPr lang="ca-ES" sz="933" noProof="1">
                <a:solidFill>
                  <a:srgbClr val="5B5B5B"/>
                </a:solidFill>
                <a:latin typeface="Tahoma"/>
                <a:cs typeface="Tahoma"/>
              </a:rPr>
              <a:t> </a:t>
            </a:r>
            <a:r>
              <a:rPr lang="ca-ES" sz="800" noProof="1">
                <a:solidFill>
                  <a:srgbClr val="5B5B5B"/>
                </a:solidFill>
                <a:latin typeface="Tahoma"/>
                <a:cs typeface="Tahoma"/>
              </a:rPr>
              <a:t>gent gran i habitatge; infàncies desiguals</a:t>
            </a:r>
          </a:p>
          <a:p>
            <a:pPr marL="124890" marR="460186" indent="-61810">
              <a:lnSpc>
                <a:spcPct val="116100"/>
              </a:lnSpc>
              <a:buChar char="-"/>
              <a:tabLst>
                <a:tab pos="132510" algn="l"/>
              </a:tabLst>
            </a:pPr>
            <a:r>
              <a:rPr lang="ca-ES" sz="933" noProof="1">
                <a:solidFill>
                  <a:srgbClr val="5B5B5B"/>
                </a:solidFill>
                <a:latin typeface="Tahoma"/>
                <a:cs typeface="Tahoma"/>
              </a:rPr>
              <a:t>Pla de Barris. Anàlisi i avaluació</a:t>
            </a:r>
            <a:endParaRPr lang="ca-ES" sz="933" noProof="1">
              <a:latin typeface="Tahoma"/>
              <a:cs typeface="Tahoma"/>
            </a:endParaRPr>
          </a:p>
          <a:p>
            <a:pPr>
              <a:spcBef>
                <a:spcPts val="33"/>
              </a:spcBef>
              <a:buClr>
                <a:srgbClr val="5B5B5B"/>
              </a:buClr>
            </a:pPr>
            <a:endParaRPr lang="ca-ES" sz="533" noProof="1">
              <a:latin typeface="Tahoma"/>
              <a:cs typeface="Tahoma"/>
            </a:endParaRPr>
          </a:p>
          <a:p>
            <a:pPr marL="63080" algn="just"/>
            <a:r>
              <a:rPr lang="ca-ES" sz="933" b="1" noProof="1">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Diputació de Barcelona</a:t>
            </a:r>
          </a:p>
          <a:p>
            <a:pPr marR="171459" algn="just">
              <a:lnSpc>
                <a:spcPct val="116100"/>
              </a:lnSpc>
              <a:tabLst>
                <a:tab pos="132510" algn="l"/>
              </a:tabLst>
            </a:pPr>
            <a:r>
              <a:rPr lang="ca-ES" sz="933" noProof="1">
                <a:solidFill>
                  <a:srgbClr val="5B5B5B"/>
                </a:solidFill>
                <a:latin typeface="Tahoma"/>
                <a:cs typeface="Tahoma"/>
              </a:rPr>
              <a:t> - Projecte de barris (ECVEO)</a:t>
            </a:r>
          </a:p>
          <a:p>
            <a:pPr marL="63080" algn="just"/>
            <a:endParaRPr lang="ca-ES" sz="533" b="1" noProof="1">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a:p>
            <a:pPr marL="63080" algn="just"/>
            <a:r>
              <a:rPr lang="ca-ES" sz="933" b="1" noProof="1">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PEMB-ARCA</a:t>
            </a:r>
          </a:p>
          <a:p>
            <a:pPr marL="63080" marR="171459" algn="just">
              <a:lnSpc>
                <a:spcPct val="116100"/>
              </a:lnSpc>
              <a:buChar char="-"/>
              <a:tabLst>
                <a:tab pos="132510" algn="l"/>
              </a:tabLst>
            </a:pPr>
            <a:r>
              <a:rPr lang="ca-ES" sz="933" noProof="1">
                <a:solidFill>
                  <a:srgbClr val="5B5B5B"/>
                </a:solidFill>
                <a:latin typeface="Tahoma"/>
                <a:cs typeface="Tahoma"/>
              </a:rPr>
              <a:t> Rural-Urbà: migracions, entorn residencial i</a:t>
            </a:r>
          </a:p>
          <a:p>
            <a:pPr marL="63080" marR="171459" algn="just">
              <a:lnSpc>
                <a:spcPct val="116100"/>
              </a:lnSpc>
              <a:tabLst>
                <a:tab pos="132510" algn="l"/>
              </a:tabLst>
            </a:pPr>
            <a:r>
              <a:rPr lang="ca-ES" sz="933" noProof="1">
                <a:solidFill>
                  <a:srgbClr val="5B5B5B"/>
                </a:solidFill>
                <a:latin typeface="Tahoma"/>
                <a:cs typeface="Tahoma"/>
              </a:rPr>
              <a:t>  restructures d’oportunitat</a:t>
            </a:r>
            <a:endParaRPr lang="ca-ES" sz="933" spc="-7" noProof="1">
              <a:solidFill>
                <a:srgbClr val="5B5B5B"/>
              </a:solidFill>
              <a:latin typeface="Tahoma"/>
              <a:cs typeface="Tahoma"/>
            </a:endParaRPr>
          </a:p>
          <a:p>
            <a:pPr marL="63080" marR="171459" algn="just">
              <a:lnSpc>
                <a:spcPct val="116100"/>
              </a:lnSpc>
              <a:buChar char="-"/>
              <a:tabLst>
                <a:tab pos="132510" algn="l"/>
              </a:tabLst>
            </a:pPr>
            <a:endParaRPr lang="ca-ES" sz="533" spc="-7" dirty="0">
              <a:solidFill>
                <a:srgbClr val="5B5B5B"/>
              </a:solidFill>
              <a:latin typeface="Tahoma"/>
              <a:cs typeface="Tahoma"/>
            </a:endParaRPr>
          </a:p>
          <a:p>
            <a:pPr marL="63080" algn="just"/>
            <a:r>
              <a:rPr lang="ca-ES" sz="933" b="1"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Generalitat de Catalunya</a:t>
            </a:r>
          </a:p>
          <a:p>
            <a:pPr marL="63080" algn="just"/>
            <a:r>
              <a:rPr lang="ca-ES" sz="933" b="1"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a:t>
            </a:r>
            <a:r>
              <a:rPr lang="ca-ES" sz="933"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Programa Barris amb futur</a:t>
            </a:r>
          </a:p>
          <a:p>
            <a:pPr marL="63080" marR="171459" algn="just">
              <a:lnSpc>
                <a:spcPct val="116100"/>
              </a:lnSpc>
              <a:buChar char="-"/>
              <a:tabLst>
                <a:tab pos="132510" algn="l"/>
              </a:tabLst>
            </a:pPr>
            <a:r>
              <a:rPr lang="ca-ES" sz="933" dirty="0">
                <a:solidFill>
                  <a:srgbClr val="5B5B5B"/>
                </a:solidFill>
                <a:latin typeface="Tahoma"/>
                <a:cs typeface="Tahoma"/>
              </a:rPr>
              <a:t> Estratègia Envelliment i Vida Plena (2024)</a:t>
            </a:r>
            <a:endParaRPr lang="ca-ES" sz="200" spc="-7" dirty="0">
              <a:solidFill>
                <a:srgbClr val="5B5B5B"/>
              </a:solidFill>
              <a:latin typeface="Tahoma"/>
              <a:cs typeface="Tahoma"/>
            </a:endParaRPr>
          </a:p>
          <a:p>
            <a:pPr marL="63080" marR="171459" algn="just">
              <a:lnSpc>
                <a:spcPct val="116100"/>
              </a:lnSpc>
              <a:buChar char="-"/>
              <a:tabLst>
                <a:tab pos="132510" algn="l"/>
              </a:tabLst>
            </a:pPr>
            <a:endParaRPr lang="ca-ES" sz="200" spc="-7" dirty="0">
              <a:solidFill>
                <a:srgbClr val="5B5B5B"/>
              </a:solidFill>
              <a:latin typeface="Tahoma"/>
              <a:cs typeface="Tahoma"/>
            </a:endParaRPr>
          </a:p>
        </p:txBody>
      </p:sp>
      <p:sp>
        <p:nvSpPr>
          <p:cNvPr id="10" name="object 10"/>
          <p:cNvSpPr txBox="1"/>
          <p:nvPr/>
        </p:nvSpPr>
        <p:spPr>
          <a:xfrm>
            <a:off x="9235359" y="3006936"/>
            <a:ext cx="2650067" cy="2581200"/>
          </a:xfrm>
          <a:prstGeom prst="rect">
            <a:avLst/>
          </a:prstGeom>
          <a:solidFill>
            <a:srgbClr val="DDD5EB"/>
          </a:solidFill>
        </p:spPr>
        <p:txBody>
          <a:bodyPr vert="horz" wrap="square" lIns="0" tIns="55033" rIns="0" bIns="0" rtlCol="0">
            <a:spAutoFit/>
          </a:bodyPr>
          <a:lstStyle/>
          <a:p>
            <a:pPr>
              <a:spcBef>
                <a:spcPts val="37"/>
              </a:spcBef>
            </a:pPr>
            <a:endParaRPr sz="1033" dirty="0">
              <a:latin typeface="Tahoma"/>
              <a:cs typeface="Tahoma"/>
            </a:endParaRPr>
          </a:p>
          <a:p>
            <a:pPr marL="115999" marR="109649" indent="-52919">
              <a:lnSpc>
                <a:spcPct val="115599"/>
              </a:lnSpc>
              <a:buChar char="-"/>
              <a:tabLst>
                <a:tab pos="132510" algn="l"/>
              </a:tabLst>
            </a:pPr>
            <a:endParaRPr lang="ca-ES" sz="333" i="1" spc="-7" dirty="0">
              <a:solidFill>
                <a:srgbClr val="5B5B5B"/>
              </a:solidFill>
              <a:latin typeface="Tahoma"/>
              <a:cs typeface="Tahoma"/>
            </a:endParaRPr>
          </a:p>
          <a:p>
            <a:pPr marL="115999" marR="109649" indent="-52919">
              <a:lnSpc>
                <a:spcPct val="115599"/>
              </a:lnSpc>
              <a:buChar char="-"/>
              <a:tabLst>
                <a:tab pos="132510" algn="l"/>
              </a:tabLst>
            </a:pPr>
            <a:r>
              <a:rPr lang="es-ES" sz="933"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Fragmentación socioespacial en las áreas urbanas españolas. Retos para la cohesión social (URBAFRAG) (I+D estatal)</a:t>
            </a:r>
            <a:endParaRPr lang="ca-ES" sz="933" spc="-7"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a:p>
            <a:pPr marL="115999" marR="109649" indent="-52919">
              <a:lnSpc>
                <a:spcPct val="115599"/>
              </a:lnSpc>
              <a:buChar char="-"/>
              <a:tabLst>
                <a:tab pos="132510" algn="l"/>
              </a:tabLst>
            </a:pPr>
            <a:endParaRPr lang="ca-ES" sz="800" spc="-7" dirty="0">
              <a:solidFill>
                <a:srgbClr val="5B5B5B"/>
              </a:solidFill>
              <a:latin typeface="Tahoma"/>
              <a:cs typeface="Tahoma"/>
            </a:endParaRPr>
          </a:p>
          <a:p>
            <a:pPr marL="115999" marR="109649" indent="-52919">
              <a:lnSpc>
                <a:spcPct val="115599"/>
              </a:lnSpc>
              <a:buChar char="-"/>
              <a:tabLst>
                <a:tab pos="132510" algn="l"/>
              </a:tabLst>
            </a:pPr>
            <a:endParaRPr lang="ca-ES" sz="800" spc="-7" dirty="0">
              <a:solidFill>
                <a:srgbClr val="5B5B5B"/>
              </a:solidFill>
              <a:latin typeface="Tahoma"/>
              <a:cs typeface="Tahoma"/>
            </a:endParaRPr>
          </a:p>
          <a:p>
            <a:pPr marL="115999" marR="109649" indent="-52919">
              <a:lnSpc>
                <a:spcPct val="115599"/>
              </a:lnSpc>
              <a:buChar char="-"/>
              <a:tabLst>
                <a:tab pos="132510" algn="l"/>
              </a:tabLst>
            </a:pPr>
            <a:endParaRPr lang="ca-ES" sz="1067" spc="-7" dirty="0">
              <a:solidFill>
                <a:srgbClr val="5B5B5B"/>
              </a:solidFill>
              <a:latin typeface="Tahoma"/>
              <a:cs typeface="Tahoma"/>
            </a:endParaRPr>
          </a:p>
          <a:p>
            <a:pPr marL="115999" marR="109649" indent="-52919">
              <a:lnSpc>
                <a:spcPct val="115599"/>
              </a:lnSpc>
              <a:buChar char="-"/>
              <a:tabLst>
                <a:tab pos="132510" algn="l"/>
              </a:tabLst>
            </a:pPr>
            <a:endParaRPr lang="ca-ES" sz="800" spc="-7" dirty="0">
              <a:solidFill>
                <a:srgbClr val="5B5B5B"/>
              </a:solidFill>
              <a:latin typeface="Tahoma"/>
              <a:cs typeface="Tahoma"/>
            </a:endParaRPr>
          </a:p>
          <a:p>
            <a:pPr marL="115999" marR="109649" indent="-52919">
              <a:lnSpc>
                <a:spcPct val="115599"/>
              </a:lnSpc>
              <a:buChar char="-"/>
              <a:tabLst>
                <a:tab pos="132510" algn="l"/>
              </a:tabLst>
            </a:pPr>
            <a:endParaRPr sz="800" dirty="0">
              <a:latin typeface="Tahoma"/>
              <a:cs typeface="Tahoma"/>
            </a:endParaRPr>
          </a:p>
        </p:txBody>
      </p:sp>
      <p:sp>
        <p:nvSpPr>
          <p:cNvPr id="11" name="object 11"/>
          <p:cNvSpPr txBox="1">
            <a:spLocks noGrp="1"/>
          </p:cNvSpPr>
          <p:nvPr>
            <p:ph type="title"/>
          </p:nvPr>
        </p:nvSpPr>
        <p:spPr>
          <a:xfrm>
            <a:off x="442913" y="184757"/>
            <a:ext cx="8028425" cy="870324"/>
          </a:xfrm>
          <a:prstGeom prst="rect">
            <a:avLst/>
          </a:prstGeom>
        </p:spPr>
        <p:txBody>
          <a:bodyPr vert="horz" wrap="square" lIns="0" tIns="8467" rIns="0" bIns="0" rtlCol="0" anchor="ctr">
            <a:spAutoFit/>
          </a:bodyPr>
          <a:lstStyle/>
          <a:p>
            <a:pPr marL="8467">
              <a:lnSpc>
                <a:spcPct val="100000"/>
              </a:lnSpc>
              <a:spcBef>
                <a:spcPts val="67"/>
              </a:spcBef>
            </a:pPr>
            <a:r>
              <a:rPr sz="3200" b="1" spc="67" dirty="0">
                <a:latin typeface="Atkinson Hyperlegible" pitchFamily="50" charset="0"/>
                <a:ea typeface="Open Sans" panose="020B0606030504020204" pitchFamily="34" charset="0"/>
                <a:cs typeface="Open Sans" panose="020B0606030504020204" pitchFamily="34" charset="0"/>
              </a:rPr>
              <a:t>Recerca</a:t>
            </a:r>
            <a:br>
              <a:rPr lang="es-ES" spc="67" dirty="0">
                <a:latin typeface="Atkinson Hyperlegible" pitchFamily="50" charset="0"/>
                <a:ea typeface="Open Sans" panose="020B0606030504020204" pitchFamily="34" charset="0"/>
                <a:cs typeface="Open Sans" panose="020B0606030504020204" pitchFamily="34" charset="0"/>
              </a:rPr>
            </a:br>
            <a:r>
              <a:rPr lang="es-ES" sz="2400" spc="67" dirty="0" err="1">
                <a:latin typeface="Atkinson Hyperlegible" pitchFamily="50" charset="0"/>
                <a:ea typeface="Open Sans" panose="020B0606030504020204" pitchFamily="34" charset="0"/>
                <a:cs typeface="Open Sans" panose="020B0606030504020204" pitchFamily="34" charset="0"/>
              </a:rPr>
              <a:t>Quadres</a:t>
            </a:r>
            <a:r>
              <a:rPr lang="es-ES" sz="2400" spc="67" dirty="0">
                <a:latin typeface="Atkinson Hyperlegible" pitchFamily="50" charset="0"/>
                <a:ea typeface="Open Sans" panose="020B0606030504020204" pitchFamily="34" charset="0"/>
                <a:cs typeface="Open Sans" panose="020B0606030504020204" pitchFamily="34" charset="0"/>
              </a:rPr>
              <a:t> de Projectes de Recerca 2023</a:t>
            </a:r>
            <a:endParaRPr sz="2400" spc="67" dirty="0">
              <a:latin typeface="Atkinson Hyperlegible" pitchFamily="50" charset="0"/>
              <a:ea typeface="Open Sans" panose="020B0606030504020204" pitchFamily="34" charset="0"/>
              <a:cs typeface="Open Sans" panose="020B0606030504020204" pitchFamily="34" charset="0"/>
            </a:endParaRPr>
          </a:p>
        </p:txBody>
      </p:sp>
      <p:sp>
        <p:nvSpPr>
          <p:cNvPr id="2" name="Marcador de texto 1">
            <a:extLst>
              <a:ext uri="{FF2B5EF4-FFF2-40B4-BE49-F238E27FC236}">
                <a16:creationId xmlns:a16="http://schemas.microsoft.com/office/drawing/2014/main" id="{0496EB10-355F-C424-DD3C-D5F789515743}"/>
              </a:ext>
            </a:extLst>
          </p:cNvPr>
          <p:cNvSpPr>
            <a:spLocks noGrp="1"/>
          </p:cNvSpPr>
          <p:nvPr>
            <p:ph type="body" sz="quarter" idx="13"/>
          </p:nvPr>
        </p:nvSpPr>
        <p:spPr/>
        <p:txBody>
          <a:bodyPr/>
          <a:lstStyle/>
          <a:p>
            <a:r>
              <a:rPr lang="es-ES" dirty="0"/>
              <a:t>PROJECTES DE RECERCA</a:t>
            </a:r>
          </a:p>
        </p:txBody>
      </p:sp>
      <p:sp>
        <p:nvSpPr>
          <p:cNvPr id="12" name="Marcador de texto 11">
            <a:extLst>
              <a:ext uri="{FF2B5EF4-FFF2-40B4-BE49-F238E27FC236}">
                <a16:creationId xmlns:a16="http://schemas.microsoft.com/office/drawing/2014/main" id="{2875B947-EFB0-DEDA-813F-617EAD0E48F6}"/>
              </a:ext>
            </a:extLst>
          </p:cNvPr>
          <p:cNvSpPr>
            <a:spLocks noGrp="1"/>
          </p:cNvSpPr>
          <p:nvPr>
            <p:ph type="body" sz="quarter" idx="23"/>
          </p:nvPr>
        </p:nvSpPr>
        <p:spPr/>
        <p:txBody>
          <a:bodyPr/>
          <a:lstStyle/>
          <a:p>
            <a:pPr marL="0" indent="0">
              <a:buNone/>
            </a:pPr>
            <a:r>
              <a:rPr lang="es-ES" dirty="0"/>
              <a:t>PLA DE </a:t>
            </a:r>
            <a:r>
              <a:rPr lang="es-ES" dirty="0" err="1"/>
              <a:t>TREBALL</a:t>
            </a:r>
            <a:endParaRPr lang="es-ES" dirty="0"/>
          </a:p>
        </p:txBody>
      </p:sp>
      <p:sp>
        <p:nvSpPr>
          <p:cNvPr id="15" name="object 15"/>
          <p:cNvSpPr txBox="1">
            <a:spLocks noGrp="1"/>
          </p:cNvSpPr>
          <p:nvPr>
            <p:ph type="ftr" sz="quarter" idx="4294967295"/>
          </p:nvPr>
        </p:nvSpPr>
        <p:spPr>
          <a:xfrm>
            <a:off x="10567988" y="9448800"/>
            <a:ext cx="1624012" cy="307975"/>
          </a:xfrm>
          <a:prstGeom prst="rect">
            <a:avLst/>
          </a:prstGeom>
        </p:spPr>
        <p:txBody>
          <a:bodyPr vert="horz" wrap="square" lIns="0" tIns="0" rIns="0" bIns="0" rtlCol="0">
            <a:spAutoFit/>
          </a:bodyPr>
          <a:lstStyle>
            <a:defPPr>
              <a:defRPr kern="0"/>
            </a:defPPr>
            <a:lvl1pPr>
              <a:defRPr sz="2000" b="0" i="0">
                <a:solidFill>
                  <a:srgbClr val="F5F5EF"/>
                </a:solidFill>
                <a:latin typeface="Lucida Sans Unicode"/>
                <a:cs typeface="Lucida Sans Unicode"/>
              </a:defRPr>
            </a:lvl1pPr>
          </a:lstStyle>
          <a:p>
            <a:pPr marL="8467">
              <a:spcBef>
                <a:spcPts val="157"/>
              </a:spcBef>
            </a:pPr>
            <a:r>
              <a:rPr lang="es-ES" spc="120"/>
              <a:t>MARÇ</a:t>
            </a:r>
            <a:r>
              <a:rPr lang="es-ES" spc="365"/>
              <a:t> </a:t>
            </a:r>
            <a:r>
              <a:rPr lang="es-ES" spc="-20"/>
              <a:t>2023</a:t>
            </a:r>
            <a:endParaRPr spc="-13" dirty="0"/>
          </a:p>
        </p:txBody>
      </p:sp>
      <p:sp>
        <p:nvSpPr>
          <p:cNvPr id="16" name="object 16"/>
          <p:cNvSpPr txBox="1">
            <a:spLocks noGrp="1"/>
          </p:cNvSpPr>
          <p:nvPr>
            <p:ph type="dt" sz="half" idx="4294967295"/>
          </p:nvPr>
        </p:nvSpPr>
        <p:spPr>
          <a:xfrm>
            <a:off x="0" y="9474200"/>
            <a:ext cx="4164013" cy="307975"/>
          </a:xfrm>
          <a:prstGeom prst="rect">
            <a:avLst/>
          </a:prstGeom>
        </p:spPr>
        <p:txBody>
          <a:bodyPr vert="horz" wrap="square" lIns="0" tIns="0" rIns="0" bIns="0" rtlCol="0">
            <a:spAutoFit/>
          </a:bodyPr>
          <a:lstStyle>
            <a:defPPr>
              <a:defRPr kern="0"/>
            </a:defPPr>
            <a:lvl1pPr>
              <a:defRPr sz="2000" b="0" i="0">
                <a:solidFill>
                  <a:srgbClr val="F5F5EF"/>
                </a:solidFill>
                <a:latin typeface="Lucida Sans Unicode"/>
                <a:cs typeface="Lucida Sans Unicode"/>
              </a:defRPr>
            </a:lvl1pPr>
          </a:lstStyle>
          <a:p>
            <a:pPr marL="8467">
              <a:spcBef>
                <a:spcPts val="157"/>
              </a:spcBef>
            </a:pPr>
            <a:r>
              <a:rPr lang="es-ES" spc="130"/>
              <a:t>PLA</a:t>
            </a:r>
            <a:r>
              <a:rPr lang="es-ES" spc="370"/>
              <a:t> </a:t>
            </a:r>
            <a:r>
              <a:rPr lang="es-ES" spc="105"/>
              <a:t>DE</a:t>
            </a:r>
            <a:r>
              <a:rPr lang="es-ES" spc="370"/>
              <a:t> </a:t>
            </a:r>
            <a:r>
              <a:rPr lang="es-ES" spc="165"/>
              <a:t>TREBALL</a:t>
            </a:r>
            <a:r>
              <a:rPr lang="es-ES" spc="370"/>
              <a:t> </a:t>
            </a:r>
            <a:r>
              <a:rPr lang="es-ES" spc="220"/>
              <a:t>IERMB</a:t>
            </a:r>
            <a:r>
              <a:rPr lang="es-ES" spc="375"/>
              <a:t> </a:t>
            </a:r>
            <a:r>
              <a:rPr lang="es-ES" spc="-20"/>
              <a:t>2023</a:t>
            </a:r>
            <a:endParaRPr spc="-13"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3405825" y="1487828"/>
            <a:ext cx="2650067" cy="954172"/>
          </a:xfrm>
          <a:prstGeom prst="rect">
            <a:avLst/>
          </a:prstGeom>
          <a:solidFill>
            <a:srgbClr val="D1BEF7"/>
          </a:solidFill>
        </p:spPr>
        <p:txBody>
          <a:bodyPr vert="horz" wrap="square" lIns="0" tIns="170180" rIns="0" bIns="0" rtlCol="0">
            <a:spAutoFit/>
          </a:bodyPr>
          <a:lstStyle/>
          <a:p>
            <a:pPr marL="63080" marR="281531">
              <a:lnSpc>
                <a:spcPct val="114599"/>
              </a:lnSpc>
              <a:spcBef>
                <a:spcPts val="1340"/>
              </a:spcBef>
            </a:pPr>
            <a:r>
              <a:rPr lang="en-US" sz="1200" b="1" noProof="1">
                <a:solidFill>
                  <a:srgbClr val="5B5B5B"/>
                </a:solidFill>
                <a:latin typeface="Tahoma"/>
                <a:cs typeface="Tahoma"/>
              </a:rPr>
              <a:t>Projectes</a:t>
            </a:r>
            <a:r>
              <a:rPr lang="en-US" sz="1200" b="1" spc="70" noProof="1">
                <a:solidFill>
                  <a:srgbClr val="5B5B5B"/>
                </a:solidFill>
                <a:latin typeface="Tahoma"/>
                <a:cs typeface="Tahoma"/>
              </a:rPr>
              <a:t> </a:t>
            </a:r>
            <a:r>
              <a:rPr lang="en-US" sz="1200" b="1" noProof="1">
                <a:solidFill>
                  <a:srgbClr val="5B5B5B"/>
                </a:solidFill>
                <a:latin typeface="Tahoma"/>
                <a:cs typeface="Tahoma"/>
              </a:rPr>
              <a:t>de</a:t>
            </a:r>
            <a:r>
              <a:rPr lang="en-US" sz="1200" b="1" spc="73" noProof="1">
                <a:solidFill>
                  <a:srgbClr val="5B5B5B"/>
                </a:solidFill>
                <a:latin typeface="Tahoma"/>
                <a:cs typeface="Tahoma"/>
              </a:rPr>
              <a:t> </a:t>
            </a:r>
            <a:r>
              <a:rPr lang="en-US" sz="1200" b="1" noProof="1">
                <a:solidFill>
                  <a:srgbClr val="5B5B5B"/>
                </a:solidFill>
                <a:latin typeface="Tahoma"/>
                <a:cs typeface="Tahoma"/>
              </a:rPr>
              <a:t>recerca</a:t>
            </a:r>
            <a:r>
              <a:rPr lang="en-US" sz="1200" b="1" spc="70" noProof="1">
                <a:solidFill>
                  <a:srgbClr val="5B5B5B"/>
                </a:solidFill>
                <a:latin typeface="Tahoma"/>
                <a:cs typeface="Tahoma"/>
              </a:rPr>
              <a:t> </a:t>
            </a:r>
            <a:r>
              <a:rPr lang="en-US" sz="1200" b="1" spc="-7" noProof="1">
                <a:solidFill>
                  <a:srgbClr val="5B5B5B"/>
                </a:solidFill>
                <a:latin typeface="Tahoma"/>
                <a:cs typeface="Tahoma"/>
              </a:rPr>
              <a:t>aplicada </a:t>
            </a:r>
            <a:r>
              <a:rPr lang="en-US" sz="1200" b="1" noProof="1">
                <a:solidFill>
                  <a:srgbClr val="5B5B5B"/>
                </a:solidFill>
                <a:latin typeface="Tahoma"/>
                <a:cs typeface="Tahoma"/>
              </a:rPr>
              <a:t>(Contracte-Programa</a:t>
            </a:r>
            <a:r>
              <a:rPr lang="en-US" sz="1200" b="1" spc="87" noProof="1">
                <a:solidFill>
                  <a:srgbClr val="5B5B5B"/>
                </a:solidFill>
                <a:latin typeface="Tahoma"/>
                <a:cs typeface="Tahoma"/>
              </a:rPr>
              <a:t> </a:t>
            </a:r>
            <a:r>
              <a:rPr lang="en-US" sz="1200" b="1" spc="-13" noProof="1">
                <a:solidFill>
                  <a:srgbClr val="5B5B5B"/>
                </a:solidFill>
                <a:latin typeface="Tahoma"/>
                <a:cs typeface="Tahoma"/>
              </a:rPr>
              <a:t>AMB)</a:t>
            </a:r>
          </a:p>
          <a:p>
            <a:pPr marL="63080" marR="281531">
              <a:lnSpc>
                <a:spcPct val="114599"/>
              </a:lnSpc>
              <a:spcBef>
                <a:spcPts val="1340"/>
              </a:spcBef>
            </a:pPr>
            <a:endParaRPr lang="en-US" sz="1200" noProof="1">
              <a:latin typeface="Tahoma"/>
              <a:cs typeface="Tahoma"/>
            </a:endParaRPr>
          </a:p>
        </p:txBody>
      </p:sp>
      <p:sp>
        <p:nvSpPr>
          <p:cNvPr id="5" name="object 5"/>
          <p:cNvSpPr txBox="1"/>
          <p:nvPr/>
        </p:nvSpPr>
        <p:spPr>
          <a:xfrm>
            <a:off x="6096001" y="1492493"/>
            <a:ext cx="3533563" cy="974690"/>
          </a:xfrm>
          <a:prstGeom prst="rect">
            <a:avLst/>
          </a:prstGeom>
          <a:solidFill>
            <a:srgbClr val="D1BEF7"/>
          </a:solidFill>
        </p:spPr>
        <p:txBody>
          <a:bodyPr vert="horz" wrap="square" lIns="0" tIns="68580" rIns="0" bIns="0" rtlCol="0">
            <a:spAutoFit/>
          </a:bodyPr>
          <a:lstStyle/>
          <a:p>
            <a:pPr marL="63080" marR="85094"/>
            <a:r>
              <a:rPr lang="ca-ES" sz="100" b="1" dirty="0">
                <a:solidFill>
                  <a:srgbClr val="5B5B5B"/>
                </a:solidFill>
                <a:latin typeface="Tahoma"/>
                <a:cs typeface="Tahoma"/>
              </a:rPr>
              <a:t>  </a:t>
            </a:r>
            <a:r>
              <a:rPr lang="ca-ES" sz="1200" b="1" dirty="0">
                <a:solidFill>
                  <a:srgbClr val="5B5B5B"/>
                </a:solidFill>
                <a:latin typeface="Tahoma"/>
                <a:cs typeface="Tahoma"/>
              </a:rPr>
              <a:t>  </a:t>
            </a:r>
            <a:r>
              <a:rPr lang="ca-ES" sz="100" b="1" dirty="0">
                <a:solidFill>
                  <a:srgbClr val="5B5B5B"/>
                </a:solidFill>
                <a:latin typeface="Tahoma"/>
                <a:cs typeface="Tahoma"/>
              </a:rPr>
              <a:t>  </a:t>
            </a:r>
            <a:r>
              <a:rPr lang="ca-ES" sz="333" b="1" dirty="0">
                <a:solidFill>
                  <a:srgbClr val="5B5B5B"/>
                </a:solidFill>
                <a:latin typeface="Tahoma"/>
                <a:cs typeface="Tahoma"/>
              </a:rPr>
              <a:t>  </a:t>
            </a:r>
            <a:r>
              <a:rPr lang="ca-ES" sz="467" b="1" dirty="0">
                <a:solidFill>
                  <a:srgbClr val="5B5B5B"/>
                </a:solidFill>
                <a:latin typeface="Tahoma"/>
                <a:cs typeface="Tahoma"/>
              </a:rPr>
              <a:t> </a:t>
            </a:r>
            <a:r>
              <a:rPr lang="ca-ES" sz="1200" b="1" dirty="0">
                <a:solidFill>
                  <a:srgbClr val="5B5B5B"/>
                </a:solidFill>
                <a:latin typeface="Tahoma"/>
                <a:cs typeface="Tahoma"/>
              </a:rPr>
              <a:t>      </a:t>
            </a:r>
            <a:r>
              <a:rPr lang="ca-ES" sz="1200" b="1" noProof="1">
                <a:solidFill>
                  <a:srgbClr val="5B5B5B"/>
                </a:solidFill>
                <a:latin typeface="Tahoma"/>
                <a:cs typeface="Tahoma"/>
              </a:rPr>
              <a:t>Projectes</a:t>
            </a:r>
            <a:r>
              <a:rPr lang="ca-ES" sz="1200" b="1" spc="80" noProof="1">
                <a:solidFill>
                  <a:srgbClr val="5B5B5B"/>
                </a:solidFill>
                <a:latin typeface="Tahoma"/>
                <a:cs typeface="Tahoma"/>
              </a:rPr>
              <a:t> </a:t>
            </a:r>
            <a:r>
              <a:rPr lang="ca-ES" sz="1200" b="1" noProof="1">
                <a:solidFill>
                  <a:srgbClr val="5B5B5B"/>
                </a:solidFill>
                <a:latin typeface="Tahoma"/>
                <a:cs typeface="Tahoma"/>
              </a:rPr>
              <a:t>de</a:t>
            </a:r>
            <a:r>
              <a:rPr lang="ca-ES" sz="1200" b="1" spc="83" noProof="1">
                <a:solidFill>
                  <a:srgbClr val="5B5B5B"/>
                </a:solidFill>
                <a:latin typeface="Tahoma"/>
                <a:cs typeface="Tahoma"/>
              </a:rPr>
              <a:t> </a:t>
            </a:r>
            <a:r>
              <a:rPr lang="ca-ES" sz="1200" b="1" noProof="1">
                <a:solidFill>
                  <a:srgbClr val="5B5B5B"/>
                </a:solidFill>
                <a:latin typeface="Tahoma"/>
                <a:cs typeface="Tahoma"/>
              </a:rPr>
              <a:t>recerca</a:t>
            </a:r>
            <a:r>
              <a:rPr lang="ca-ES" sz="1200" b="1" spc="80" noProof="1">
                <a:solidFill>
                  <a:srgbClr val="5B5B5B"/>
                </a:solidFill>
                <a:latin typeface="Tahoma"/>
                <a:cs typeface="Tahoma"/>
              </a:rPr>
              <a:t> </a:t>
            </a:r>
            <a:r>
              <a:rPr lang="ca-ES" sz="1200" b="1" noProof="1">
                <a:solidFill>
                  <a:srgbClr val="5B5B5B"/>
                </a:solidFill>
                <a:latin typeface="Tahoma"/>
                <a:cs typeface="Tahoma"/>
              </a:rPr>
              <a:t>aplicada</a:t>
            </a:r>
            <a:r>
              <a:rPr lang="ca-ES" sz="1200" b="1" spc="76" noProof="1">
                <a:solidFill>
                  <a:srgbClr val="5B5B5B"/>
                </a:solidFill>
                <a:latin typeface="Tahoma"/>
                <a:cs typeface="Tahoma"/>
              </a:rPr>
              <a:t> </a:t>
            </a:r>
          </a:p>
          <a:p>
            <a:pPr marL="63080" marR="85094"/>
            <a:r>
              <a:rPr lang="ca-ES" sz="1200" b="1" spc="-7" noProof="1">
                <a:solidFill>
                  <a:srgbClr val="5B5B5B"/>
                </a:solidFill>
                <a:latin typeface="Tahoma"/>
                <a:cs typeface="Tahoma"/>
              </a:rPr>
              <a:t>         (Memoràndum</a:t>
            </a:r>
            <a:r>
              <a:rPr lang="ca-ES" sz="1200" b="1" spc="103" noProof="1">
                <a:solidFill>
                  <a:srgbClr val="5B5B5B"/>
                </a:solidFill>
                <a:latin typeface="Tahoma"/>
                <a:cs typeface="Tahoma"/>
              </a:rPr>
              <a:t> </a:t>
            </a:r>
            <a:r>
              <a:rPr lang="ca-ES" sz="1200" b="1" noProof="1">
                <a:solidFill>
                  <a:srgbClr val="5B5B5B"/>
                </a:solidFill>
                <a:latin typeface="Tahoma"/>
                <a:cs typeface="Tahoma"/>
              </a:rPr>
              <a:t>Aj. Barcelona).</a:t>
            </a:r>
          </a:p>
          <a:p>
            <a:pPr marL="63080" marR="85094"/>
            <a:r>
              <a:rPr lang="ca-ES" sz="267" b="1" spc="103" noProof="1">
                <a:solidFill>
                  <a:srgbClr val="5B5B5B"/>
                </a:solidFill>
                <a:latin typeface="Tahoma"/>
                <a:cs typeface="Tahoma"/>
              </a:rPr>
              <a:t> </a:t>
            </a:r>
          </a:p>
          <a:p>
            <a:pPr marL="63080" marR="85094"/>
            <a:r>
              <a:rPr lang="ca-ES" sz="1200" b="1" spc="27" noProof="1">
                <a:solidFill>
                  <a:srgbClr val="5B5B5B"/>
                </a:solidFill>
                <a:latin typeface="Tahoma"/>
                <a:cs typeface="Tahoma"/>
              </a:rPr>
              <a:t>        Altres </a:t>
            </a:r>
            <a:r>
              <a:rPr lang="ca-ES" sz="1200" b="1" spc="-7" noProof="1">
                <a:solidFill>
                  <a:srgbClr val="5B5B5B"/>
                </a:solidFill>
                <a:latin typeface="Tahoma"/>
                <a:cs typeface="Tahoma"/>
              </a:rPr>
              <a:t>projectes</a:t>
            </a:r>
          </a:p>
          <a:p>
            <a:pPr marL="63080" marR="85094">
              <a:spcBef>
                <a:spcPts val="540"/>
              </a:spcBef>
            </a:pPr>
            <a:endParaRPr sz="1600" dirty="0">
              <a:latin typeface="Tahoma"/>
              <a:cs typeface="Tahoma"/>
            </a:endParaRPr>
          </a:p>
        </p:txBody>
      </p:sp>
      <p:sp>
        <p:nvSpPr>
          <p:cNvPr id="6" name="object 6"/>
          <p:cNvSpPr txBox="1"/>
          <p:nvPr/>
        </p:nvSpPr>
        <p:spPr>
          <a:xfrm>
            <a:off x="9709780" y="1501817"/>
            <a:ext cx="1766570" cy="954172"/>
          </a:xfrm>
          <a:prstGeom prst="rect">
            <a:avLst/>
          </a:prstGeom>
          <a:solidFill>
            <a:srgbClr val="D1BEF7"/>
          </a:solidFill>
        </p:spPr>
        <p:txBody>
          <a:bodyPr vert="horz" wrap="square" lIns="0" tIns="170180" rIns="0" bIns="0" rtlCol="0">
            <a:spAutoFit/>
          </a:bodyPr>
          <a:lstStyle/>
          <a:p>
            <a:pPr marL="63080" marR="100335">
              <a:lnSpc>
                <a:spcPct val="114599"/>
              </a:lnSpc>
              <a:spcBef>
                <a:spcPts val="1340"/>
              </a:spcBef>
            </a:pPr>
            <a:r>
              <a:rPr lang="ca-ES" sz="1200" b="1" noProof="1">
                <a:solidFill>
                  <a:srgbClr val="5B5B5B"/>
                </a:solidFill>
                <a:latin typeface="Tahoma"/>
                <a:cs typeface="Tahoma"/>
              </a:rPr>
              <a:t>Projectes</a:t>
            </a:r>
            <a:r>
              <a:rPr lang="ca-ES" sz="1200" b="1" spc="23" noProof="1">
                <a:solidFill>
                  <a:srgbClr val="5B5B5B"/>
                </a:solidFill>
                <a:latin typeface="Tahoma"/>
                <a:cs typeface="Tahoma"/>
              </a:rPr>
              <a:t> </a:t>
            </a:r>
            <a:r>
              <a:rPr lang="ca-ES" sz="1200" b="1" noProof="1">
                <a:solidFill>
                  <a:srgbClr val="5B5B5B"/>
                </a:solidFill>
                <a:latin typeface="Tahoma"/>
                <a:cs typeface="Tahoma"/>
              </a:rPr>
              <a:t>de</a:t>
            </a:r>
            <a:r>
              <a:rPr lang="ca-ES" sz="1200" b="1" spc="23" noProof="1">
                <a:solidFill>
                  <a:srgbClr val="5B5B5B"/>
                </a:solidFill>
                <a:latin typeface="Tahoma"/>
                <a:cs typeface="Tahoma"/>
              </a:rPr>
              <a:t> </a:t>
            </a:r>
            <a:r>
              <a:rPr lang="ca-ES" sz="1200" b="1" spc="-7" noProof="1">
                <a:solidFill>
                  <a:srgbClr val="5B5B5B"/>
                </a:solidFill>
                <a:latin typeface="Tahoma"/>
                <a:cs typeface="Tahoma"/>
              </a:rPr>
              <a:t>recerca </a:t>
            </a:r>
            <a:r>
              <a:rPr lang="ca-ES" sz="1200" b="1" noProof="1">
                <a:solidFill>
                  <a:srgbClr val="5B5B5B"/>
                </a:solidFill>
                <a:latin typeface="Tahoma"/>
                <a:cs typeface="Tahoma"/>
              </a:rPr>
              <a:t>bàsica</a:t>
            </a:r>
            <a:r>
              <a:rPr lang="ca-ES" sz="1200" b="1" spc="60" noProof="1">
                <a:solidFill>
                  <a:srgbClr val="5B5B5B"/>
                </a:solidFill>
                <a:latin typeface="Tahoma"/>
                <a:cs typeface="Tahoma"/>
              </a:rPr>
              <a:t> </a:t>
            </a:r>
            <a:r>
              <a:rPr lang="ca-ES" sz="1200" b="1" spc="-7" noProof="1">
                <a:solidFill>
                  <a:srgbClr val="5B5B5B"/>
                </a:solidFill>
                <a:latin typeface="Tahoma"/>
                <a:cs typeface="Tahoma"/>
              </a:rPr>
              <a:t>competitiva</a:t>
            </a:r>
          </a:p>
          <a:p>
            <a:pPr marL="63080" marR="100335">
              <a:lnSpc>
                <a:spcPct val="114599"/>
              </a:lnSpc>
              <a:spcBef>
                <a:spcPts val="1340"/>
              </a:spcBef>
            </a:pPr>
            <a:endParaRPr lang="ca-ES" sz="1200" noProof="1">
              <a:latin typeface="Tahoma"/>
              <a:cs typeface="Tahoma"/>
            </a:endParaRPr>
          </a:p>
        </p:txBody>
      </p:sp>
      <p:sp>
        <p:nvSpPr>
          <p:cNvPr id="7" name="object 7"/>
          <p:cNvSpPr txBox="1"/>
          <p:nvPr/>
        </p:nvSpPr>
        <p:spPr>
          <a:xfrm>
            <a:off x="696795" y="2570516"/>
            <a:ext cx="2650067" cy="3267048"/>
          </a:xfrm>
          <a:prstGeom prst="rect">
            <a:avLst/>
          </a:prstGeom>
          <a:solidFill>
            <a:srgbClr val="D1BEF7"/>
          </a:solidFill>
        </p:spPr>
        <p:txBody>
          <a:bodyPr vert="horz" wrap="square" lIns="0" tIns="0" rIns="0" bIns="0" rtlCol="0">
            <a:spAutoFit/>
          </a:bodyPr>
          <a:lstStyle/>
          <a:p>
            <a:pPr>
              <a:lnSpc>
                <a:spcPct val="100000"/>
              </a:lnSpc>
            </a:pPr>
            <a:endParaRPr sz="2267" dirty="0">
              <a:latin typeface="Times New Roman"/>
              <a:cs typeface="Times New Roman"/>
            </a:endParaRPr>
          </a:p>
          <a:p>
            <a:pPr>
              <a:lnSpc>
                <a:spcPct val="100000"/>
              </a:lnSpc>
            </a:pPr>
            <a:endParaRPr sz="2267" dirty="0">
              <a:latin typeface="Times New Roman"/>
              <a:cs typeface="Times New Roman"/>
            </a:endParaRPr>
          </a:p>
          <a:p>
            <a:pPr>
              <a:spcBef>
                <a:spcPts val="17"/>
              </a:spcBef>
            </a:pPr>
            <a:endParaRPr lang="ca-ES" sz="2867" dirty="0">
              <a:latin typeface="Times New Roman"/>
              <a:cs typeface="Times New Roman"/>
            </a:endParaRPr>
          </a:p>
          <a:p>
            <a:pPr marL="356888" marR="351808" indent="241312">
              <a:lnSpc>
                <a:spcPct val="114999"/>
              </a:lnSpc>
            </a:pPr>
            <a:r>
              <a:rPr lang="en-US" sz="1667" b="1" noProof="1">
                <a:solidFill>
                  <a:srgbClr val="5B5B5B"/>
                </a:solidFill>
                <a:latin typeface="Tahoma"/>
                <a:cs typeface="Tahoma"/>
              </a:rPr>
              <a:t>Convivència</a:t>
            </a:r>
            <a:r>
              <a:rPr sz="1667" b="1" spc="263" dirty="0">
                <a:solidFill>
                  <a:srgbClr val="5B5B5B"/>
                </a:solidFill>
                <a:latin typeface="Tahoma"/>
                <a:cs typeface="Tahoma"/>
              </a:rPr>
              <a:t> </a:t>
            </a:r>
            <a:r>
              <a:rPr sz="1667" b="1" dirty="0">
                <a:solidFill>
                  <a:srgbClr val="5B5B5B"/>
                </a:solidFill>
                <a:latin typeface="Tahoma"/>
                <a:cs typeface="Tahoma"/>
              </a:rPr>
              <a:t>i Seguretat</a:t>
            </a:r>
            <a:r>
              <a:rPr sz="1667" b="1" spc="136" dirty="0">
                <a:solidFill>
                  <a:srgbClr val="5B5B5B"/>
                </a:solidFill>
                <a:latin typeface="Tahoma"/>
                <a:cs typeface="Tahoma"/>
              </a:rPr>
              <a:t> </a:t>
            </a:r>
            <a:r>
              <a:rPr sz="1667" b="1" spc="-7" dirty="0">
                <a:solidFill>
                  <a:srgbClr val="5B5B5B"/>
                </a:solidFill>
                <a:latin typeface="Tahoma"/>
                <a:cs typeface="Tahoma"/>
              </a:rPr>
              <a:t>Urbana</a:t>
            </a:r>
            <a:endParaRPr lang="ca-ES" sz="1667" b="1" spc="-7" dirty="0">
              <a:solidFill>
                <a:srgbClr val="5B5B5B"/>
              </a:solidFill>
              <a:latin typeface="Tahoma"/>
              <a:cs typeface="Tahoma"/>
            </a:endParaRPr>
          </a:p>
          <a:p>
            <a:pPr marL="356888" marR="351808" indent="241312">
              <a:lnSpc>
                <a:spcPct val="114999"/>
              </a:lnSpc>
            </a:pPr>
            <a:endParaRPr lang="ca-ES" sz="1667" b="1" spc="-7" dirty="0">
              <a:solidFill>
                <a:srgbClr val="5B5B5B"/>
              </a:solidFill>
              <a:latin typeface="Tahoma"/>
              <a:cs typeface="Tahoma"/>
            </a:endParaRPr>
          </a:p>
          <a:p>
            <a:pPr marL="356888" marR="351808" indent="241312">
              <a:lnSpc>
                <a:spcPct val="114999"/>
              </a:lnSpc>
            </a:pPr>
            <a:endParaRPr lang="ca-ES" sz="1667" b="1" spc="-7" dirty="0">
              <a:solidFill>
                <a:srgbClr val="5B5B5B"/>
              </a:solidFill>
              <a:latin typeface="Tahoma"/>
              <a:cs typeface="Tahoma"/>
            </a:endParaRPr>
          </a:p>
          <a:p>
            <a:pPr marL="356888" marR="351808" indent="241312">
              <a:lnSpc>
                <a:spcPct val="114999"/>
              </a:lnSpc>
            </a:pPr>
            <a:endParaRPr lang="ca-ES" sz="1667" b="1" spc="-7" dirty="0">
              <a:solidFill>
                <a:srgbClr val="5B5B5B"/>
              </a:solidFill>
              <a:latin typeface="Tahoma"/>
              <a:cs typeface="Tahoma"/>
            </a:endParaRPr>
          </a:p>
          <a:p>
            <a:pPr marL="356888" marR="351808" indent="241312">
              <a:lnSpc>
                <a:spcPct val="114999"/>
              </a:lnSpc>
            </a:pPr>
            <a:endParaRPr lang="ca-ES" sz="2133" b="1" spc="-7" dirty="0">
              <a:solidFill>
                <a:srgbClr val="5B5B5B"/>
              </a:solidFill>
              <a:latin typeface="Tahoma"/>
              <a:cs typeface="Tahoma"/>
            </a:endParaRPr>
          </a:p>
          <a:p>
            <a:pPr marL="356888" marR="351808" indent="241312">
              <a:lnSpc>
                <a:spcPct val="114999"/>
              </a:lnSpc>
            </a:pPr>
            <a:endParaRPr lang="ca-ES" sz="400" b="1" spc="-7" dirty="0">
              <a:solidFill>
                <a:srgbClr val="5B5B5B"/>
              </a:solidFill>
              <a:latin typeface="Tahoma"/>
              <a:cs typeface="Tahoma"/>
            </a:endParaRPr>
          </a:p>
          <a:p>
            <a:pPr marL="356888" marR="351808" indent="241312">
              <a:lnSpc>
                <a:spcPct val="114999"/>
              </a:lnSpc>
            </a:pPr>
            <a:endParaRPr lang="ca-ES" sz="1067" b="1" spc="-7" dirty="0">
              <a:solidFill>
                <a:srgbClr val="5B5B5B"/>
              </a:solidFill>
              <a:latin typeface="Tahoma"/>
              <a:cs typeface="Tahoma"/>
            </a:endParaRPr>
          </a:p>
          <a:p>
            <a:pPr marL="356888" marR="351808" indent="241312">
              <a:lnSpc>
                <a:spcPct val="114999"/>
              </a:lnSpc>
            </a:pPr>
            <a:endParaRPr lang="ca-ES" sz="100" b="1" spc="-7" dirty="0">
              <a:solidFill>
                <a:srgbClr val="5B5B5B"/>
              </a:solidFill>
              <a:latin typeface="Tahoma"/>
              <a:cs typeface="Tahoma"/>
            </a:endParaRPr>
          </a:p>
        </p:txBody>
      </p:sp>
      <p:sp>
        <p:nvSpPr>
          <p:cNvPr id="8" name="object 8"/>
          <p:cNvSpPr txBox="1"/>
          <p:nvPr/>
        </p:nvSpPr>
        <p:spPr>
          <a:xfrm>
            <a:off x="3395665" y="2578691"/>
            <a:ext cx="2650067" cy="3261470"/>
          </a:xfrm>
          <a:prstGeom prst="rect">
            <a:avLst/>
          </a:prstGeom>
          <a:solidFill>
            <a:srgbClr val="DDD5EB"/>
          </a:solidFill>
        </p:spPr>
        <p:txBody>
          <a:bodyPr vert="horz" wrap="square" lIns="0" tIns="0" rIns="0" bIns="0" rtlCol="0">
            <a:spAutoFit/>
          </a:bodyPr>
          <a:lstStyle/>
          <a:p>
            <a:pPr>
              <a:lnSpc>
                <a:spcPct val="100000"/>
              </a:lnSpc>
            </a:pPr>
            <a:endParaRPr sz="1267" dirty="0">
              <a:latin typeface="Times New Roman"/>
              <a:cs typeface="Times New Roman"/>
            </a:endParaRPr>
          </a:p>
          <a:p>
            <a:pPr marL="63080" marR="101182">
              <a:lnSpc>
                <a:spcPct val="116100"/>
              </a:lnSpc>
              <a:tabLst>
                <a:tab pos="132510" algn="l"/>
              </a:tabLst>
            </a:pPr>
            <a:r>
              <a:rPr lang="ca-ES" sz="1000" dirty="0">
                <a:latin typeface="Times New Roman"/>
                <a:cs typeface="Times New Roman"/>
              </a:rPr>
              <a:t>- </a:t>
            </a:r>
            <a:r>
              <a:rPr lang="ca-ES" sz="933" noProof="1">
                <a:solidFill>
                  <a:srgbClr val="5B5B5B"/>
                </a:solidFill>
                <a:latin typeface="Tahoma"/>
                <a:cs typeface="Tahoma"/>
              </a:rPr>
              <a:t>Enquesta</a:t>
            </a:r>
            <a:r>
              <a:rPr lang="ca-ES" sz="933" spc="70" noProof="1">
                <a:solidFill>
                  <a:srgbClr val="5B5B5B"/>
                </a:solidFill>
                <a:latin typeface="Tahoma"/>
                <a:cs typeface="Tahoma"/>
              </a:rPr>
              <a:t> </a:t>
            </a:r>
            <a:r>
              <a:rPr lang="ca-ES" sz="933" spc="37" noProof="1">
                <a:solidFill>
                  <a:srgbClr val="5B5B5B"/>
                </a:solidFill>
                <a:latin typeface="Tahoma"/>
                <a:cs typeface="Tahoma"/>
              </a:rPr>
              <a:t>de</a:t>
            </a:r>
            <a:r>
              <a:rPr lang="ca-ES" sz="933" spc="70" noProof="1">
                <a:solidFill>
                  <a:srgbClr val="5B5B5B"/>
                </a:solidFill>
                <a:latin typeface="Tahoma"/>
                <a:cs typeface="Tahoma"/>
              </a:rPr>
              <a:t> </a:t>
            </a:r>
            <a:r>
              <a:rPr lang="ca-ES" sz="933" noProof="1">
                <a:solidFill>
                  <a:srgbClr val="5B5B5B"/>
                </a:solidFill>
                <a:latin typeface="Tahoma"/>
                <a:cs typeface="Tahoma"/>
              </a:rPr>
              <a:t>Relacions</a:t>
            </a:r>
            <a:r>
              <a:rPr lang="ca-ES" sz="933" spc="70" noProof="1">
                <a:solidFill>
                  <a:srgbClr val="5B5B5B"/>
                </a:solidFill>
                <a:latin typeface="Tahoma"/>
                <a:cs typeface="Tahoma"/>
              </a:rPr>
              <a:t> </a:t>
            </a:r>
            <a:r>
              <a:rPr lang="ca-ES" sz="933" noProof="1">
                <a:solidFill>
                  <a:srgbClr val="5B5B5B"/>
                </a:solidFill>
                <a:latin typeface="Tahoma"/>
                <a:cs typeface="Tahoma"/>
              </a:rPr>
              <a:t>Veïnals</a:t>
            </a:r>
            <a:r>
              <a:rPr lang="ca-ES" sz="933" spc="73" noProof="1">
                <a:solidFill>
                  <a:srgbClr val="5B5B5B"/>
                </a:solidFill>
                <a:latin typeface="Tahoma"/>
                <a:cs typeface="Tahoma"/>
              </a:rPr>
              <a:t> </a:t>
            </a:r>
            <a:r>
              <a:rPr lang="ca-ES" sz="933" noProof="1">
                <a:solidFill>
                  <a:srgbClr val="5B5B5B"/>
                </a:solidFill>
                <a:latin typeface="Tahoma"/>
                <a:cs typeface="Tahoma"/>
              </a:rPr>
              <a:t>i</a:t>
            </a:r>
            <a:r>
              <a:rPr lang="ca-ES" sz="933" spc="70" noProof="1">
                <a:solidFill>
                  <a:srgbClr val="5B5B5B"/>
                </a:solidFill>
                <a:latin typeface="Tahoma"/>
                <a:cs typeface="Tahoma"/>
              </a:rPr>
              <a:t> </a:t>
            </a:r>
            <a:r>
              <a:rPr lang="ca-ES" sz="933" spc="-7" noProof="1">
                <a:solidFill>
                  <a:srgbClr val="5B5B5B"/>
                </a:solidFill>
                <a:latin typeface="Tahoma"/>
                <a:cs typeface="Tahoma"/>
              </a:rPr>
              <a:t>Convivència</a:t>
            </a:r>
          </a:p>
          <a:p>
            <a:pPr marL="63080" marR="101182">
              <a:lnSpc>
                <a:spcPct val="116100"/>
              </a:lnSpc>
              <a:tabLst>
                <a:tab pos="132510" algn="l"/>
              </a:tabLst>
            </a:pPr>
            <a:r>
              <a:rPr lang="ca-ES" sz="933" spc="-7" noProof="1">
                <a:solidFill>
                  <a:srgbClr val="5B5B5B"/>
                </a:solidFill>
                <a:latin typeface="Tahoma"/>
                <a:cs typeface="Tahoma"/>
              </a:rPr>
              <a:t>  </a:t>
            </a:r>
            <a:r>
              <a:rPr lang="ca-ES" sz="933" noProof="1">
                <a:solidFill>
                  <a:srgbClr val="5B5B5B"/>
                </a:solidFill>
                <a:latin typeface="Tahoma"/>
                <a:cs typeface="Tahoma"/>
              </a:rPr>
              <a:t>2022. Anàlisi i Informes.</a:t>
            </a:r>
            <a:r>
              <a:rPr lang="ca-ES" sz="933" spc="20" noProof="1">
                <a:solidFill>
                  <a:srgbClr val="5B5B5B"/>
                </a:solidFill>
                <a:latin typeface="Tahoma"/>
                <a:cs typeface="Tahoma"/>
              </a:rPr>
              <a:t> </a:t>
            </a:r>
            <a:endParaRPr lang="ca-ES" sz="933" spc="-7" noProof="1">
              <a:solidFill>
                <a:srgbClr val="5B5B5B"/>
              </a:solidFill>
              <a:latin typeface="Tahoma"/>
              <a:cs typeface="Tahoma"/>
            </a:endParaRPr>
          </a:p>
          <a:p>
            <a:pPr marL="63080" marR="101182">
              <a:lnSpc>
                <a:spcPct val="116100"/>
              </a:lnSpc>
              <a:tabLst>
                <a:tab pos="132510" algn="l"/>
              </a:tabLst>
            </a:pPr>
            <a:endParaRPr lang="ca-ES" sz="333" noProof="1">
              <a:latin typeface="Tahoma"/>
              <a:cs typeface="Tahoma"/>
            </a:endParaRPr>
          </a:p>
          <a:p>
            <a:pPr marL="155371" marR="465267" indent="-92291">
              <a:lnSpc>
                <a:spcPct val="116100"/>
              </a:lnSpc>
              <a:buChar char="-"/>
              <a:tabLst>
                <a:tab pos="132510" algn="l"/>
              </a:tabLst>
            </a:pPr>
            <a:r>
              <a:rPr lang="ca-ES" sz="933" noProof="1">
                <a:solidFill>
                  <a:srgbClr val="5B5B5B"/>
                </a:solidFill>
                <a:latin typeface="Tahoma"/>
                <a:cs typeface="Tahoma"/>
              </a:rPr>
              <a:t>Guia per al foment de la vida</a:t>
            </a:r>
            <a:r>
              <a:rPr lang="ca-ES" sz="933" spc="33" noProof="1">
                <a:solidFill>
                  <a:srgbClr val="5B5B5B"/>
                </a:solidFill>
                <a:latin typeface="Tahoma"/>
                <a:cs typeface="Tahoma"/>
              </a:rPr>
              <a:t> </a:t>
            </a:r>
            <a:r>
              <a:rPr lang="ca-ES" sz="933" spc="30" noProof="1">
                <a:solidFill>
                  <a:srgbClr val="5B5B5B"/>
                </a:solidFill>
                <a:latin typeface="Tahoma"/>
                <a:cs typeface="Tahoma"/>
              </a:rPr>
              <a:t>pública</a:t>
            </a:r>
            <a:r>
              <a:rPr lang="ca-ES" sz="933" spc="37" noProof="1">
                <a:solidFill>
                  <a:srgbClr val="5B5B5B"/>
                </a:solidFill>
                <a:latin typeface="Tahoma"/>
                <a:cs typeface="Tahoma"/>
              </a:rPr>
              <a:t> </a:t>
            </a:r>
            <a:r>
              <a:rPr lang="ca-ES" sz="933" noProof="1">
                <a:solidFill>
                  <a:srgbClr val="5B5B5B"/>
                </a:solidFill>
                <a:latin typeface="Tahoma"/>
                <a:cs typeface="Tahoma"/>
              </a:rPr>
              <a:t>als</a:t>
            </a:r>
            <a:r>
              <a:rPr lang="ca-ES" sz="933" spc="37" noProof="1">
                <a:solidFill>
                  <a:srgbClr val="5B5B5B"/>
                </a:solidFill>
                <a:latin typeface="Tahoma"/>
                <a:cs typeface="Tahoma"/>
              </a:rPr>
              <a:t> </a:t>
            </a:r>
            <a:r>
              <a:rPr lang="ca-ES" sz="933" noProof="1">
                <a:solidFill>
                  <a:srgbClr val="5B5B5B"/>
                </a:solidFill>
                <a:latin typeface="Tahoma"/>
                <a:cs typeface="Tahoma"/>
              </a:rPr>
              <a:t>barris</a:t>
            </a:r>
            <a:r>
              <a:rPr lang="ca-ES" sz="933" spc="37" noProof="1">
                <a:solidFill>
                  <a:srgbClr val="5B5B5B"/>
                </a:solidFill>
                <a:latin typeface="Tahoma"/>
                <a:cs typeface="Tahoma"/>
              </a:rPr>
              <a:t> </a:t>
            </a:r>
            <a:r>
              <a:rPr lang="ca-ES" sz="933" spc="-7" noProof="1">
                <a:solidFill>
                  <a:srgbClr val="5B5B5B"/>
                </a:solidFill>
                <a:latin typeface="Tahoma"/>
                <a:cs typeface="Tahoma"/>
              </a:rPr>
              <a:t>metropolitans</a:t>
            </a:r>
          </a:p>
          <a:p>
            <a:pPr marL="63080" marR="465267">
              <a:lnSpc>
                <a:spcPct val="116100"/>
              </a:lnSpc>
              <a:tabLst>
                <a:tab pos="132510" algn="l"/>
              </a:tabLst>
            </a:pPr>
            <a:endParaRPr lang="ca-ES" sz="333" spc="-7" noProof="1">
              <a:solidFill>
                <a:srgbClr val="5B5B5B"/>
              </a:solidFill>
              <a:latin typeface="Tahoma"/>
              <a:cs typeface="Tahoma"/>
            </a:endParaRPr>
          </a:p>
          <a:p>
            <a:pPr marL="155371" marR="465267" indent="-92291">
              <a:lnSpc>
                <a:spcPct val="116100"/>
              </a:lnSpc>
              <a:buChar char="-"/>
              <a:tabLst>
                <a:tab pos="132510" algn="l"/>
              </a:tabLst>
            </a:pPr>
            <a:r>
              <a:rPr lang="ca-ES" sz="933" spc="-7" noProof="1">
                <a:solidFill>
                  <a:srgbClr val="5B5B5B"/>
                </a:solidFill>
                <a:latin typeface="Tahoma"/>
                <a:cs typeface="Tahoma"/>
              </a:rPr>
              <a:t>Sociabilitat i dinamització dels parcs metropolitans</a:t>
            </a:r>
          </a:p>
          <a:p>
            <a:pPr marL="63080" marR="465267">
              <a:lnSpc>
                <a:spcPct val="116100"/>
              </a:lnSpc>
              <a:tabLst>
                <a:tab pos="132510" algn="l"/>
              </a:tabLst>
            </a:pPr>
            <a:endParaRPr lang="ca-ES" sz="267" noProof="1">
              <a:latin typeface="Tahoma"/>
              <a:cs typeface="Tahoma"/>
            </a:endParaRPr>
          </a:p>
          <a:p>
            <a:pPr marL="63080" marR="67737">
              <a:lnSpc>
                <a:spcPct val="116100"/>
              </a:lnSpc>
              <a:tabLst>
                <a:tab pos="132510" algn="l"/>
              </a:tabLst>
            </a:pPr>
            <a:endParaRPr lang="ca-ES" sz="267" noProof="1">
              <a:latin typeface="Tahoma"/>
              <a:cs typeface="Tahoma"/>
            </a:endParaRPr>
          </a:p>
          <a:p>
            <a:pPr marL="124890" marR="298888" indent="-61810">
              <a:lnSpc>
                <a:spcPct val="116100"/>
              </a:lnSpc>
              <a:buChar char="-"/>
              <a:tabLst>
                <a:tab pos="132510" algn="l"/>
              </a:tabLst>
            </a:pPr>
            <a:r>
              <a:rPr lang="ca-ES" sz="933" noProof="1">
                <a:solidFill>
                  <a:srgbClr val="5B5B5B"/>
                </a:solidFill>
                <a:latin typeface="Tahoma"/>
                <a:cs typeface="Tahoma"/>
              </a:rPr>
              <a:t>Enquesta</a:t>
            </a:r>
            <a:r>
              <a:rPr lang="ca-ES" sz="933" spc="117" noProof="1">
                <a:solidFill>
                  <a:srgbClr val="5B5B5B"/>
                </a:solidFill>
                <a:latin typeface="Tahoma"/>
                <a:cs typeface="Tahoma"/>
              </a:rPr>
              <a:t> </a:t>
            </a:r>
            <a:r>
              <a:rPr lang="ca-ES" sz="933" spc="37" noProof="1">
                <a:solidFill>
                  <a:srgbClr val="5B5B5B"/>
                </a:solidFill>
                <a:latin typeface="Tahoma"/>
                <a:cs typeface="Tahoma"/>
              </a:rPr>
              <a:t>de</a:t>
            </a:r>
            <a:r>
              <a:rPr lang="ca-ES" sz="933" spc="120" noProof="1">
                <a:solidFill>
                  <a:srgbClr val="5B5B5B"/>
                </a:solidFill>
                <a:latin typeface="Tahoma"/>
                <a:cs typeface="Tahoma"/>
              </a:rPr>
              <a:t> </a:t>
            </a:r>
            <a:r>
              <a:rPr lang="ca-ES" sz="933" noProof="1">
                <a:solidFill>
                  <a:srgbClr val="5B5B5B"/>
                </a:solidFill>
                <a:latin typeface="Tahoma"/>
                <a:cs typeface="Tahoma"/>
              </a:rPr>
              <a:t>victimització</a:t>
            </a:r>
            <a:r>
              <a:rPr lang="ca-ES" sz="933" spc="120" noProof="1">
                <a:solidFill>
                  <a:srgbClr val="5B5B5B"/>
                </a:solidFill>
                <a:latin typeface="Tahoma"/>
                <a:cs typeface="Tahoma"/>
              </a:rPr>
              <a:t> </a:t>
            </a:r>
            <a:r>
              <a:rPr lang="ca-ES" sz="933" spc="27" noProof="1">
                <a:solidFill>
                  <a:srgbClr val="5B5B5B"/>
                </a:solidFill>
                <a:latin typeface="Tahoma"/>
                <a:cs typeface="Tahoma"/>
              </a:rPr>
              <a:t>metropolitana </a:t>
            </a:r>
            <a:r>
              <a:rPr sz="933" dirty="0">
                <a:solidFill>
                  <a:srgbClr val="5B5B5B"/>
                </a:solidFill>
                <a:latin typeface="Tahoma"/>
                <a:cs typeface="Tahoma"/>
              </a:rPr>
              <a:t>202</a:t>
            </a:r>
            <a:r>
              <a:rPr lang="ca-ES" sz="933" dirty="0">
                <a:solidFill>
                  <a:srgbClr val="5B5B5B"/>
                </a:solidFill>
                <a:latin typeface="Tahoma"/>
                <a:cs typeface="Tahoma"/>
              </a:rPr>
              <a:t>3</a:t>
            </a:r>
            <a:r>
              <a:rPr sz="933" spc="20" dirty="0">
                <a:solidFill>
                  <a:srgbClr val="5B5B5B"/>
                </a:solidFill>
                <a:latin typeface="Tahoma"/>
                <a:cs typeface="Tahoma"/>
              </a:rPr>
              <a:t> </a:t>
            </a:r>
            <a:r>
              <a:rPr sz="933" spc="-7" dirty="0">
                <a:solidFill>
                  <a:srgbClr val="5B5B5B"/>
                </a:solidFill>
                <a:latin typeface="Tahoma"/>
                <a:cs typeface="Tahoma"/>
              </a:rPr>
              <a:t>(EVAMB)</a:t>
            </a:r>
            <a:endParaRPr lang="ca-ES" sz="933" spc="-7" dirty="0">
              <a:solidFill>
                <a:srgbClr val="5B5B5B"/>
              </a:solidFill>
              <a:latin typeface="Tahoma"/>
              <a:cs typeface="Tahoma"/>
            </a:endParaRPr>
          </a:p>
          <a:p>
            <a:pPr marL="63080" marR="298888">
              <a:lnSpc>
                <a:spcPct val="116100"/>
              </a:lnSpc>
              <a:tabLst>
                <a:tab pos="132510" algn="l"/>
              </a:tabLst>
            </a:pPr>
            <a:endParaRPr sz="267" dirty="0">
              <a:latin typeface="Tahoma"/>
              <a:cs typeface="Tahoma"/>
            </a:endParaRPr>
          </a:p>
          <a:p>
            <a:pPr marL="63080" marR="196860">
              <a:lnSpc>
                <a:spcPct val="116100"/>
              </a:lnSpc>
              <a:tabLst>
                <a:tab pos="132510" algn="l"/>
              </a:tabLst>
            </a:pPr>
            <a:endParaRPr lang="ca-ES" sz="933" spc="-13" dirty="0">
              <a:solidFill>
                <a:schemeClr val="tx1">
                  <a:lumMod val="65000"/>
                  <a:lumOff val="35000"/>
                </a:schemeClr>
              </a:solidFill>
              <a:latin typeface="Tahoma"/>
              <a:cs typeface="Tahoma"/>
            </a:endParaRPr>
          </a:p>
          <a:p>
            <a:pPr marL="63080" marR="196860">
              <a:lnSpc>
                <a:spcPct val="116100"/>
              </a:lnSpc>
              <a:tabLst>
                <a:tab pos="132510" algn="l"/>
              </a:tabLst>
            </a:pPr>
            <a:endParaRPr lang="ca-ES" sz="933" spc="-13" dirty="0">
              <a:solidFill>
                <a:schemeClr val="tx1">
                  <a:lumMod val="65000"/>
                  <a:lumOff val="35000"/>
                </a:schemeClr>
              </a:solidFill>
              <a:latin typeface="Tahoma"/>
              <a:cs typeface="Tahoma"/>
            </a:endParaRPr>
          </a:p>
          <a:p>
            <a:pPr marL="63080" marR="196860">
              <a:lnSpc>
                <a:spcPct val="116100"/>
              </a:lnSpc>
              <a:tabLst>
                <a:tab pos="132510" algn="l"/>
              </a:tabLst>
            </a:pPr>
            <a:endParaRPr lang="ca-ES" sz="933" spc="-13" dirty="0">
              <a:solidFill>
                <a:schemeClr val="tx1">
                  <a:lumMod val="65000"/>
                  <a:lumOff val="35000"/>
                </a:schemeClr>
              </a:solidFill>
              <a:latin typeface="Tahoma"/>
              <a:cs typeface="Tahoma"/>
            </a:endParaRPr>
          </a:p>
          <a:p>
            <a:pPr marL="63080" marR="196860">
              <a:lnSpc>
                <a:spcPct val="116100"/>
              </a:lnSpc>
              <a:tabLst>
                <a:tab pos="132510" algn="l"/>
              </a:tabLst>
            </a:pPr>
            <a:endParaRPr lang="ca-ES" sz="933" spc="-13" dirty="0">
              <a:solidFill>
                <a:schemeClr val="tx1">
                  <a:lumMod val="65000"/>
                  <a:lumOff val="35000"/>
                </a:schemeClr>
              </a:solidFill>
              <a:latin typeface="Tahoma"/>
              <a:cs typeface="Tahoma"/>
            </a:endParaRPr>
          </a:p>
          <a:p>
            <a:pPr marL="63080" marR="196860">
              <a:lnSpc>
                <a:spcPct val="116100"/>
              </a:lnSpc>
              <a:tabLst>
                <a:tab pos="132510" algn="l"/>
              </a:tabLst>
            </a:pPr>
            <a:endParaRPr lang="ca-ES" sz="933" spc="-13" dirty="0">
              <a:solidFill>
                <a:schemeClr val="tx1">
                  <a:lumMod val="65000"/>
                  <a:lumOff val="35000"/>
                </a:schemeClr>
              </a:solidFill>
              <a:latin typeface="Tahoma"/>
              <a:cs typeface="Tahoma"/>
            </a:endParaRPr>
          </a:p>
          <a:p>
            <a:pPr marL="63080" marR="196860">
              <a:lnSpc>
                <a:spcPct val="116100"/>
              </a:lnSpc>
              <a:tabLst>
                <a:tab pos="132510" algn="l"/>
              </a:tabLst>
            </a:pPr>
            <a:endParaRPr lang="ca-ES" sz="933" spc="-13" dirty="0">
              <a:solidFill>
                <a:schemeClr val="tx1">
                  <a:lumMod val="65000"/>
                  <a:lumOff val="35000"/>
                </a:schemeClr>
              </a:solidFill>
              <a:latin typeface="Tahoma"/>
              <a:cs typeface="Tahoma"/>
            </a:endParaRPr>
          </a:p>
          <a:p>
            <a:pPr marL="63080" marR="196860">
              <a:lnSpc>
                <a:spcPct val="116100"/>
              </a:lnSpc>
              <a:tabLst>
                <a:tab pos="132510" algn="l"/>
              </a:tabLst>
            </a:pPr>
            <a:endParaRPr lang="ca-ES" sz="933" spc="-13" dirty="0">
              <a:solidFill>
                <a:schemeClr val="tx1">
                  <a:lumMod val="65000"/>
                  <a:lumOff val="35000"/>
                </a:schemeClr>
              </a:solidFill>
              <a:latin typeface="Tahoma"/>
              <a:cs typeface="Tahoma"/>
            </a:endParaRPr>
          </a:p>
          <a:p>
            <a:pPr marL="124890" marR="196860" indent="-61810">
              <a:lnSpc>
                <a:spcPct val="116100"/>
              </a:lnSpc>
              <a:buChar char="-"/>
              <a:tabLst>
                <a:tab pos="132510" algn="l"/>
              </a:tabLst>
            </a:pPr>
            <a:endParaRPr lang="ca-ES" sz="933" spc="-13" dirty="0">
              <a:solidFill>
                <a:schemeClr val="tx1">
                  <a:lumMod val="65000"/>
                  <a:lumOff val="35000"/>
                </a:schemeClr>
              </a:solidFill>
              <a:latin typeface="Tahoma"/>
              <a:cs typeface="Tahoma"/>
            </a:endParaRPr>
          </a:p>
          <a:p>
            <a:pPr marL="63080" marR="196860">
              <a:lnSpc>
                <a:spcPct val="116100"/>
              </a:lnSpc>
              <a:tabLst>
                <a:tab pos="132510" algn="l"/>
              </a:tabLst>
            </a:pPr>
            <a:endParaRPr sz="800" dirty="0">
              <a:solidFill>
                <a:schemeClr val="tx1">
                  <a:lumMod val="65000"/>
                  <a:lumOff val="35000"/>
                </a:schemeClr>
              </a:solidFill>
              <a:latin typeface="Tahoma"/>
              <a:cs typeface="Tahoma"/>
            </a:endParaRPr>
          </a:p>
        </p:txBody>
      </p:sp>
      <p:sp>
        <p:nvSpPr>
          <p:cNvPr id="9" name="object 9"/>
          <p:cNvSpPr txBox="1"/>
          <p:nvPr/>
        </p:nvSpPr>
        <p:spPr>
          <a:xfrm>
            <a:off x="6110975" y="2570516"/>
            <a:ext cx="3518589" cy="3246744"/>
          </a:xfrm>
          <a:prstGeom prst="rect">
            <a:avLst/>
          </a:prstGeom>
          <a:solidFill>
            <a:srgbClr val="DDD5EB"/>
          </a:solidFill>
        </p:spPr>
        <p:txBody>
          <a:bodyPr vert="horz" wrap="square" lIns="0" tIns="84667" rIns="0" bIns="0" rtlCol="0">
            <a:spAutoFit/>
          </a:bodyPr>
          <a:lstStyle/>
          <a:p>
            <a:pPr marL="63080">
              <a:spcBef>
                <a:spcPts val="667"/>
              </a:spcBef>
            </a:pPr>
            <a:r>
              <a:rPr lang="ca-ES" sz="933" b="1" spc="40" dirty="0">
                <a:solidFill>
                  <a:srgbClr val="5B5B5B"/>
                </a:solidFill>
                <a:latin typeface="Tahoma"/>
                <a:cs typeface="Tahoma"/>
              </a:rPr>
              <a:t>Memoràndum</a:t>
            </a:r>
            <a:r>
              <a:rPr sz="933" b="1" spc="40" dirty="0">
                <a:solidFill>
                  <a:srgbClr val="5B5B5B"/>
                </a:solidFill>
                <a:latin typeface="Tahoma"/>
                <a:cs typeface="Tahoma"/>
              </a:rPr>
              <a:t> </a:t>
            </a:r>
            <a:r>
              <a:rPr sz="933" b="1" spc="-33" dirty="0">
                <a:solidFill>
                  <a:srgbClr val="5B5B5B"/>
                </a:solidFill>
                <a:latin typeface="Tahoma"/>
                <a:cs typeface="Tahoma"/>
              </a:rPr>
              <a:t>(Aj.</a:t>
            </a:r>
            <a:r>
              <a:rPr sz="933" b="1" spc="40" dirty="0">
                <a:solidFill>
                  <a:srgbClr val="5B5B5B"/>
                </a:solidFill>
                <a:latin typeface="Tahoma"/>
                <a:cs typeface="Tahoma"/>
              </a:rPr>
              <a:t> </a:t>
            </a:r>
            <a:r>
              <a:rPr sz="933" b="1" spc="-7" dirty="0">
                <a:solidFill>
                  <a:srgbClr val="5B5B5B"/>
                </a:solidFill>
                <a:latin typeface="Tahoma"/>
                <a:cs typeface="Tahoma"/>
              </a:rPr>
              <a:t>Barcelona)</a:t>
            </a:r>
            <a:endParaRPr sz="933" dirty="0">
              <a:latin typeface="Tahoma"/>
              <a:cs typeface="Tahoma"/>
            </a:endParaRPr>
          </a:p>
          <a:p>
            <a:pPr marL="124890" marR="419544" indent="-61810">
              <a:lnSpc>
                <a:spcPct val="116100"/>
              </a:lnSpc>
              <a:buChar char="-"/>
              <a:tabLst>
                <a:tab pos="132510" algn="l"/>
              </a:tabLst>
            </a:pPr>
            <a:r>
              <a:rPr lang="ca-ES" sz="933" spc="30" dirty="0">
                <a:solidFill>
                  <a:schemeClr val="tx1">
                    <a:lumMod val="65000"/>
                    <a:lumOff val="35000"/>
                  </a:schemeClr>
                </a:solidFill>
                <a:latin typeface="Tahoma"/>
                <a:cs typeface="Tahoma"/>
              </a:rPr>
              <a:t>Projecte de recerca UE (Drets de Ciutadania):</a:t>
            </a:r>
          </a:p>
          <a:p>
            <a:pPr algn="l"/>
            <a:r>
              <a:rPr lang="ca-ES" sz="933" spc="30" dirty="0">
                <a:solidFill>
                  <a:schemeClr val="tx1">
                    <a:lumMod val="65000"/>
                    <a:lumOff val="35000"/>
                  </a:schemeClr>
                </a:solidFill>
                <a:latin typeface="Tahoma"/>
                <a:ea typeface="Tahoma" panose="020B0604030504040204" pitchFamily="34" charset="0"/>
                <a:cs typeface="Tahoma"/>
              </a:rPr>
              <a:t>   P</a:t>
            </a:r>
            <a:r>
              <a:rPr lang="ca-ES" sz="933" noProof="1">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romoting equality and to fight against racism, xenophobia </a:t>
            </a:r>
          </a:p>
          <a:p>
            <a:pPr algn="l"/>
            <a:r>
              <a:rPr lang="ca-ES" sz="933" noProof="1">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and discrimination (</a:t>
            </a:r>
            <a:r>
              <a:rPr lang="ca-ES" sz="933" noProof="1">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CERV-2023-EQUAL</a:t>
            </a:r>
            <a:r>
              <a:rPr lang="ca-ES" sz="933" noProof="1">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a:t>
            </a:r>
          </a:p>
          <a:p>
            <a:pPr algn="l"/>
            <a:r>
              <a:rPr lang="ca-ES" sz="1200" noProof="1">
                <a:solidFill>
                  <a:srgbClr val="000000"/>
                </a:solidFill>
                <a:latin typeface="Arial" panose="020B0604020202020204" pitchFamily="34" charset="0"/>
              </a:rPr>
              <a:t> </a:t>
            </a:r>
            <a:endParaRPr lang="ca-ES" sz="533" noProof="1">
              <a:latin typeface="Tahoma"/>
              <a:cs typeface="Tahoma"/>
            </a:endParaRPr>
          </a:p>
          <a:p>
            <a:pPr marL="63080"/>
            <a:r>
              <a:rPr lang="ca-ES" sz="933" b="1" noProof="1">
                <a:solidFill>
                  <a:srgbClr val="5B5B5B"/>
                </a:solidFill>
                <a:latin typeface="Tahoma"/>
                <a:cs typeface="Tahoma"/>
              </a:rPr>
              <a:t>Altres</a:t>
            </a:r>
            <a:r>
              <a:rPr lang="ca-ES" sz="933" b="1" spc="113" noProof="1">
                <a:solidFill>
                  <a:srgbClr val="5B5B5B"/>
                </a:solidFill>
                <a:latin typeface="Tahoma"/>
                <a:cs typeface="Tahoma"/>
              </a:rPr>
              <a:t> </a:t>
            </a:r>
            <a:r>
              <a:rPr lang="ca-ES" sz="933" b="1" spc="-7" noProof="1">
                <a:solidFill>
                  <a:srgbClr val="5B5B5B"/>
                </a:solidFill>
                <a:latin typeface="Tahoma"/>
                <a:cs typeface="Tahoma"/>
              </a:rPr>
              <a:t>projectes</a:t>
            </a:r>
          </a:p>
          <a:p>
            <a:pPr marL="63080"/>
            <a:endParaRPr lang="ca-ES" sz="933" noProof="1">
              <a:latin typeface="Tahoma"/>
              <a:cs typeface="Tahoma"/>
            </a:endParaRPr>
          </a:p>
          <a:p>
            <a:pPr marL="124890" marR="318363" indent="-61810">
              <a:lnSpc>
                <a:spcPct val="116100"/>
              </a:lnSpc>
              <a:buChar char="-"/>
              <a:tabLst>
                <a:tab pos="132510" algn="l"/>
              </a:tabLst>
            </a:pPr>
            <a:r>
              <a:rPr lang="ca-ES" sz="933" noProof="1">
                <a:solidFill>
                  <a:srgbClr val="5B5B5B"/>
                </a:solidFill>
                <a:latin typeface="Tahoma"/>
                <a:cs typeface="Tahoma"/>
              </a:rPr>
              <a:t>Enquesta</a:t>
            </a:r>
            <a:r>
              <a:rPr lang="ca-ES" sz="933" spc="80" noProof="1">
                <a:solidFill>
                  <a:srgbClr val="5B5B5B"/>
                </a:solidFill>
                <a:latin typeface="Tahoma"/>
                <a:cs typeface="Tahoma"/>
              </a:rPr>
              <a:t> </a:t>
            </a:r>
            <a:r>
              <a:rPr lang="ca-ES" sz="933" spc="37" noProof="1">
                <a:solidFill>
                  <a:srgbClr val="5B5B5B"/>
                </a:solidFill>
                <a:latin typeface="Tahoma"/>
                <a:cs typeface="Tahoma"/>
              </a:rPr>
              <a:t>de</a:t>
            </a:r>
            <a:r>
              <a:rPr lang="ca-ES" sz="933" spc="80" noProof="1">
                <a:solidFill>
                  <a:srgbClr val="5B5B5B"/>
                </a:solidFill>
                <a:latin typeface="Tahoma"/>
                <a:cs typeface="Tahoma"/>
              </a:rPr>
              <a:t> </a:t>
            </a:r>
            <a:r>
              <a:rPr lang="ca-ES" sz="933" noProof="1">
                <a:solidFill>
                  <a:srgbClr val="5B5B5B"/>
                </a:solidFill>
                <a:latin typeface="Tahoma"/>
                <a:cs typeface="Tahoma"/>
              </a:rPr>
              <a:t>victimització</a:t>
            </a:r>
            <a:r>
              <a:rPr lang="ca-ES" sz="933" spc="80" noProof="1">
                <a:solidFill>
                  <a:srgbClr val="5B5B5B"/>
                </a:solidFill>
                <a:latin typeface="Tahoma"/>
                <a:cs typeface="Tahoma"/>
              </a:rPr>
              <a:t> </a:t>
            </a:r>
            <a:r>
              <a:rPr lang="ca-ES" sz="933" spc="33" noProof="1">
                <a:solidFill>
                  <a:srgbClr val="5B5B5B"/>
                </a:solidFill>
                <a:latin typeface="Tahoma"/>
                <a:cs typeface="Tahoma"/>
              </a:rPr>
              <a:t>metropolitana</a:t>
            </a:r>
            <a:r>
              <a:rPr lang="ca-ES" sz="933" spc="-7" noProof="1">
                <a:solidFill>
                  <a:srgbClr val="5B5B5B"/>
                </a:solidFill>
                <a:latin typeface="Tahoma"/>
                <a:cs typeface="Tahoma"/>
              </a:rPr>
              <a:t>. </a:t>
            </a:r>
            <a:r>
              <a:rPr lang="ca-ES" sz="933" spc="30" noProof="1">
                <a:solidFill>
                  <a:srgbClr val="5B5B5B"/>
                </a:solidFill>
                <a:latin typeface="Tahoma"/>
                <a:cs typeface="Tahoma"/>
              </a:rPr>
              <a:t>Ampliació</a:t>
            </a:r>
            <a:r>
              <a:rPr lang="ca-ES" sz="933" spc="23" noProof="1">
                <a:solidFill>
                  <a:srgbClr val="5B5B5B"/>
                </a:solidFill>
                <a:latin typeface="Tahoma"/>
                <a:cs typeface="Tahoma"/>
              </a:rPr>
              <a:t> </a:t>
            </a:r>
            <a:r>
              <a:rPr lang="ca-ES" sz="933" spc="37" noProof="1">
                <a:solidFill>
                  <a:srgbClr val="5B5B5B"/>
                </a:solidFill>
                <a:latin typeface="Tahoma"/>
                <a:cs typeface="Tahoma"/>
              </a:rPr>
              <a:t>mostra</a:t>
            </a:r>
            <a:r>
              <a:rPr lang="ca-ES" sz="933" spc="27" noProof="1">
                <a:solidFill>
                  <a:srgbClr val="5B5B5B"/>
                </a:solidFill>
                <a:latin typeface="Tahoma"/>
                <a:cs typeface="Tahoma"/>
              </a:rPr>
              <a:t> </a:t>
            </a:r>
            <a:r>
              <a:rPr lang="ca-ES" sz="933" noProof="1">
                <a:solidFill>
                  <a:srgbClr val="5B5B5B"/>
                </a:solidFill>
                <a:latin typeface="Tahoma"/>
                <a:cs typeface="Tahoma"/>
              </a:rPr>
              <a:t>i</a:t>
            </a:r>
            <a:r>
              <a:rPr lang="ca-ES" sz="933" spc="27" noProof="1">
                <a:solidFill>
                  <a:srgbClr val="5B5B5B"/>
                </a:solidFill>
                <a:latin typeface="Tahoma"/>
                <a:cs typeface="Tahoma"/>
              </a:rPr>
              <a:t> </a:t>
            </a:r>
            <a:r>
              <a:rPr lang="ca-ES" sz="933" noProof="1">
                <a:solidFill>
                  <a:srgbClr val="5B5B5B"/>
                </a:solidFill>
                <a:latin typeface="Tahoma"/>
                <a:cs typeface="Tahoma"/>
              </a:rPr>
              <a:t>redacció</a:t>
            </a:r>
            <a:r>
              <a:rPr lang="ca-ES" sz="933" spc="27" noProof="1">
                <a:solidFill>
                  <a:srgbClr val="5B5B5B"/>
                </a:solidFill>
                <a:latin typeface="Tahoma"/>
                <a:cs typeface="Tahoma"/>
              </a:rPr>
              <a:t> </a:t>
            </a:r>
            <a:r>
              <a:rPr lang="ca-ES" sz="933" noProof="1">
                <a:solidFill>
                  <a:srgbClr val="5B5B5B"/>
                </a:solidFill>
                <a:latin typeface="Tahoma"/>
                <a:cs typeface="Tahoma"/>
              </a:rPr>
              <a:t>materials</a:t>
            </a:r>
            <a:r>
              <a:rPr lang="ca-ES" sz="933" spc="23" noProof="1">
                <a:solidFill>
                  <a:srgbClr val="5B5B5B"/>
                </a:solidFill>
                <a:latin typeface="Tahoma"/>
                <a:cs typeface="Tahoma"/>
              </a:rPr>
              <a:t> (</a:t>
            </a:r>
            <a:r>
              <a:rPr lang="ca-ES" sz="933" spc="-7" noProof="1">
                <a:solidFill>
                  <a:schemeClr val="tx1">
                    <a:lumMod val="65000"/>
                    <a:lumOff val="35000"/>
                  </a:schemeClr>
                </a:solidFill>
                <a:latin typeface="Tahoma"/>
                <a:cs typeface="Tahoma"/>
              </a:rPr>
              <a:t>L’Hospitalet i Castelldefels)</a:t>
            </a:r>
          </a:p>
          <a:p>
            <a:pPr marL="63080" marR="318363">
              <a:lnSpc>
                <a:spcPct val="116100"/>
              </a:lnSpc>
              <a:tabLst>
                <a:tab pos="132510" algn="l"/>
              </a:tabLst>
            </a:pPr>
            <a:endParaRPr lang="ca-ES" sz="267" noProof="1">
              <a:solidFill>
                <a:schemeClr val="tx1">
                  <a:lumMod val="65000"/>
                  <a:lumOff val="35000"/>
                </a:schemeClr>
              </a:solidFill>
              <a:latin typeface="Tahoma"/>
              <a:cs typeface="Tahoma"/>
            </a:endParaRPr>
          </a:p>
          <a:p>
            <a:pPr marL="124890" marR="198977" indent="-61810">
              <a:lnSpc>
                <a:spcPct val="116100"/>
              </a:lnSpc>
              <a:buChar char="-"/>
              <a:tabLst>
                <a:tab pos="132510" algn="l"/>
              </a:tabLst>
            </a:pPr>
            <a:r>
              <a:rPr lang="ca-ES" sz="933" noProof="1">
                <a:solidFill>
                  <a:srgbClr val="5B5B5B"/>
                </a:solidFill>
                <a:latin typeface="Tahoma"/>
                <a:cs typeface="Tahoma"/>
              </a:rPr>
              <a:t>Enquesta</a:t>
            </a:r>
            <a:r>
              <a:rPr lang="ca-ES" sz="933" spc="60" noProof="1">
                <a:solidFill>
                  <a:srgbClr val="5B5B5B"/>
                </a:solidFill>
                <a:latin typeface="Tahoma"/>
                <a:cs typeface="Tahoma"/>
              </a:rPr>
              <a:t> de Seguretat Pública</a:t>
            </a:r>
            <a:r>
              <a:rPr lang="ca-ES" sz="933" spc="87" noProof="1">
                <a:solidFill>
                  <a:srgbClr val="5B5B5B"/>
                </a:solidFill>
                <a:latin typeface="Tahoma"/>
                <a:cs typeface="Tahoma"/>
              </a:rPr>
              <a:t> </a:t>
            </a:r>
            <a:r>
              <a:rPr lang="ca-ES" sz="933" noProof="1">
                <a:solidFill>
                  <a:srgbClr val="5B5B5B"/>
                </a:solidFill>
                <a:latin typeface="Tahoma"/>
                <a:cs typeface="Tahoma"/>
              </a:rPr>
              <a:t>(Dpt</a:t>
            </a:r>
            <a:r>
              <a:rPr lang="ca-ES" sz="933" spc="83" noProof="1">
                <a:solidFill>
                  <a:srgbClr val="5B5B5B"/>
                </a:solidFill>
                <a:latin typeface="Tahoma"/>
                <a:cs typeface="Tahoma"/>
              </a:rPr>
              <a:t> </a:t>
            </a:r>
            <a:r>
              <a:rPr lang="ca-ES" sz="933" noProof="1">
                <a:solidFill>
                  <a:srgbClr val="5B5B5B"/>
                </a:solidFill>
                <a:latin typeface="Tahoma"/>
                <a:cs typeface="Tahoma"/>
              </a:rPr>
              <a:t>d’Interior).</a:t>
            </a:r>
            <a:r>
              <a:rPr lang="ca-ES" sz="933" spc="87" noProof="1">
                <a:solidFill>
                  <a:srgbClr val="5B5B5B"/>
                </a:solidFill>
                <a:latin typeface="Tahoma"/>
                <a:cs typeface="Tahoma"/>
              </a:rPr>
              <a:t> </a:t>
            </a:r>
          </a:p>
          <a:p>
            <a:pPr marL="63080" marR="198977">
              <a:lnSpc>
                <a:spcPct val="116100"/>
              </a:lnSpc>
              <a:tabLst>
                <a:tab pos="132510" algn="l"/>
              </a:tabLst>
            </a:pPr>
            <a:r>
              <a:rPr lang="ca-ES" sz="933" spc="87" noProof="1">
                <a:solidFill>
                  <a:srgbClr val="5B5B5B"/>
                </a:solidFill>
                <a:latin typeface="Tahoma"/>
                <a:cs typeface="Tahoma"/>
              </a:rPr>
              <a:t> </a:t>
            </a:r>
            <a:r>
              <a:rPr lang="ca-ES" sz="933" noProof="1">
                <a:solidFill>
                  <a:srgbClr val="5B5B5B"/>
                </a:solidFill>
                <a:latin typeface="Tahoma"/>
                <a:cs typeface="Tahoma"/>
              </a:rPr>
              <a:t>Suport</a:t>
            </a:r>
            <a:r>
              <a:rPr lang="ca-ES" sz="933" spc="83" noProof="1">
                <a:solidFill>
                  <a:srgbClr val="5B5B5B"/>
                </a:solidFill>
                <a:latin typeface="Tahoma"/>
                <a:cs typeface="Tahoma"/>
              </a:rPr>
              <a:t> </a:t>
            </a:r>
            <a:r>
              <a:rPr lang="ca-ES" sz="933" spc="-7" noProof="1">
                <a:solidFill>
                  <a:srgbClr val="5B5B5B"/>
                </a:solidFill>
                <a:latin typeface="Tahoma"/>
                <a:cs typeface="Tahoma"/>
              </a:rPr>
              <a:t>tècnic.</a:t>
            </a:r>
          </a:p>
          <a:p>
            <a:pPr marL="63080" marR="198977">
              <a:lnSpc>
                <a:spcPct val="116100"/>
              </a:lnSpc>
              <a:tabLst>
                <a:tab pos="132510" algn="l"/>
              </a:tabLst>
            </a:pPr>
            <a:endParaRPr lang="ca-ES" sz="700" spc="-7" noProof="1">
              <a:solidFill>
                <a:srgbClr val="5B5B5B"/>
              </a:solidFill>
              <a:latin typeface="Tahoma"/>
              <a:cs typeface="Tahoma"/>
            </a:endParaRPr>
          </a:p>
          <a:p>
            <a:pPr marL="63080" marR="198977">
              <a:lnSpc>
                <a:spcPct val="116100"/>
              </a:lnSpc>
              <a:tabLst>
                <a:tab pos="132510" algn="l"/>
              </a:tabLst>
            </a:pPr>
            <a:r>
              <a:rPr lang="ca-ES" sz="933" spc="-7" noProof="1">
                <a:solidFill>
                  <a:srgbClr val="5B5B5B"/>
                </a:solidFill>
                <a:latin typeface="Tahoma"/>
                <a:cs typeface="Tahoma"/>
              </a:rPr>
              <a:t>- Reorganització territorial dels serveis de justícia a Catalunya</a:t>
            </a:r>
          </a:p>
          <a:p>
            <a:pPr marL="63080" marR="198977">
              <a:lnSpc>
                <a:spcPct val="116100"/>
              </a:lnSpc>
              <a:tabLst>
                <a:tab pos="132510" algn="l"/>
              </a:tabLst>
            </a:pPr>
            <a:r>
              <a:rPr lang="ca-ES" sz="933" spc="-7" noProof="1">
                <a:solidFill>
                  <a:srgbClr val="5B5B5B"/>
                </a:solidFill>
                <a:latin typeface="Tahoma"/>
                <a:cs typeface="Tahoma"/>
              </a:rPr>
              <a:t>  (Dpt de Justícia). Compartit amb àrea de governança.</a:t>
            </a:r>
          </a:p>
          <a:p>
            <a:pPr marL="63080" marR="198977">
              <a:lnSpc>
                <a:spcPct val="116100"/>
              </a:lnSpc>
              <a:tabLst>
                <a:tab pos="132510" algn="l"/>
              </a:tabLst>
            </a:pPr>
            <a:endParaRPr lang="ca-ES" sz="933" spc="-7" dirty="0">
              <a:solidFill>
                <a:srgbClr val="5B5B5B"/>
              </a:solidFill>
              <a:latin typeface="Tahoma"/>
              <a:cs typeface="Tahoma"/>
            </a:endParaRPr>
          </a:p>
          <a:p>
            <a:pPr marL="63080" marR="198977">
              <a:lnSpc>
                <a:spcPct val="116100"/>
              </a:lnSpc>
              <a:tabLst>
                <a:tab pos="132510" algn="l"/>
              </a:tabLst>
            </a:pPr>
            <a:r>
              <a:rPr lang="en-US" sz="933" dirty="0">
                <a:solidFill>
                  <a:srgbClr val="5B5B5B"/>
                </a:solidFill>
                <a:latin typeface="Tahoma" panose="020B0604030504040204" pitchFamily="34" charset="0"/>
                <a:ea typeface="Tahoma" panose="020B0604030504040204" pitchFamily="34" charset="0"/>
                <a:cs typeface="Tahoma" panose="020B0604030504040204" pitchFamily="34" charset="0"/>
              </a:rPr>
              <a:t>- Gender and Diversity Equality for Urban Public Transport in</a:t>
            </a:r>
          </a:p>
          <a:p>
            <a:pPr marL="63080" marR="198977">
              <a:lnSpc>
                <a:spcPct val="116100"/>
              </a:lnSpc>
              <a:tabLst>
                <a:tab pos="132510" algn="l"/>
              </a:tabLst>
            </a:pPr>
            <a:r>
              <a:rPr lang="en-US" sz="933" dirty="0">
                <a:solidFill>
                  <a:srgbClr val="5B5B5B"/>
                </a:solidFill>
                <a:latin typeface="Tahoma" panose="020B0604030504040204" pitchFamily="34" charset="0"/>
                <a:ea typeface="Tahoma" panose="020B0604030504040204" pitchFamily="34" charset="0"/>
                <a:cs typeface="Tahoma" panose="020B0604030504040204" pitchFamily="34" charset="0"/>
              </a:rPr>
              <a:t>  Barcelona 2022/S 151-431018. </a:t>
            </a:r>
            <a:r>
              <a:rPr lang="ca-ES" sz="933" dirty="0">
                <a:solidFill>
                  <a:srgbClr val="5B5B5B"/>
                </a:solidFill>
                <a:latin typeface="Tahoma" panose="020B0604030504040204" pitchFamily="34" charset="0"/>
                <a:ea typeface="Tahoma" panose="020B0604030504040204" pitchFamily="34" charset="0"/>
                <a:cs typeface="Tahoma" panose="020B0604030504040204" pitchFamily="34" charset="0"/>
              </a:rPr>
              <a:t>Suport tècnic en l’elaboració</a:t>
            </a:r>
          </a:p>
          <a:p>
            <a:pPr marL="63080" marR="198977">
              <a:lnSpc>
                <a:spcPct val="116100"/>
              </a:lnSpc>
              <a:tabLst>
                <a:tab pos="132510" algn="l"/>
              </a:tabLst>
            </a:pPr>
            <a:r>
              <a:rPr lang="ca-ES" sz="933" dirty="0">
                <a:solidFill>
                  <a:srgbClr val="5B5B5B"/>
                </a:solidFill>
                <a:latin typeface="Tahoma" panose="020B0604030504040204" pitchFamily="34" charset="0"/>
                <a:ea typeface="Tahoma" panose="020B0604030504040204" pitchFamily="34" charset="0"/>
                <a:cs typeface="Tahoma" panose="020B0604030504040204" pitchFamily="34" charset="0"/>
              </a:rPr>
              <a:t>  de l’Enquesta sobre l’assetjament sexual en el transport</a:t>
            </a:r>
          </a:p>
          <a:p>
            <a:pPr marL="63080" marR="198977">
              <a:lnSpc>
                <a:spcPct val="116100"/>
              </a:lnSpc>
              <a:tabLst>
                <a:tab pos="132510" algn="l"/>
              </a:tabLst>
            </a:pPr>
            <a:r>
              <a:rPr lang="ca-ES" sz="933" dirty="0">
                <a:solidFill>
                  <a:srgbClr val="5B5B5B"/>
                </a:solidFill>
                <a:latin typeface="Tahoma" panose="020B0604030504040204" pitchFamily="34" charset="0"/>
                <a:ea typeface="Tahoma" panose="020B0604030504040204" pitchFamily="34" charset="0"/>
                <a:cs typeface="Tahoma" panose="020B0604030504040204" pitchFamily="34" charset="0"/>
              </a:rPr>
              <a:t>  públic de TMB 2023 (compartit amb l’àrea de mobilitat).</a:t>
            </a:r>
          </a:p>
          <a:p>
            <a:pPr marL="63080" marR="198977">
              <a:lnSpc>
                <a:spcPct val="116100"/>
              </a:lnSpc>
              <a:tabLst>
                <a:tab pos="132510" algn="l"/>
              </a:tabLst>
            </a:pPr>
            <a:endParaRPr lang="ca-ES" sz="133" dirty="0">
              <a:solidFill>
                <a:srgbClr val="5B5B5B"/>
              </a:solidFill>
              <a:latin typeface="Tahoma" panose="020B0604030504040204" pitchFamily="34" charset="0"/>
              <a:ea typeface="Tahoma" panose="020B0604030504040204" pitchFamily="34" charset="0"/>
              <a:cs typeface="Tahoma" panose="020B0604030504040204" pitchFamily="34" charset="0"/>
            </a:endParaRPr>
          </a:p>
          <a:p>
            <a:pPr marL="63080" marR="198977">
              <a:lnSpc>
                <a:spcPct val="116100"/>
              </a:lnSpc>
              <a:tabLst>
                <a:tab pos="132510" algn="l"/>
              </a:tabLst>
            </a:pPr>
            <a:endParaRPr lang="ca-ES" sz="400" dirty="0">
              <a:solidFill>
                <a:srgbClr val="5B5B5B"/>
              </a:solidFill>
              <a:latin typeface="Tahoma" panose="020B0604030504040204" pitchFamily="34" charset="0"/>
              <a:ea typeface="Tahoma" panose="020B0604030504040204" pitchFamily="34" charset="0"/>
              <a:cs typeface="Tahoma" panose="020B0604030504040204" pitchFamily="34" charset="0"/>
            </a:endParaRPr>
          </a:p>
        </p:txBody>
      </p:sp>
      <p:sp>
        <p:nvSpPr>
          <p:cNvPr id="10" name="object 10"/>
          <p:cNvSpPr txBox="1"/>
          <p:nvPr/>
        </p:nvSpPr>
        <p:spPr>
          <a:xfrm>
            <a:off x="9709780" y="2570515"/>
            <a:ext cx="1785426" cy="3279103"/>
          </a:xfrm>
          <a:prstGeom prst="rect">
            <a:avLst/>
          </a:prstGeom>
          <a:solidFill>
            <a:srgbClr val="DDD5EB"/>
          </a:solidFill>
        </p:spPr>
        <p:txBody>
          <a:bodyPr vert="horz" wrap="square" lIns="0" tIns="0" rIns="0" bIns="0" rtlCol="0">
            <a:spAutoFit/>
          </a:bodyPr>
          <a:lstStyle/>
          <a:p>
            <a:pPr marL="124890" marR="148597" indent="-61810">
              <a:lnSpc>
                <a:spcPct val="116100"/>
              </a:lnSpc>
              <a:spcBef>
                <a:spcPts val="1003"/>
              </a:spcBef>
            </a:pPr>
            <a:endParaRPr lang="ca-ES" sz="100" spc="-47" dirty="0">
              <a:solidFill>
                <a:srgbClr val="5B5B5B"/>
              </a:solidFill>
              <a:latin typeface="Tahoma"/>
              <a:cs typeface="Tahoma"/>
            </a:endParaRPr>
          </a:p>
          <a:p>
            <a:pPr marL="124890" marR="148597" indent="-61810">
              <a:lnSpc>
                <a:spcPct val="116100"/>
              </a:lnSpc>
            </a:pPr>
            <a:endParaRPr lang="ca-ES" sz="533" spc="-47" dirty="0">
              <a:solidFill>
                <a:srgbClr val="5B5B5B"/>
              </a:solidFill>
              <a:latin typeface="Tahoma"/>
              <a:cs typeface="Tahoma"/>
            </a:endParaRPr>
          </a:p>
          <a:p>
            <a:pPr marL="124890" marR="148597" indent="-61810">
              <a:lnSpc>
                <a:spcPct val="116100"/>
              </a:lnSpc>
            </a:pPr>
            <a:r>
              <a:rPr sz="933" spc="-47" dirty="0">
                <a:solidFill>
                  <a:srgbClr val="5B5B5B"/>
                </a:solidFill>
                <a:latin typeface="Tahoma"/>
                <a:cs typeface="Tahoma"/>
              </a:rPr>
              <a:t>-</a:t>
            </a:r>
            <a:r>
              <a:rPr sz="933" spc="57" dirty="0">
                <a:solidFill>
                  <a:srgbClr val="5B5B5B"/>
                </a:solidFill>
                <a:latin typeface="Tahoma"/>
                <a:cs typeface="Tahoma"/>
              </a:rPr>
              <a:t> </a:t>
            </a:r>
            <a:r>
              <a:rPr lang="ca-ES" sz="933" noProof="1">
                <a:solidFill>
                  <a:srgbClr val="5B5B5B"/>
                </a:solidFill>
                <a:latin typeface="Tahoma"/>
                <a:cs typeface="Tahoma"/>
              </a:rPr>
              <a:t>Victimisation</a:t>
            </a:r>
            <a:r>
              <a:rPr lang="ca-ES" sz="933" spc="60" noProof="1">
                <a:solidFill>
                  <a:srgbClr val="5B5B5B"/>
                </a:solidFill>
                <a:latin typeface="Tahoma"/>
                <a:cs typeface="Tahoma"/>
              </a:rPr>
              <a:t> </a:t>
            </a:r>
            <a:r>
              <a:rPr lang="ca-ES" sz="933" spc="33" noProof="1">
                <a:solidFill>
                  <a:srgbClr val="5B5B5B"/>
                </a:solidFill>
                <a:latin typeface="Tahoma"/>
                <a:cs typeface="Tahoma"/>
              </a:rPr>
              <a:t>in</a:t>
            </a:r>
            <a:r>
              <a:rPr lang="ca-ES" sz="933" spc="60" noProof="1">
                <a:solidFill>
                  <a:srgbClr val="5B5B5B"/>
                </a:solidFill>
                <a:latin typeface="Tahoma"/>
                <a:cs typeface="Tahoma"/>
              </a:rPr>
              <a:t> </a:t>
            </a:r>
            <a:r>
              <a:rPr lang="ca-ES" sz="933" spc="-7" noProof="1">
                <a:solidFill>
                  <a:srgbClr val="5B5B5B"/>
                </a:solidFill>
                <a:latin typeface="Tahoma"/>
                <a:cs typeface="Tahoma"/>
              </a:rPr>
              <a:t>place:   </a:t>
            </a:r>
            <a:r>
              <a:rPr lang="ca-ES" sz="933" spc="33" noProof="1">
                <a:solidFill>
                  <a:srgbClr val="5B5B5B"/>
                </a:solidFill>
                <a:latin typeface="Tahoma"/>
                <a:cs typeface="Tahoma"/>
              </a:rPr>
              <a:t>routine</a:t>
            </a:r>
            <a:r>
              <a:rPr lang="ca-ES" sz="933" spc="-43" noProof="1">
                <a:solidFill>
                  <a:srgbClr val="5B5B5B"/>
                </a:solidFill>
                <a:latin typeface="Tahoma"/>
                <a:cs typeface="Tahoma"/>
              </a:rPr>
              <a:t> </a:t>
            </a:r>
            <a:r>
              <a:rPr lang="ca-ES" sz="933" spc="-7" noProof="1">
                <a:solidFill>
                  <a:srgbClr val="5B5B5B"/>
                </a:solidFill>
                <a:latin typeface="Tahoma"/>
                <a:cs typeface="Tahoma"/>
              </a:rPr>
              <a:t>activities, </a:t>
            </a:r>
            <a:r>
              <a:rPr lang="ca-ES" sz="933" spc="40" noProof="1">
                <a:solidFill>
                  <a:srgbClr val="5B5B5B"/>
                </a:solidFill>
                <a:latin typeface="Tahoma"/>
                <a:cs typeface="Tahoma"/>
              </a:rPr>
              <a:t>neighbourhood</a:t>
            </a:r>
            <a:r>
              <a:rPr lang="ca-ES" sz="933" spc="-43" noProof="1">
                <a:solidFill>
                  <a:srgbClr val="5B5B5B"/>
                </a:solidFill>
                <a:latin typeface="Tahoma"/>
                <a:cs typeface="Tahoma"/>
              </a:rPr>
              <a:t> </a:t>
            </a:r>
            <a:r>
              <a:rPr lang="ca-ES" sz="933" spc="-7" noProof="1">
                <a:solidFill>
                  <a:srgbClr val="5B5B5B"/>
                </a:solidFill>
                <a:latin typeface="Tahoma"/>
                <a:cs typeface="Tahoma"/>
              </a:rPr>
              <a:t>structure, </a:t>
            </a:r>
            <a:r>
              <a:rPr lang="ca-ES" sz="933" spc="40" noProof="1">
                <a:solidFill>
                  <a:srgbClr val="5B5B5B"/>
                </a:solidFill>
                <a:latin typeface="Tahoma"/>
                <a:cs typeface="Tahoma"/>
              </a:rPr>
              <a:t>and</a:t>
            </a:r>
            <a:r>
              <a:rPr lang="ca-ES" sz="933" spc="33" noProof="1">
                <a:solidFill>
                  <a:srgbClr val="5B5B5B"/>
                </a:solidFill>
                <a:latin typeface="Tahoma"/>
                <a:cs typeface="Tahoma"/>
              </a:rPr>
              <a:t> </a:t>
            </a:r>
            <a:r>
              <a:rPr lang="ca-ES" sz="933" noProof="1">
                <a:solidFill>
                  <a:srgbClr val="5B5B5B"/>
                </a:solidFill>
                <a:latin typeface="Tahoma"/>
                <a:cs typeface="Tahoma"/>
              </a:rPr>
              <a:t>the</a:t>
            </a:r>
            <a:r>
              <a:rPr lang="ca-ES" sz="933" spc="37" noProof="1">
                <a:solidFill>
                  <a:srgbClr val="5B5B5B"/>
                </a:solidFill>
                <a:latin typeface="Tahoma"/>
                <a:cs typeface="Tahoma"/>
              </a:rPr>
              <a:t> </a:t>
            </a:r>
            <a:r>
              <a:rPr lang="ca-ES" sz="933" noProof="1">
                <a:solidFill>
                  <a:srgbClr val="5B5B5B"/>
                </a:solidFill>
                <a:latin typeface="Tahoma"/>
                <a:cs typeface="Tahoma"/>
              </a:rPr>
              <a:t>spatial</a:t>
            </a:r>
            <a:r>
              <a:rPr lang="ca-ES" sz="933" spc="33" noProof="1">
                <a:solidFill>
                  <a:srgbClr val="5B5B5B"/>
                </a:solidFill>
                <a:latin typeface="Tahoma"/>
                <a:cs typeface="Tahoma"/>
              </a:rPr>
              <a:t> </a:t>
            </a:r>
            <a:r>
              <a:rPr lang="ca-ES" sz="933" spc="23" noProof="1">
                <a:solidFill>
                  <a:srgbClr val="5B5B5B"/>
                </a:solidFill>
                <a:latin typeface="Tahoma"/>
                <a:cs typeface="Tahoma"/>
              </a:rPr>
              <a:t>distribution </a:t>
            </a:r>
            <a:r>
              <a:rPr lang="ca-ES" sz="933" spc="33" noProof="1">
                <a:solidFill>
                  <a:srgbClr val="5B5B5B"/>
                </a:solidFill>
                <a:latin typeface="Tahoma"/>
                <a:cs typeface="Tahoma"/>
              </a:rPr>
              <a:t>of</a:t>
            </a:r>
            <a:r>
              <a:rPr lang="ca-ES" sz="933" spc="13" noProof="1">
                <a:solidFill>
                  <a:srgbClr val="5B5B5B"/>
                </a:solidFill>
                <a:latin typeface="Tahoma"/>
                <a:cs typeface="Tahoma"/>
              </a:rPr>
              <a:t> </a:t>
            </a:r>
            <a:r>
              <a:rPr lang="ca-ES" sz="933" noProof="1">
                <a:solidFill>
                  <a:srgbClr val="5B5B5B"/>
                </a:solidFill>
                <a:latin typeface="Tahoma"/>
                <a:cs typeface="Tahoma"/>
              </a:rPr>
              <a:t>journey</a:t>
            </a:r>
            <a:r>
              <a:rPr lang="ca-ES" sz="933" spc="13" noProof="1">
                <a:solidFill>
                  <a:srgbClr val="5B5B5B"/>
                </a:solidFill>
                <a:latin typeface="Tahoma"/>
                <a:cs typeface="Tahoma"/>
              </a:rPr>
              <a:t> </a:t>
            </a:r>
            <a:r>
              <a:rPr lang="ca-ES" sz="933" spc="33" noProof="1">
                <a:solidFill>
                  <a:srgbClr val="5B5B5B"/>
                </a:solidFill>
                <a:latin typeface="Tahoma"/>
                <a:cs typeface="Tahoma"/>
              </a:rPr>
              <a:t>to</a:t>
            </a:r>
            <a:r>
              <a:rPr lang="ca-ES" sz="933" spc="17" noProof="1">
                <a:solidFill>
                  <a:srgbClr val="5B5B5B"/>
                </a:solidFill>
                <a:latin typeface="Tahoma"/>
                <a:cs typeface="Tahoma"/>
              </a:rPr>
              <a:t> </a:t>
            </a:r>
            <a:r>
              <a:rPr lang="ca-ES" sz="933" spc="-7" noProof="1">
                <a:solidFill>
                  <a:srgbClr val="5B5B5B"/>
                </a:solidFill>
                <a:latin typeface="Tahoma"/>
                <a:cs typeface="Tahoma"/>
              </a:rPr>
              <a:t>victimisation </a:t>
            </a:r>
            <a:r>
              <a:rPr lang="ca-ES" sz="933" spc="33" noProof="1">
                <a:solidFill>
                  <a:srgbClr val="5B5B5B"/>
                </a:solidFill>
                <a:latin typeface="Tahoma"/>
                <a:cs typeface="Tahoma"/>
              </a:rPr>
              <a:t>before</a:t>
            </a:r>
            <a:r>
              <a:rPr lang="ca-ES" sz="933" spc="-7" noProof="1">
                <a:solidFill>
                  <a:srgbClr val="5B5B5B"/>
                </a:solidFill>
                <a:latin typeface="Tahoma"/>
                <a:cs typeface="Tahoma"/>
              </a:rPr>
              <a:t> </a:t>
            </a:r>
            <a:r>
              <a:rPr lang="ca-ES" sz="933" spc="40" noProof="1">
                <a:solidFill>
                  <a:srgbClr val="5B5B5B"/>
                </a:solidFill>
                <a:latin typeface="Tahoma"/>
                <a:cs typeface="Tahoma"/>
              </a:rPr>
              <a:t>and</a:t>
            </a:r>
            <a:r>
              <a:rPr lang="ca-ES" sz="933" spc="-7" noProof="1">
                <a:solidFill>
                  <a:srgbClr val="5B5B5B"/>
                </a:solidFill>
                <a:latin typeface="Tahoma"/>
                <a:cs typeface="Tahoma"/>
              </a:rPr>
              <a:t> </a:t>
            </a:r>
            <a:r>
              <a:rPr lang="ca-ES" sz="933" noProof="1">
                <a:solidFill>
                  <a:srgbClr val="5B5B5B"/>
                </a:solidFill>
                <a:latin typeface="Tahoma"/>
                <a:cs typeface="Tahoma"/>
              </a:rPr>
              <a:t>after</a:t>
            </a:r>
            <a:r>
              <a:rPr lang="ca-ES" sz="933" spc="-7" noProof="1">
                <a:solidFill>
                  <a:srgbClr val="5B5B5B"/>
                </a:solidFill>
                <a:latin typeface="Tahoma"/>
                <a:cs typeface="Tahoma"/>
              </a:rPr>
              <a:t> </a:t>
            </a:r>
            <a:r>
              <a:rPr lang="ca-ES" sz="933" spc="-13" noProof="1">
                <a:solidFill>
                  <a:srgbClr val="5B5B5B"/>
                </a:solidFill>
                <a:latin typeface="Tahoma"/>
                <a:cs typeface="Tahoma"/>
              </a:rPr>
              <a:t>Covid </a:t>
            </a:r>
            <a:r>
              <a:rPr lang="ca-ES" sz="933" spc="-17" noProof="1">
                <a:solidFill>
                  <a:srgbClr val="5B5B5B"/>
                </a:solidFill>
                <a:latin typeface="Tahoma"/>
                <a:cs typeface="Tahoma"/>
              </a:rPr>
              <a:t>(VIPolis)</a:t>
            </a:r>
            <a:r>
              <a:rPr lang="ca-ES" sz="933" spc="-27" noProof="1">
                <a:solidFill>
                  <a:srgbClr val="5B5B5B"/>
                </a:solidFill>
                <a:latin typeface="Tahoma"/>
                <a:cs typeface="Tahoma"/>
              </a:rPr>
              <a:t> </a:t>
            </a:r>
            <a:r>
              <a:rPr lang="ca-ES" sz="933" spc="-76" noProof="1">
                <a:solidFill>
                  <a:srgbClr val="5B5B5B"/>
                </a:solidFill>
                <a:latin typeface="Tahoma"/>
                <a:cs typeface="Tahoma"/>
              </a:rPr>
              <a:t>(I+D</a:t>
            </a:r>
            <a:r>
              <a:rPr lang="ca-ES" sz="933" spc="-23" noProof="1">
                <a:solidFill>
                  <a:srgbClr val="5B5B5B"/>
                </a:solidFill>
                <a:latin typeface="Tahoma"/>
                <a:cs typeface="Tahoma"/>
              </a:rPr>
              <a:t> </a:t>
            </a:r>
            <a:r>
              <a:rPr lang="ca-ES" sz="933" spc="-7" noProof="1">
                <a:solidFill>
                  <a:srgbClr val="5B5B5B"/>
                </a:solidFill>
                <a:latin typeface="Tahoma"/>
                <a:cs typeface="Tahoma"/>
              </a:rPr>
              <a:t>Estatal)</a:t>
            </a:r>
          </a:p>
          <a:p>
            <a:pPr marL="124890" marR="148597" indent="-61810">
              <a:lnSpc>
                <a:spcPct val="116100"/>
              </a:lnSpc>
            </a:pPr>
            <a:endParaRPr lang="ca-ES" sz="467" spc="-7" noProof="1">
              <a:solidFill>
                <a:srgbClr val="5B5B5B"/>
              </a:solidFill>
              <a:latin typeface="Tahoma"/>
              <a:cs typeface="Tahoma"/>
            </a:endParaRPr>
          </a:p>
          <a:p>
            <a:pPr marL="124890" marR="148597" indent="-61810">
              <a:lnSpc>
                <a:spcPct val="116100"/>
              </a:lnSpc>
            </a:pPr>
            <a:r>
              <a:rPr lang="ca-ES" sz="933" spc="-7" noProof="1">
                <a:solidFill>
                  <a:srgbClr val="5B5B5B"/>
                </a:solidFill>
                <a:latin typeface="Tahoma"/>
                <a:cs typeface="Tahoma"/>
              </a:rPr>
              <a:t>- </a:t>
            </a:r>
            <a:r>
              <a:rPr lang="ca-ES" sz="933" i="1" spc="-7" noProof="1">
                <a:solidFill>
                  <a:srgbClr val="5B5B5B"/>
                </a:solidFill>
                <a:latin typeface="Tahoma"/>
                <a:cs typeface="Tahoma"/>
              </a:rPr>
              <a:t>Measuring ethnoracial discrimination at the local level (Data4Equality)</a:t>
            </a:r>
          </a:p>
          <a:p>
            <a:pPr marL="124890" marR="148597" indent="-61810">
              <a:lnSpc>
                <a:spcPct val="116100"/>
              </a:lnSpc>
            </a:pPr>
            <a:r>
              <a:rPr lang="ca-ES" sz="933" i="1" spc="-7" noProof="1">
                <a:solidFill>
                  <a:srgbClr val="5B5B5B"/>
                </a:solidFill>
                <a:latin typeface="Tahoma"/>
                <a:cs typeface="Tahoma"/>
              </a:rPr>
              <a:t>- An inductive method for safety policies (ANTIDOTES) (ERC Starting Grant)</a:t>
            </a:r>
          </a:p>
          <a:p>
            <a:pPr marL="124890" marR="148597" indent="-61810">
              <a:lnSpc>
                <a:spcPct val="116100"/>
              </a:lnSpc>
            </a:pPr>
            <a:r>
              <a:rPr lang="ca-ES" sz="933" i="1" spc="-7" noProof="1">
                <a:solidFill>
                  <a:srgbClr val="5B5B5B"/>
                </a:solidFill>
                <a:latin typeface="Tahoma"/>
                <a:cs typeface="Tahoma"/>
              </a:rPr>
              <a:t>- New methods and tecnologies in service of community policing and transferible best practices (COPTEC)</a:t>
            </a:r>
            <a:endParaRPr lang="ca-ES" sz="467" i="1" spc="-7" noProof="1">
              <a:solidFill>
                <a:srgbClr val="5B5B5B"/>
              </a:solidFill>
              <a:latin typeface="Tahoma"/>
              <a:cs typeface="Tahoma"/>
            </a:endParaRPr>
          </a:p>
          <a:p>
            <a:pPr marL="124890" marR="148597" indent="-61810">
              <a:lnSpc>
                <a:spcPct val="116100"/>
              </a:lnSpc>
            </a:pPr>
            <a:endParaRPr lang="ca-ES" sz="533" i="1" spc="-7" noProof="1">
              <a:solidFill>
                <a:srgbClr val="5B5B5B"/>
              </a:solidFill>
              <a:latin typeface="Tahoma"/>
              <a:cs typeface="Tahoma"/>
            </a:endParaRPr>
          </a:p>
        </p:txBody>
      </p:sp>
      <p:sp>
        <p:nvSpPr>
          <p:cNvPr id="17" name="object 11">
            <a:extLst>
              <a:ext uri="{FF2B5EF4-FFF2-40B4-BE49-F238E27FC236}">
                <a16:creationId xmlns:a16="http://schemas.microsoft.com/office/drawing/2014/main" id="{F35BF951-1702-C151-50DB-87ACA2831F10}"/>
              </a:ext>
            </a:extLst>
          </p:cNvPr>
          <p:cNvSpPr txBox="1">
            <a:spLocks noGrp="1"/>
          </p:cNvSpPr>
          <p:nvPr>
            <p:ph type="title"/>
          </p:nvPr>
        </p:nvSpPr>
        <p:spPr>
          <a:xfrm>
            <a:off x="442913" y="184757"/>
            <a:ext cx="8028425" cy="870324"/>
          </a:xfrm>
          <a:prstGeom prst="rect">
            <a:avLst/>
          </a:prstGeom>
        </p:spPr>
        <p:txBody>
          <a:bodyPr vert="horz" wrap="square" lIns="0" tIns="8467" rIns="0" bIns="0" rtlCol="0" anchor="ctr">
            <a:spAutoFit/>
          </a:bodyPr>
          <a:lstStyle/>
          <a:p>
            <a:pPr marL="8467">
              <a:lnSpc>
                <a:spcPct val="100000"/>
              </a:lnSpc>
              <a:spcBef>
                <a:spcPts val="67"/>
              </a:spcBef>
            </a:pPr>
            <a:r>
              <a:rPr sz="3200" b="1" spc="67" dirty="0">
                <a:latin typeface="Atkinson Hyperlegible" pitchFamily="50" charset="0"/>
                <a:ea typeface="Open Sans" panose="020B0606030504020204" pitchFamily="34" charset="0"/>
                <a:cs typeface="Open Sans" panose="020B0606030504020204" pitchFamily="34" charset="0"/>
              </a:rPr>
              <a:t>Recerca</a:t>
            </a:r>
            <a:br>
              <a:rPr lang="es-ES" spc="67" dirty="0">
                <a:latin typeface="Atkinson Hyperlegible" pitchFamily="50" charset="0"/>
                <a:ea typeface="Open Sans" panose="020B0606030504020204" pitchFamily="34" charset="0"/>
                <a:cs typeface="Open Sans" panose="020B0606030504020204" pitchFamily="34" charset="0"/>
              </a:rPr>
            </a:br>
            <a:r>
              <a:rPr lang="es-ES" sz="2400" spc="67" dirty="0" err="1">
                <a:latin typeface="Atkinson Hyperlegible" pitchFamily="50" charset="0"/>
                <a:ea typeface="Open Sans" panose="020B0606030504020204" pitchFamily="34" charset="0"/>
                <a:cs typeface="Open Sans" panose="020B0606030504020204" pitchFamily="34" charset="0"/>
              </a:rPr>
              <a:t>Quadres</a:t>
            </a:r>
            <a:r>
              <a:rPr lang="es-ES" sz="2400" spc="67" dirty="0">
                <a:latin typeface="Atkinson Hyperlegible" pitchFamily="50" charset="0"/>
                <a:ea typeface="Open Sans" panose="020B0606030504020204" pitchFamily="34" charset="0"/>
                <a:cs typeface="Open Sans" panose="020B0606030504020204" pitchFamily="34" charset="0"/>
              </a:rPr>
              <a:t> de Projectes de Recerca 2023</a:t>
            </a:r>
            <a:endParaRPr sz="2400" spc="67" dirty="0">
              <a:latin typeface="Atkinson Hyperlegible" pitchFamily="50" charset="0"/>
              <a:ea typeface="Open Sans" panose="020B0606030504020204" pitchFamily="34" charset="0"/>
              <a:cs typeface="Open Sans" panose="020B0606030504020204" pitchFamily="34" charset="0"/>
            </a:endParaRPr>
          </a:p>
        </p:txBody>
      </p:sp>
      <p:sp>
        <p:nvSpPr>
          <p:cNvPr id="2" name="Marcador de texto 1">
            <a:extLst>
              <a:ext uri="{FF2B5EF4-FFF2-40B4-BE49-F238E27FC236}">
                <a16:creationId xmlns:a16="http://schemas.microsoft.com/office/drawing/2014/main" id="{8B9A119B-F16B-36F4-8ED3-0FF48BD033B8}"/>
              </a:ext>
            </a:extLst>
          </p:cNvPr>
          <p:cNvSpPr>
            <a:spLocks noGrp="1"/>
          </p:cNvSpPr>
          <p:nvPr>
            <p:ph type="body" sz="quarter" idx="13"/>
          </p:nvPr>
        </p:nvSpPr>
        <p:spPr/>
        <p:txBody>
          <a:bodyPr/>
          <a:lstStyle/>
          <a:p>
            <a:r>
              <a:rPr lang="es-ES" dirty="0"/>
              <a:t>PROJECTES DE RECERCA</a:t>
            </a:r>
          </a:p>
        </p:txBody>
      </p:sp>
      <p:sp>
        <p:nvSpPr>
          <p:cNvPr id="11" name="Marcador de texto 10">
            <a:extLst>
              <a:ext uri="{FF2B5EF4-FFF2-40B4-BE49-F238E27FC236}">
                <a16:creationId xmlns:a16="http://schemas.microsoft.com/office/drawing/2014/main" id="{A2C168BA-008A-1309-1873-BE6353190EC9}"/>
              </a:ext>
            </a:extLst>
          </p:cNvPr>
          <p:cNvSpPr>
            <a:spLocks noGrp="1"/>
          </p:cNvSpPr>
          <p:nvPr>
            <p:ph type="body" sz="quarter" idx="23"/>
          </p:nvPr>
        </p:nvSpPr>
        <p:spPr/>
        <p:txBody>
          <a:bodyPr/>
          <a:lstStyle/>
          <a:p>
            <a:pPr marL="0" indent="0">
              <a:buNone/>
            </a:pPr>
            <a:r>
              <a:rPr lang="es-ES" dirty="0"/>
              <a:t>PLA DE </a:t>
            </a:r>
            <a:r>
              <a:rPr lang="es-ES" dirty="0" err="1"/>
              <a:t>TREBALL</a:t>
            </a:r>
            <a:endParaRPr lang="es-ES" dirty="0"/>
          </a:p>
        </p:txBody>
      </p:sp>
      <p:sp>
        <p:nvSpPr>
          <p:cNvPr id="15" name="object 15"/>
          <p:cNvSpPr txBox="1">
            <a:spLocks noGrp="1"/>
          </p:cNvSpPr>
          <p:nvPr>
            <p:ph type="ftr" sz="quarter" idx="4294967295"/>
          </p:nvPr>
        </p:nvSpPr>
        <p:spPr>
          <a:xfrm>
            <a:off x="10567988" y="9448800"/>
            <a:ext cx="1624012" cy="307975"/>
          </a:xfrm>
          <a:prstGeom prst="rect">
            <a:avLst/>
          </a:prstGeom>
        </p:spPr>
        <p:txBody>
          <a:bodyPr vert="horz" wrap="square" lIns="0" tIns="0" rIns="0" bIns="0" rtlCol="0">
            <a:spAutoFit/>
          </a:bodyPr>
          <a:lstStyle>
            <a:defPPr>
              <a:defRPr kern="0"/>
            </a:defPPr>
            <a:lvl1pPr>
              <a:defRPr sz="2000" b="0" i="0">
                <a:solidFill>
                  <a:srgbClr val="F5F5EF"/>
                </a:solidFill>
                <a:latin typeface="Lucida Sans Unicode"/>
                <a:cs typeface="Lucida Sans Unicode"/>
              </a:defRPr>
            </a:lvl1pPr>
          </a:lstStyle>
          <a:p>
            <a:pPr marL="8467">
              <a:spcBef>
                <a:spcPts val="157"/>
              </a:spcBef>
            </a:pPr>
            <a:r>
              <a:rPr lang="es-ES" spc="120"/>
              <a:t>MARÇ</a:t>
            </a:r>
            <a:r>
              <a:rPr lang="es-ES" spc="365"/>
              <a:t> </a:t>
            </a:r>
            <a:r>
              <a:rPr lang="es-ES" spc="-20"/>
              <a:t>2023</a:t>
            </a:r>
            <a:endParaRPr spc="-13" dirty="0"/>
          </a:p>
        </p:txBody>
      </p:sp>
      <p:sp>
        <p:nvSpPr>
          <p:cNvPr id="16" name="object 16"/>
          <p:cNvSpPr txBox="1">
            <a:spLocks noGrp="1"/>
          </p:cNvSpPr>
          <p:nvPr>
            <p:ph type="dt" sz="half" idx="4294967295"/>
          </p:nvPr>
        </p:nvSpPr>
        <p:spPr>
          <a:xfrm>
            <a:off x="0" y="9474200"/>
            <a:ext cx="4164013" cy="307975"/>
          </a:xfrm>
          <a:prstGeom prst="rect">
            <a:avLst/>
          </a:prstGeom>
        </p:spPr>
        <p:txBody>
          <a:bodyPr vert="horz" wrap="square" lIns="0" tIns="0" rIns="0" bIns="0" rtlCol="0">
            <a:spAutoFit/>
          </a:bodyPr>
          <a:lstStyle>
            <a:defPPr>
              <a:defRPr kern="0"/>
            </a:defPPr>
            <a:lvl1pPr>
              <a:defRPr sz="2000" b="0" i="0">
                <a:solidFill>
                  <a:srgbClr val="F5F5EF"/>
                </a:solidFill>
                <a:latin typeface="Lucida Sans Unicode"/>
                <a:cs typeface="Lucida Sans Unicode"/>
              </a:defRPr>
            </a:lvl1pPr>
          </a:lstStyle>
          <a:p>
            <a:pPr marL="8467">
              <a:spcBef>
                <a:spcPts val="157"/>
              </a:spcBef>
            </a:pPr>
            <a:r>
              <a:rPr lang="es-ES" spc="130"/>
              <a:t>PLA</a:t>
            </a:r>
            <a:r>
              <a:rPr lang="es-ES" spc="370"/>
              <a:t> </a:t>
            </a:r>
            <a:r>
              <a:rPr lang="es-ES" spc="105"/>
              <a:t>DE</a:t>
            </a:r>
            <a:r>
              <a:rPr lang="es-ES" spc="370"/>
              <a:t> </a:t>
            </a:r>
            <a:r>
              <a:rPr lang="es-ES" spc="165"/>
              <a:t>TREBALL</a:t>
            </a:r>
            <a:r>
              <a:rPr lang="es-ES" spc="370"/>
              <a:t> </a:t>
            </a:r>
            <a:r>
              <a:rPr lang="es-ES" spc="220"/>
              <a:t>IERMB</a:t>
            </a:r>
            <a:r>
              <a:rPr lang="es-ES" spc="375"/>
              <a:t> </a:t>
            </a:r>
            <a:r>
              <a:rPr lang="es-ES" spc="-20"/>
              <a:t>2023</a:t>
            </a:r>
            <a:endParaRPr spc="-13"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5"/>
          <p:cNvSpPr/>
          <p:nvPr/>
        </p:nvSpPr>
        <p:spPr>
          <a:xfrm>
            <a:off x="3424084" y="2383375"/>
            <a:ext cx="2437649" cy="3077451"/>
          </a:xfrm>
          <a:custGeom>
            <a:avLst/>
            <a:gdLst/>
            <a:ahLst/>
            <a:cxnLst/>
            <a:rect l="l" t="t" r="r" b="b"/>
            <a:pathLst>
              <a:path w="4919344" h="5181600">
                <a:moveTo>
                  <a:pt x="4918875" y="5181599"/>
                </a:moveTo>
                <a:lnTo>
                  <a:pt x="0" y="5181599"/>
                </a:lnTo>
                <a:lnTo>
                  <a:pt x="0" y="0"/>
                </a:lnTo>
                <a:lnTo>
                  <a:pt x="4918875" y="0"/>
                </a:lnTo>
                <a:lnTo>
                  <a:pt x="4918875" y="5181599"/>
                </a:lnTo>
                <a:close/>
              </a:path>
            </a:pathLst>
          </a:custGeom>
          <a:solidFill>
            <a:srgbClr val="DDD5EB"/>
          </a:solidFill>
        </p:spPr>
        <p:txBody>
          <a:bodyPr wrap="square" lIns="0" tIns="0" rIns="0" bIns="0" rtlCol="0"/>
          <a:lstStyle/>
          <a:p>
            <a:endParaRPr sz="100"/>
          </a:p>
        </p:txBody>
      </p:sp>
      <p:sp>
        <p:nvSpPr>
          <p:cNvPr id="5" name="object 5"/>
          <p:cNvSpPr/>
          <p:nvPr/>
        </p:nvSpPr>
        <p:spPr>
          <a:xfrm>
            <a:off x="5942330" y="2363699"/>
            <a:ext cx="5741670" cy="3077451"/>
          </a:xfrm>
          <a:custGeom>
            <a:avLst/>
            <a:gdLst/>
            <a:ahLst/>
            <a:cxnLst/>
            <a:rect l="l" t="t" r="r" b="b"/>
            <a:pathLst>
              <a:path w="4919344" h="5181600">
                <a:moveTo>
                  <a:pt x="4918875" y="5181599"/>
                </a:moveTo>
                <a:lnTo>
                  <a:pt x="0" y="5181599"/>
                </a:lnTo>
                <a:lnTo>
                  <a:pt x="0" y="0"/>
                </a:lnTo>
                <a:lnTo>
                  <a:pt x="4918875" y="0"/>
                </a:lnTo>
                <a:lnTo>
                  <a:pt x="4918875" y="5181599"/>
                </a:lnTo>
                <a:close/>
              </a:path>
            </a:pathLst>
          </a:custGeom>
          <a:solidFill>
            <a:srgbClr val="DDD5EB"/>
          </a:solidFill>
        </p:spPr>
        <p:txBody>
          <a:bodyPr wrap="square" lIns="0" tIns="0" rIns="0" bIns="0" rtlCol="0"/>
          <a:lstStyle/>
          <a:p>
            <a:endParaRPr sz="100"/>
          </a:p>
        </p:txBody>
      </p:sp>
      <p:sp>
        <p:nvSpPr>
          <p:cNvPr id="7" name="object 7"/>
          <p:cNvSpPr txBox="1"/>
          <p:nvPr/>
        </p:nvSpPr>
        <p:spPr>
          <a:xfrm>
            <a:off x="3406775" y="1306159"/>
            <a:ext cx="2472267" cy="979200"/>
          </a:xfrm>
          <a:prstGeom prst="rect">
            <a:avLst/>
          </a:prstGeom>
          <a:solidFill>
            <a:srgbClr val="D1BEF7"/>
          </a:solidFill>
        </p:spPr>
        <p:txBody>
          <a:bodyPr vert="horz" wrap="square" lIns="0" tIns="176530" rIns="0" bIns="0" rtlCol="0">
            <a:spAutoFit/>
          </a:bodyPr>
          <a:lstStyle/>
          <a:p>
            <a:pPr marL="63080" marR="103722">
              <a:lnSpc>
                <a:spcPct val="114599"/>
              </a:lnSpc>
              <a:spcBef>
                <a:spcPts val="1390"/>
              </a:spcBef>
            </a:pPr>
            <a:r>
              <a:rPr sz="1200" b="1" dirty="0">
                <a:solidFill>
                  <a:srgbClr val="5B5B5B"/>
                </a:solidFill>
                <a:latin typeface="Tahoma"/>
                <a:cs typeface="Tahoma"/>
              </a:rPr>
              <a:t>Projectes</a:t>
            </a:r>
            <a:r>
              <a:rPr sz="1200" b="1" spc="70" dirty="0">
                <a:solidFill>
                  <a:srgbClr val="5B5B5B"/>
                </a:solidFill>
                <a:latin typeface="Tahoma"/>
                <a:cs typeface="Tahoma"/>
              </a:rPr>
              <a:t> </a:t>
            </a:r>
            <a:r>
              <a:rPr sz="1200" b="1" dirty="0">
                <a:solidFill>
                  <a:srgbClr val="5B5B5B"/>
                </a:solidFill>
                <a:latin typeface="Tahoma"/>
                <a:cs typeface="Tahoma"/>
              </a:rPr>
              <a:t>de</a:t>
            </a:r>
            <a:r>
              <a:rPr sz="1200" b="1" spc="73" dirty="0">
                <a:solidFill>
                  <a:srgbClr val="5B5B5B"/>
                </a:solidFill>
                <a:latin typeface="Tahoma"/>
                <a:cs typeface="Tahoma"/>
              </a:rPr>
              <a:t> </a:t>
            </a:r>
            <a:r>
              <a:rPr sz="1200" b="1" dirty="0">
                <a:solidFill>
                  <a:srgbClr val="5B5B5B"/>
                </a:solidFill>
                <a:latin typeface="Tahoma"/>
                <a:cs typeface="Tahoma"/>
              </a:rPr>
              <a:t>recerca</a:t>
            </a:r>
            <a:r>
              <a:rPr sz="1200" b="1" spc="70" dirty="0">
                <a:solidFill>
                  <a:srgbClr val="5B5B5B"/>
                </a:solidFill>
                <a:latin typeface="Tahoma"/>
                <a:cs typeface="Tahoma"/>
              </a:rPr>
              <a:t> </a:t>
            </a:r>
            <a:r>
              <a:rPr sz="1200" b="1" spc="-7" dirty="0">
                <a:solidFill>
                  <a:srgbClr val="5B5B5B"/>
                </a:solidFill>
                <a:latin typeface="Tahoma"/>
                <a:cs typeface="Tahoma"/>
              </a:rPr>
              <a:t>aplicada </a:t>
            </a:r>
            <a:r>
              <a:rPr sz="1200" b="1" dirty="0">
                <a:solidFill>
                  <a:srgbClr val="5B5B5B"/>
                </a:solidFill>
                <a:latin typeface="Tahoma"/>
                <a:cs typeface="Tahoma"/>
              </a:rPr>
              <a:t>(Contracte-Programa</a:t>
            </a:r>
            <a:r>
              <a:rPr sz="1200" b="1" spc="87" dirty="0">
                <a:solidFill>
                  <a:srgbClr val="5B5B5B"/>
                </a:solidFill>
                <a:latin typeface="Tahoma"/>
                <a:cs typeface="Tahoma"/>
              </a:rPr>
              <a:t> </a:t>
            </a:r>
            <a:r>
              <a:rPr sz="1200" b="1" spc="-13" dirty="0">
                <a:solidFill>
                  <a:srgbClr val="5B5B5B"/>
                </a:solidFill>
                <a:latin typeface="Tahoma"/>
                <a:cs typeface="Tahoma"/>
              </a:rPr>
              <a:t>AMB)</a:t>
            </a:r>
            <a:endParaRPr sz="1200">
              <a:latin typeface="Tahoma"/>
              <a:cs typeface="Tahoma"/>
            </a:endParaRPr>
          </a:p>
        </p:txBody>
      </p:sp>
      <p:sp>
        <p:nvSpPr>
          <p:cNvPr id="8" name="object 8"/>
          <p:cNvSpPr txBox="1"/>
          <p:nvPr/>
        </p:nvSpPr>
        <p:spPr>
          <a:xfrm>
            <a:off x="5942540" y="1306159"/>
            <a:ext cx="5741460" cy="978473"/>
          </a:xfrm>
          <a:prstGeom prst="rect">
            <a:avLst/>
          </a:prstGeom>
          <a:solidFill>
            <a:srgbClr val="D1BEF7"/>
          </a:solidFill>
        </p:spPr>
        <p:txBody>
          <a:bodyPr vert="horz" wrap="square" lIns="0" tIns="176530" rIns="0" bIns="0" rtlCol="0">
            <a:spAutoFit/>
          </a:bodyPr>
          <a:lstStyle/>
          <a:p>
            <a:pPr marR="466113" algn="ctr"/>
            <a:r>
              <a:rPr lang="ca-ES" sz="1200" b="1" dirty="0">
                <a:solidFill>
                  <a:srgbClr val="5B5B5B"/>
                </a:solidFill>
                <a:latin typeface="Tahoma"/>
                <a:cs typeface="Tahoma"/>
              </a:rPr>
              <a:t> </a:t>
            </a:r>
            <a:r>
              <a:rPr lang="ca-ES" sz="1200" b="1" noProof="1">
                <a:solidFill>
                  <a:srgbClr val="5B5B5B"/>
                </a:solidFill>
                <a:latin typeface="Tahoma"/>
                <a:cs typeface="Tahoma"/>
              </a:rPr>
              <a:t>Projectes</a:t>
            </a:r>
            <a:r>
              <a:rPr lang="ca-ES" sz="1200" b="1" spc="70" noProof="1">
                <a:solidFill>
                  <a:srgbClr val="5B5B5B"/>
                </a:solidFill>
                <a:latin typeface="Tahoma"/>
                <a:cs typeface="Tahoma"/>
              </a:rPr>
              <a:t> </a:t>
            </a:r>
            <a:r>
              <a:rPr lang="ca-ES" sz="1200" b="1" noProof="1">
                <a:solidFill>
                  <a:srgbClr val="5B5B5B"/>
                </a:solidFill>
                <a:latin typeface="Tahoma"/>
                <a:cs typeface="Tahoma"/>
              </a:rPr>
              <a:t>de</a:t>
            </a:r>
            <a:r>
              <a:rPr lang="ca-ES" sz="1200" b="1" spc="73" noProof="1">
                <a:solidFill>
                  <a:srgbClr val="5B5B5B"/>
                </a:solidFill>
                <a:latin typeface="Tahoma"/>
                <a:cs typeface="Tahoma"/>
              </a:rPr>
              <a:t> </a:t>
            </a:r>
            <a:r>
              <a:rPr lang="ca-ES" sz="1200" b="1" noProof="1">
                <a:solidFill>
                  <a:srgbClr val="5B5B5B"/>
                </a:solidFill>
                <a:latin typeface="Tahoma"/>
                <a:cs typeface="Tahoma"/>
              </a:rPr>
              <a:t>recerca</a:t>
            </a:r>
            <a:r>
              <a:rPr lang="ca-ES" sz="1200" b="1" spc="70" noProof="1">
                <a:solidFill>
                  <a:srgbClr val="5B5B5B"/>
                </a:solidFill>
                <a:latin typeface="Tahoma"/>
                <a:cs typeface="Tahoma"/>
              </a:rPr>
              <a:t> </a:t>
            </a:r>
            <a:r>
              <a:rPr lang="ca-ES" sz="1200" b="1" spc="-7" noProof="1">
                <a:solidFill>
                  <a:srgbClr val="5B5B5B"/>
                </a:solidFill>
                <a:latin typeface="Tahoma"/>
                <a:cs typeface="Tahoma"/>
              </a:rPr>
              <a:t>aplicada </a:t>
            </a:r>
          </a:p>
          <a:p>
            <a:pPr marR="466113" algn="ctr"/>
            <a:r>
              <a:rPr lang="ca-ES" sz="1200" b="1" noProof="1">
                <a:solidFill>
                  <a:srgbClr val="5B5B5B"/>
                </a:solidFill>
                <a:latin typeface="Tahoma"/>
                <a:cs typeface="Tahoma"/>
              </a:rPr>
              <a:t> (Memoràndum</a:t>
            </a:r>
            <a:r>
              <a:rPr lang="ca-ES" sz="1200" b="1" spc="23" noProof="1">
                <a:solidFill>
                  <a:srgbClr val="5B5B5B"/>
                </a:solidFill>
                <a:latin typeface="Tahoma"/>
                <a:cs typeface="Tahoma"/>
              </a:rPr>
              <a:t> </a:t>
            </a:r>
            <a:r>
              <a:rPr lang="ca-ES" sz="1200" b="1" noProof="1">
                <a:solidFill>
                  <a:srgbClr val="5B5B5B"/>
                </a:solidFill>
                <a:latin typeface="Tahoma"/>
                <a:cs typeface="Tahoma"/>
              </a:rPr>
              <a:t>Ajuntament BCN)</a:t>
            </a:r>
          </a:p>
          <a:p>
            <a:pPr marR="466113"/>
            <a:endParaRPr lang="ca-ES" sz="1200" b="1" spc="-7" dirty="0">
              <a:solidFill>
                <a:srgbClr val="5B5B5B"/>
              </a:solidFill>
              <a:latin typeface="Tahoma"/>
              <a:cs typeface="Tahoma"/>
            </a:endParaRPr>
          </a:p>
          <a:p>
            <a:pPr marR="466113"/>
            <a:endParaRPr lang="ca-ES" sz="1333" b="1" spc="-7" dirty="0">
              <a:solidFill>
                <a:srgbClr val="5B5B5B"/>
              </a:solidFill>
              <a:latin typeface="Tahoma"/>
              <a:cs typeface="Tahoma"/>
            </a:endParaRPr>
          </a:p>
          <a:p>
            <a:pPr marR="466113"/>
            <a:endParaRPr sz="267" dirty="0">
              <a:latin typeface="Tahoma"/>
              <a:cs typeface="Tahoma"/>
            </a:endParaRPr>
          </a:p>
        </p:txBody>
      </p:sp>
      <p:sp>
        <p:nvSpPr>
          <p:cNvPr id="10" name="object 10"/>
          <p:cNvSpPr txBox="1"/>
          <p:nvPr/>
        </p:nvSpPr>
        <p:spPr>
          <a:xfrm>
            <a:off x="685800" y="2372959"/>
            <a:ext cx="2657686" cy="3098990"/>
          </a:xfrm>
          <a:prstGeom prst="rect">
            <a:avLst/>
          </a:prstGeom>
          <a:solidFill>
            <a:srgbClr val="D1BEF7"/>
          </a:solidFill>
        </p:spPr>
        <p:txBody>
          <a:bodyPr vert="horz" wrap="square" lIns="0" tIns="0" rIns="0" bIns="0" rtlCol="0">
            <a:spAutoFit/>
          </a:bodyPr>
          <a:lstStyle/>
          <a:p>
            <a:pPr>
              <a:lnSpc>
                <a:spcPct val="100000"/>
              </a:lnSpc>
            </a:pPr>
            <a:endParaRPr sz="2267" dirty="0">
              <a:latin typeface="Times New Roman"/>
              <a:cs typeface="Times New Roman"/>
            </a:endParaRPr>
          </a:p>
          <a:p>
            <a:pPr>
              <a:lnSpc>
                <a:spcPct val="100000"/>
              </a:lnSpc>
            </a:pPr>
            <a:endParaRPr sz="2267" dirty="0">
              <a:latin typeface="Times New Roman"/>
              <a:cs typeface="Times New Roman"/>
            </a:endParaRPr>
          </a:p>
          <a:p>
            <a:pPr>
              <a:lnSpc>
                <a:spcPct val="100000"/>
              </a:lnSpc>
            </a:pPr>
            <a:endParaRPr sz="2267" dirty="0">
              <a:latin typeface="Times New Roman"/>
              <a:cs typeface="Times New Roman"/>
            </a:endParaRPr>
          </a:p>
          <a:p>
            <a:pPr marL="535120"/>
            <a:r>
              <a:rPr lang="ca-ES" sz="1667" b="1" spc="23" dirty="0">
                <a:solidFill>
                  <a:srgbClr val="5B5B5B"/>
                </a:solidFill>
                <a:latin typeface="Tahoma"/>
                <a:cs typeface="Tahoma"/>
              </a:rPr>
              <a:t>Drets Socials i Polítiques Públiques</a:t>
            </a:r>
            <a:endParaRPr lang="ca-ES" sz="1667" b="1" spc="-7" dirty="0">
              <a:solidFill>
                <a:srgbClr val="5B5B5B"/>
              </a:solidFill>
              <a:latin typeface="Tahoma"/>
              <a:cs typeface="Tahoma"/>
            </a:endParaRPr>
          </a:p>
          <a:p>
            <a:pPr marL="535120"/>
            <a:endParaRPr lang="ca-ES" sz="1667" b="1" spc="-7" dirty="0">
              <a:solidFill>
                <a:srgbClr val="5B5B5B"/>
              </a:solidFill>
              <a:latin typeface="Tahoma"/>
              <a:cs typeface="Tahoma"/>
            </a:endParaRPr>
          </a:p>
          <a:p>
            <a:pPr marL="535120"/>
            <a:endParaRPr lang="ca-ES" sz="1667" b="1" spc="-7" dirty="0">
              <a:solidFill>
                <a:srgbClr val="5B5B5B"/>
              </a:solidFill>
              <a:latin typeface="Tahoma"/>
              <a:cs typeface="Tahoma"/>
            </a:endParaRPr>
          </a:p>
          <a:p>
            <a:pPr marL="535120"/>
            <a:endParaRPr lang="ca-ES" sz="1667" b="1" spc="-7" dirty="0">
              <a:solidFill>
                <a:srgbClr val="5B5B5B"/>
              </a:solidFill>
              <a:latin typeface="Tahoma"/>
              <a:cs typeface="Tahoma"/>
            </a:endParaRPr>
          </a:p>
          <a:p>
            <a:pPr marL="535120"/>
            <a:endParaRPr lang="ca-ES" sz="1667" b="1" spc="-7" dirty="0">
              <a:solidFill>
                <a:srgbClr val="5B5B5B"/>
              </a:solidFill>
              <a:latin typeface="Tahoma"/>
              <a:cs typeface="Tahoma"/>
            </a:endParaRPr>
          </a:p>
          <a:p>
            <a:pPr marL="535120"/>
            <a:endParaRPr sz="1667" dirty="0">
              <a:latin typeface="Tahoma"/>
              <a:cs typeface="Tahoma"/>
            </a:endParaRPr>
          </a:p>
        </p:txBody>
      </p:sp>
      <p:sp>
        <p:nvSpPr>
          <p:cNvPr id="11" name="object 11"/>
          <p:cNvSpPr txBox="1"/>
          <p:nvPr/>
        </p:nvSpPr>
        <p:spPr>
          <a:xfrm>
            <a:off x="3714692" y="3429064"/>
            <a:ext cx="2032000" cy="287130"/>
          </a:xfrm>
          <a:prstGeom prst="rect">
            <a:avLst/>
          </a:prstGeom>
          <a:noFill/>
        </p:spPr>
        <p:txBody>
          <a:bodyPr vert="horz" wrap="square" lIns="0" tIns="0" rIns="0" bIns="0" rtlCol="0" anchor="ctr">
            <a:spAutoFit/>
          </a:bodyPr>
          <a:lstStyle/>
          <a:p>
            <a:r>
              <a:rPr lang="ca-ES" sz="933" noProof="1"/>
              <a:t>Exclusió Socioresidencial </a:t>
            </a:r>
            <a:r>
              <a:rPr lang="ca-ES" sz="933" dirty="0"/>
              <a:t>a l'Àrea Metropolitana de Barcelona. 2023</a:t>
            </a:r>
          </a:p>
        </p:txBody>
      </p:sp>
      <p:sp>
        <p:nvSpPr>
          <p:cNvPr id="12" name="object 12"/>
          <p:cNvSpPr txBox="1"/>
          <p:nvPr/>
        </p:nvSpPr>
        <p:spPr>
          <a:xfrm>
            <a:off x="6118225" y="2448422"/>
            <a:ext cx="5761413" cy="2517185"/>
          </a:xfrm>
          <a:prstGeom prst="rect">
            <a:avLst/>
          </a:prstGeom>
        </p:spPr>
        <p:txBody>
          <a:bodyPr vert="horz" wrap="square" lIns="0" tIns="61807" rIns="0" bIns="0" rtlCol="0">
            <a:spAutoFit/>
          </a:bodyPr>
          <a:lstStyle/>
          <a:p>
            <a:pPr marL="63080" marR="372975">
              <a:lnSpc>
                <a:spcPct val="116100"/>
              </a:lnSpc>
              <a:spcBef>
                <a:spcPts val="487"/>
              </a:spcBef>
            </a:pPr>
            <a:endParaRPr lang="ca-ES" sz="1200" b="1" u="sng" noProof="1">
              <a:solidFill>
                <a:srgbClr val="5B5B5B"/>
              </a:solidFill>
              <a:uFill>
                <a:solidFill>
                  <a:srgbClr val="5B5B5B"/>
                </a:solidFill>
              </a:uFill>
              <a:latin typeface="Tahoma"/>
              <a:cs typeface="Tahoma"/>
            </a:endParaRPr>
          </a:p>
          <a:p>
            <a:pPr marL="63080" marR="372975">
              <a:lnSpc>
                <a:spcPct val="116100"/>
              </a:lnSpc>
              <a:spcBef>
                <a:spcPts val="487"/>
              </a:spcBef>
            </a:pPr>
            <a:r>
              <a:rPr lang="ca-ES" sz="933" b="1" spc="100" noProof="1">
                <a:solidFill>
                  <a:schemeClr val="tx1">
                    <a:lumMod val="65000"/>
                    <a:lumOff val="35000"/>
                  </a:schemeClr>
                </a:solidFill>
                <a:uFill>
                  <a:solidFill>
                    <a:srgbClr val="5B5B5B"/>
                  </a:solidFill>
                </a:uFill>
                <a:latin typeface="Tahoma" panose="020B0604030504040204" pitchFamily="34" charset="0"/>
                <a:ea typeface="Tahoma" panose="020B0604030504040204" pitchFamily="34" charset="0"/>
                <a:cs typeface="Tahoma" panose="020B0604030504040204" pitchFamily="34" charset="0"/>
              </a:rPr>
              <a:t>    Memoràndum.</a:t>
            </a:r>
            <a:r>
              <a:rPr lang="ca-ES" sz="933" b="1" spc="100" noProof="1">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a:t>
            </a:r>
            <a:r>
              <a:rPr lang="ca-ES" sz="933" b="1" noProof="1">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Ajuntament</a:t>
            </a:r>
            <a:r>
              <a:rPr lang="ca-ES" sz="933" b="1" spc="100" noProof="1">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a:t>
            </a:r>
            <a:r>
              <a:rPr lang="ca-ES" sz="933" b="1" noProof="1">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de</a:t>
            </a:r>
            <a:r>
              <a:rPr lang="ca-ES" sz="933" b="1" spc="100" noProof="1">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a:t>
            </a:r>
            <a:r>
              <a:rPr lang="ca-ES" sz="933" b="1" spc="-7" noProof="1">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Barcelona </a:t>
            </a:r>
          </a:p>
          <a:p>
            <a:pPr marL="63080" marR="372975"/>
            <a:endParaRPr lang="ca-ES" sz="933" b="1" noProof="1">
              <a:solidFill>
                <a:srgbClr val="5B5B5B"/>
              </a:solidFill>
              <a:latin typeface="Tahoma" panose="020B0604030504040204" pitchFamily="34" charset="0"/>
              <a:ea typeface="Tahoma" panose="020B0604030504040204" pitchFamily="34" charset="0"/>
              <a:cs typeface="Tahoma" panose="020B0604030504040204" pitchFamily="34" charset="0"/>
            </a:endParaRPr>
          </a:p>
          <a:p>
            <a:pPr marL="253589" marR="372975" indent="-190510">
              <a:buFontTx/>
              <a:buChar char="-"/>
            </a:pPr>
            <a:r>
              <a:rPr lang="ca-ES" sz="933" noProof="1"/>
              <a:t>Avaluació qualitativa del projecte AMUNT!</a:t>
            </a:r>
          </a:p>
          <a:p>
            <a:pPr marL="253589" marR="372975" indent="-190510">
              <a:buFontTx/>
              <a:buChar char="-"/>
            </a:pPr>
            <a:r>
              <a:rPr lang="ca-ES" sz="933" noProof="1"/>
              <a:t>Recerca sobre non-take-up i comunicació clara associada al reclutament de participants del projecte AMUNT!</a:t>
            </a:r>
          </a:p>
          <a:p>
            <a:pPr marL="253589" marR="372975" indent="-190510">
              <a:buFontTx/>
              <a:buChar char="-"/>
            </a:pPr>
            <a:r>
              <a:rPr lang="ca-ES" sz="933" noProof="1"/>
              <a:t>Intervenció social dels serveis municipals de l’Ajuntament de Barcelona en situacions d’infrahabitatge i assentaments irregulars. </a:t>
            </a:r>
          </a:p>
          <a:p>
            <a:pPr marL="253589" marR="372975" indent="-190510">
              <a:buFontTx/>
              <a:buChar char="-"/>
            </a:pPr>
            <a:r>
              <a:rPr lang="ca-ES" sz="933" noProof="1"/>
              <a:t>Valoració, validació i sistematització de les Bones Pràctiques socials. </a:t>
            </a:r>
          </a:p>
          <a:p>
            <a:pPr marL="253589" marR="372975" indent="-190510">
              <a:buFontTx/>
              <a:buChar char="-"/>
            </a:pPr>
            <a:r>
              <a:rPr lang="ca-ES" sz="933" noProof="1"/>
              <a:t>Avaluació qualitativa projecte VESTA</a:t>
            </a:r>
          </a:p>
          <a:p>
            <a:pPr marL="253589" marR="372975" indent="-190510">
              <a:buFontTx/>
              <a:buChar char="-"/>
            </a:pPr>
            <a:r>
              <a:rPr lang="ca-ES" sz="933" noProof="1"/>
              <a:t>Anàlisi quantitatiu de la sensibilitat del SSM Cat per captar les millores provocades per projectes innovadors.</a:t>
            </a:r>
          </a:p>
          <a:p>
            <a:pPr marL="253589" marR="372975" indent="-190510">
              <a:buFontTx/>
              <a:buChar char="-"/>
            </a:pPr>
            <a:r>
              <a:rPr lang="ca-ES" sz="933" noProof="1"/>
              <a:t>Acompanyament per la millora de la metodologia de recollida de dades sobre població sense sostre per part dels serveis municipals. </a:t>
            </a:r>
          </a:p>
          <a:p>
            <a:pPr marL="253589" marR="372975" indent="-190510">
              <a:buFontTx/>
              <a:buChar char="-"/>
            </a:pPr>
            <a:r>
              <a:rPr lang="ca-ES" sz="933" noProof="1"/>
              <a:t>Diagnosi 2024. de la Xarxa d’Atenció a les Persones Sense </a:t>
            </a:r>
          </a:p>
          <a:p>
            <a:pPr marL="253589" marR="372975" indent="-190510">
              <a:buFontTx/>
              <a:buChar char="-"/>
            </a:pPr>
            <a:endParaRPr lang="ca-ES" sz="933" dirty="0"/>
          </a:p>
        </p:txBody>
      </p:sp>
      <p:sp>
        <p:nvSpPr>
          <p:cNvPr id="9" name="object 11">
            <a:extLst>
              <a:ext uri="{FF2B5EF4-FFF2-40B4-BE49-F238E27FC236}">
                <a16:creationId xmlns:a16="http://schemas.microsoft.com/office/drawing/2014/main" id="{0FF86BF2-686F-4BE4-355C-1AD72A143D01}"/>
              </a:ext>
            </a:extLst>
          </p:cNvPr>
          <p:cNvSpPr txBox="1">
            <a:spLocks noGrp="1"/>
          </p:cNvSpPr>
          <p:nvPr>
            <p:ph type="title"/>
          </p:nvPr>
        </p:nvSpPr>
        <p:spPr>
          <a:xfrm>
            <a:off x="442913" y="184757"/>
            <a:ext cx="8028425" cy="870324"/>
          </a:xfrm>
          <a:prstGeom prst="rect">
            <a:avLst/>
          </a:prstGeom>
        </p:spPr>
        <p:txBody>
          <a:bodyPr vert="horz" wrap="square" lIns="0" tIns="8467" rIns="0" bIns="0" rtlCol="0" anchor="ctr">
            <a:spAutoFit/>
          </a:bodyPr>
          <a:lstStyle/>
          <a:p>
            <a:pPr marL="8467">
              <a:lnSpc>
                <a:spcPct val="100000"/>
              </a:lnSpc>
              <a:spcBef>
                <a:spcPts val="67"/>
              </a:spcBef>
            </a:pPr>
            <a:r>
              <a:rPr sz="3200" b="1" spc="67" dirty="0">
                <a:latin typeface="Atkinson Hyperlegible" pitchFamily="50" charset="0"/>
                <a:ea typeface="Open Sans" panose="020B0606030504020204" pitchFamily="34" charset="0"/>
                <a:cs typeface="Open Sans" panose="020B0606030504020204" pitchFamily="34" charset="0"/>
              </a:rPr>
              <a:t>Recerca</a:t>
            </a:r>
            <a:br>
              <a:rPr lang="es-ES" spc="67" dirty="0">
                <a:latin typeface="Atkinson Hyperlegible" pitchFamily="50" charset="0"/>
                <a:ea typeface="Open Sans" panose="020B0606030504020204" pitchFamily="34" charset="0"/>
                <a:cs typeface="Open Sans" panose="020B0606030504020204" pitchFamily="34" charset="0"/>
              </a:rPr>
            </a:br>
            <a:r>
              <a:rPr lang="es-ES" sz="2400" spc="67" dirty="0" err="1">
                <a:latin typeface="Atkinson Hyperlegible" pitchFamily="50" charset="0"/>
                <a:ea typeface="Open Sans" panose="020B0606030504020204" pitchFamily="34" charset="0"/>
                <a:cs typeface="Open Sans" panose="020B0606030504020204" pitchFamily="34" charset="0"/>
              </a:rPr>
              <a:t>Quadres</a:t>
            </a:r>
            <a:r>
              <a:rPr lang="es-ES" sz="2400" spc="67" dirty="0">
                <a:latin typeface="Atkinson Hyperlegible" pitchFamily="50" charset="0"/>
                <a:ea typeface="Open Sans" panose="020B0606030504020204" pitchFamily="34" charset="0"/>
                <a:cs typeface="Open Sans" panose="020B0606030504020204" pitchFamily="34" charset="0"/>
              </a:rPr>
              <a:t> de Projectes de Recerca 2023</a:t>
            </a:r>
            <a:endParaRPr sz="2400" spc="67" dirty="0">
              <a:latin typeface="Atkinson Hyperlegible" pitchFamily="50" charset="0"/>
              <a:ea typeface="Open Sans" panose="020B0606030504020204" pitchFamily="34" charset="0"/>
              <a:cs typeface="Open Sans" panose="020B0606030504020204" pitchFamily="34" charset="0"/>
            </a:endParaRPr>
          </a:p>
        </p:txBody>
      </p:sp>
      <p:sp>
        <p:nvSpPr>
          <p:cNvPr id="13" name="Marcador de texto 12">
            <a:extLst>
              <a:ext uri="{FF2B5EF4-FFF2-40B4-BE49-F238E27FC236}">
                <a16:creationId xmlns:a16="http://schemas.microsoft.com/office/drawing/2014/main" id="{B6EA9568-05B2-5BA0-60AA-1C0C39AE7EE4}"/>
              </a:ext>
            </a:extLst>
          </p:cNvPr>
          <p:cNvSpPr>
            <a:spLocks noGrp="1"/>
          </p:cNvSpPr>
          <p:nvPr>
            <p:ph type="body" sz="quarter" idx="13"/>
          </p:nvPr>
        </p:nvSpPr>
        <p:spPr/>
        <p:txBody>
          <a:bodyPr/>
          <a:lstStyle/>
          <a:p>
            <a:r>
              <a:rPr lang="es-ES" dirty="0"/>
              <a:t>PROJECTES DE RECERCA</a:t>
            </a:r>
          </a:p>
        </p:txBody>
      </p:sp>
      <p:sp>
        <p:nvSpPr>
          <p:cNvPr id="20" name="Marcador de texto 19">
            <a:extLst>
              <a:ext uri="{FF2B5EF4-FFF2-40B4-BE49-F238E27FC236}">
                <a16:creationId xmlns:a16="http://schemas.microsoft.com/office/drawing/2014/main" id="{8DF75C96-BF00-1920-C00F-532D1A5E4FB5}"/>
              </a:ext>
            </a:extLst>
          </p:cNvPr>
          <p:cNvSpPr>
            <a:spLocks noGrp="1"/>
          </p:cNvSpPr>
          <p:nvPr>
            <p:ph type="body" sz="quarter" idx="23"/>
          </p:nvPr>
        </p:nvSpPr>
        <p:spPr/>
        <p:txBody>
          <a:bodyPr/>
          <a:lstStyle/>
          <a:p>
            <a:pPr marL="0" indent="0">
              <a:buNone/>
            </a:pPr>
            <a:r>
              <a:rPr lang="es-ES" dirty="0"/>
              <a:t>PLA DE </a:t>
            </a:r>
            <a:r>
              <a:rPr lang="es-ES" dirty="0" err="1"/>
              <a:t>TREBALL</a:t>
            </a:r>
            <a:endParaRPr lang="es-ES" dirty="0"/>
          </a:p>
        </p:txBody>
      </p:sp>
      <p:sp>
        <p:nvSpPr>
          <p:cNvPr id="18" name="object 18"/>
          <p:cNvSpPr txBox="1">
            <a:spLocks noGrp="1"/>
          </p:cNvSpPr>
          <p:nvPr>
            <p:ph type="ftr" sz="quarter" idx="4294967295"/>
          </p:nvPr>
        </p:nvSpPr>
        <p:spPr>
          <a:xfrm>
            <a:off x="10567988" y="9448800"/>
            <a:ext cx="1624012" cy="307975"/>
          </a:xfrm>
          <a:prstGeom prst="rect">
            <a:avLst/>
          </a:prstGeom>
        </p:spPr>
        <p:txBody>
          <a:bodyPr vert="horz" wrap="square" lIns="0" tIns="0" rIns="0" bIns="0" rtlCol="0">
            <a:spAutoFit/>
          </a:bodyPr>
          <a:lstStyle>
            <a:defPPr>
              <a:defRPr kern="0"/>
            </a:defPPr>
            <a:lvl1pPr>
              <a:defRPr sz="2000" b="0" i="0">
                <a:solidFill>
                  <a:srgbClr val="F5F5EF"/>
                </a:solidFill>
                <a:latin typeface="Lucida Sans Unicode"/>
                <a:cs typeface="Lucida Sans Unicode"/>
              </a:defRPr>
            </a:lvl1pPr>
          </a:lstStyle>
          <a:p>
            <a:pPr marL="8467">
              <a:spcBef>
                <a:spcPts val="157"/>
              </a:spcBef>
            </a:pPr>
            <a:r>
              <a:rPr lang="es-ES" spc="120"/>
              <a:t>MARÇ</a:t>
            </a:r>
            <a:r>
              <a:rPr lang="es-ES" spc="365"/>
              <a:t> </a:t>
            </a:r>
            <a:r>
              <a:rPr lang="es-ES" spc="-20"/>
              <a:t>2023</a:t>
            </a:r>
            <a:endParaRPr spc="-13" dirty="0"/>
          </a:p>
        </p:txBody>
      </p:sp>
      <p:sp>
        <p:nvSpPr>
          <p:cNvPr id="19" name="object 19"/>
          <p:cNvSpPr txBox="1">
            <a:spLocks noGrp="1"/>
          </p:cNvSpPr>
          <p:nvPr>
            <p:ph type="dt" sz="half" idx="4294967295"/>
          </p:nvPr>
        </p:nvSpPr>
        <p:spPr>
          <a:xfrm>
            <a:off x="0" y="9474200"/>
            <a:ext cx="4164013" cy="307975"/>
          </a:xfrm>
          <a:prstGeom prst="rect">
            <a:avLst/>
          </a:prstGeom>
        </p:spPr>
        <p:txBody>
          <a:bodyPr vert="horz" wrap="square" lIns="0" tIns="0" rIns="0" bIns="0" rtlCol="0">
            <a:spAutoFit/>
          </a:bodyPr>
          <a:lstStyle>
            <a:defPPr>
              <a:defRPr kern="0"/>
            </a:defPPr>
            <a:lvl1pPr>
              <a:defRPr sz="2000" b="0" i="0">
                <a:solidFill>
                  <a:srgbClr val="F5F5EF"/>
                </a:solidFill>
                <a:latin typeface="Lucida Sans Unicode"/>
                <a:cs typeface="Lucida Sans Unicode"/>
              </a:defRPr>
            </a:lvl1pPr>
          </a:lstStyle>
          <a:p>
            <a:pPr marL="8467">
              <a:spcBef>
                <a:spcPts val="157"/>
              </a:spcBef>
            </a:pPr>
            <a:r>
              <a:rPr lang="es-ES" spc="130"/>
              <a:t>PLA</a:t>
            </a:r>
            <a:r>
              <a:rPr lang="es-ES" spc="370"/>
              <a:t> </a:t>
            </a:r>
            <a:r>
              <a:rPr lang="es-ES" spc="105"/>
              <a:t>DE</a:t>
            </a:r>
            <a:r>
              <a:rPr lang="es-ES" spc="370"/>
              <a:t> </a:t>
            </a:r>
            <a:r>
              <a:rPr lang="es-ES" spc="165"/>
              <a:t>TREBALL</a:t>
            </a:r>
            <a:r>
              <a:rPr lang="es-ES" spc="370"/>
              <a:t> </a:t>
            </a:r>
            <a:r>
              <a:rPr lang="es-ES" spc="220"/>
              <a:t>IERMB</a:t>
            </a:r>
            <a:r>
              <a:rPr lang="es-ES" spc="375"/>
              <a:t> </a:t>
            </a:r>
            <a:r>
              <a:rPr lang="es-ES" spc="-20"/>
              <a:t>2023</a:t>
            </a:r>
            <a:endParaRPr spc="-13" dirty="0"/>
          </a:p>
        </p:txBody>
      </p:sp>
    </p:spTree>
    <p:extLst>
      <p:ext uri="{BB962C8B-B14F-4D97-AF65-F5344CB8AC3E}">
        <p14:creationId xmlns:p14="http://schemas.microsoft.com/office/powerpoint/2010/main" val="41265279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1905904" y="2056050"/>
            <a:ext cx="7694930" cy="3760893"/>
          </a:xfrm>
          <a:custGeom>
            <a:avLst/>
            <a:gdLst/>
            <a:ahLst/>
            <a:cxnLst/>
            <a:rect l="l" t="t" r="r" b="b"/>
            <a:pathLst>
              <a:path w="11542394" h="5641340">
                <a:moveTo>
                  <a:pt x="11541814" y="5641269"/>
                </a:moveTo>
                <a:lnTo>
                  <a:pt x="0" y="5641269"/>
                </a:lnTo>
                <a:lnTo>
                  <a:pt x="0" y="0"/>
                </a:lnTo>
                <a:lnTo>
                  <a:pt x="11541814" y="0"/>
                </a:lnTo>
                <a:lnTo>
                  <a:pt x="11541814" y="5641269"/>
                </a:lnTo>
                <a:close/>
              </a:path>
            </a:pathLst>
          </a:custGeom>
          <a:solidFill>
            <a:srgbClr val="DDD5EB"/>
          </a:solidFill>
        </p:spPr>
        <p:txBody>
          <a:bodyPr wrap="square" lIns="0" tIns="0" rIns="0" bIns="0" rtlCol="0"/>
          <a:lstStyle/>
          <a:p>
            <a:endParaRPr sz="1200"/>
          </a:p>
        </p:txBody>
      </p:sp>
      <p:sp>
        <p:nvSpPr>
          <p:cNvPr id="5" name="object 5"/>
          <p:cNvSpPr txBox="1"/>
          <p:nvPr/>
        </p:nvSpPr>
        <p:spPr>
          <a:xfrm>
            <a:off x="1928647" y="1176108"/>
            <a:ext cx="7694930" cy="804066"/>
          </a:xfrm>
          <a:prstGeom prst="rect">
            <a:avLst/>
          </a:prstGeom>
          <a:solidFill>
            <a:srgbClr val="D1BEF7"/>
          </a:solidFill>
        </p:spPr>
        <p:txBody>
          <a:bodyPr vert="horz" wrap="square" lIns="0" tIns="95250" rIns="0" bIns="0" rtlCol="0">
            <a:spAutoFit/>
          </a:bodyPr>
          <a:lstStyle/>
          <a:p>
            <a:pPr marL="63080" algn="ctr">
              <a:spcBef>
                <a:spcPts val="750"/>
              </a:spcBef>
            </a:pPr>
            <a:r>
              <a:rPr sz="1200" b="1" dirty="0">
                <a:solidFill>
                  <a:srgbClr val="5B5B5B"/>
                </a:solidFill>
                <a:latin typeface="Tahoma"/>
                <a:cs typeface="Tahoma"/>
              </a:rPr>
              <a:t>Projectes</a:t>
            </a:r>
            <a:r>
              <a:rPr sz="1200" b="1" spc="70" dirty="0">
                <a:solidFill>
                  <a:srgbClr val="5B5B5B"/>
                </a:solidFill>
                <a:latin typeface="Tahoma"/>
                <a:cs typeface="Tahoma"/>
              </a:rPr>
              <a:t> </a:t>
            </a:r>
            <a:r>
              <a:rPr sz="1200" b="1" dirty="0">
                <a:solidFill>
                  <a:srgbClr val="5B5B5B"/>
                </a:solidFill>
                <a:latin typeface="Tahoma"/>
                <a:cs typeface="Tahoma"/>
              </a:rPr>
              <a:t>de</a:t>
            </a:r>
            <a:r>
              <a:rPr sz="1200" b="1" spc="73" dirty="0">
                <a:solidFill>
                  <a:srgbClr val="5B5B5B"/>
                </a:solidFill>
                <a:latin typeface="Tahoma"/>
                <a:cs typeface="Tahoma"/>
              </a:rPr>
              <a:t> </a:t>
            </a:r>
            <a:r>
              <a:rPr sz="1200" b="1" dirty="0">
                <a:solidFill>
                  <a:srgbClr val="5B5B5B"/>
                </a:solidFill>
                <a:latin typeface="Tahoma"/>
                <a:cs typeface="Tahoma"/>
              </a:rPr>
              <a:t>recerca</a:t>
            </a:r>
            <a:r>
              <a:rPr sz="1200" b="1" spc="70" dirty="0">
                <a:solidFill>
                  <a:srgbClr val="5B5B5B"/>
                </a:solidFill>
                <a:latin typeface="Tahoma"/>
                <a:cs typeface="Tahoma"/>
              </a:rPr>
              <a:t> </a:t>
            </a:r>
            <a:r>
              <a:rPr sz="1200" b="1" spc="-7" dirty="0">
                <a:solidFill>
                  <a:srgbClr val="5B5B5B"/>
                </a:solidFill>
                <a:latin typeface="Tahoma"/>
                <a:cs typeface="Tahoma"/>
              </a:rPr>
              <a:t>aplicada</a:t>
            </a:r>
            <a:endParaRPr sz="1200" dirty="0">
              <a:latin typeface="Tahoma"/>
              <a:cs typeface="Tahoma"/>
            </a:endParaRPr>
          </a:p>
          <a:p>
            <a:pPr marL="63080" algn="ctr">
              <a:spcBef>
                <a:spcPts val="210"/>
              </a:spcBef>
            </a:pPr>
            <a:r>
              <a:rPr sz="1200" b="1" dirty="0">
                <a:solidFill>
                  <a:srgbClr val="5B5B5B"/>
                </a:solidFill>
                <a:latin typeface="Tahoma"/>
                <a:cs typeface="Tahoma"/>
              </a:rPr>
              <a:t>(</a:t>
            </a:r>
            <a:r>
              <a:rPr lang="en-US" sz="1200" b="1" noProof="1">
                <a:solidFill>
                  <a:srgbClr val="5B5B5B"/>
                </a:solidFill>
                <a:latin typeface="Tahoma"/>
                <a:cs typeface="Tahoma"/>
              </a:rPr>
              <a:t>Contracte-Programa</a:t>
            </a:r>
            <a:r>
              <a:rPr lang="en-US" sz="1200" b="1" spc="7" noProof="1">
                <a:solidFill>
                  <a:srgbClr val="5B5B5B"/>
                </a:solidFill>
                <a:latin typeface="Tahoma"/>
                <a:cs typeface="Tahoma"/>
              </a:rPr>
              <a:t> </a:t>
            </a:r>
            <a:r>
              <a:rPr lang="en-US" sz="1200" b="1" noProof="1">
                <a:solidFill>
                  <a:srgbClr val="5B5B5B"/>
                </a:solidFill>
                <a:latin typeface="Tahoma"/>
                <a:cs typeface="Tahoma"/>
              </a:rPr>
              <a:t>AjBCN.</a:t>
            </a:r>
            <a:r>
              <a:rPr lang="en-US" sz="1200" b="1" spc="7" noProof="1">
                <a:solidFill>
                  <a:srgbClr val="5B5B5B"/>
                </a:solidFill>
                <a:latin typeface="Tahoma"/>
                <a:cs typeface="Tahoma"/>
              </a:rPr>
              <a:t> </a:t>
            </a:r>
            <a:r>
              <a:rPr lang="en-US" sz="1200" b="1" spc="33" noProof="1">
                <a:solidFill>
                  <a:srgbClr val="5B5B5B"/>
                </a:solidFill>
                <a:latin typeface="Tahoma"/>
                <a:cs typeface="Tahoma"/>
              </a:rPr>
              <a:t>Altres</a:t>
            </a:r>
            <a:r>
              <a:rPr lang="en-US" sz="1200" b="1" spc="7" noProof="1">
                <a:solidFill>
                  <a:srgbClr val="5B5B5B"/>
                </a:solidFill>
                <a:latin typeface="Tahoma"/>
                <a:cs typeface="Tahoma"/>
              </a:rPr>
              <a:t> </a:t>
            </a:r>
            <a:r>
              <a:rPr lang="en-US" sz="1200" b="1" spc="-7" noProof="1">
                <a:solidFill>
                  <a:srgbClr val="5B5B5B"/>
                </a:solidFill>
                <a:latin typeface="Tahoma"/>
                <a:cs typeface="Tahoma"/>
              </a:rPr>
              <a:t>projectes</a:t>
            </a:r>
            <a:r>
              <a:rPr sz="1200" b="1" spc="-7" dirty="0">
                <a:solidFill>
                  <a:srgbClr val="5B5B5B"/>
                </a:solidFill>
                <a:latin typeface="Tahoma"/>
                <a:cs typeface="Tahoma"/>
              </a:rPr>
              <a:t>)</a:t>
            </a:r>
            <a:endParaRPr lang="ca-ES" sz="1200" b="1" spc="-7" dirty="0">
              <a:solidFill>
                <a:srgbClr val="5B5B5B"/>
              </a:solidFill>
              <a:latin typeface="Tahoma"/>
              <a:cs typeface="Tahoma"/>
            </a:endParaRPr>
          </a:p>
          <a:p>
            <a:pPr marL="63080" algn="ctr">
              <a:spcBef>
                <a:spcPts val="210"/>
              </a:spcBef>
            </a:pPr>
            <a:endParaRPr lang="ca-ES" sz="400" b="1" spc="-7" dirty="0">
              <a:solidFill>
                <a:srgbClr val="5B5B5B"/>
              </a:solidFill>
              <a:latin typeface="Tahoma"/>
              <a:cs typeface="Tahoma"/>
            </a:endParaRPr>
          </a:p>
          <a:p>
            <a:pPr marL="63080" algn="ctr">
              <a:spcBef>
                <a:spcPts val="210"/>
              </a:spcBef>
            </a:pPr>
            <a:endParaRPr lang="ca-ES" sz="1200" b="1" spc="-7" dirty="0">
              <a:solidFill>
                <a:srgbClr val="5B5B5B"/>
              </a:solidFill>
              <a:latin typeface="Tahoma"/>
              <a:cs typeface="Tahoma"/>
            </a:endParaRPr>
          </a:p>
        </p:txBody>
      </p:sp>
      <p:sp>
        <p:nvSpPr>
          <p:cNvPr id="6" name="object 6"/>
          <p:cNvSpPr txBox="1"/>
          <p:nvPr/>
        </p:nvSpPr>
        <p:spPr>
          <a:xfrm>
            <a:off x="9665570" y="1172140"/>
            <a:ext cx="1922357" cy="830227"/>
          </a:xfrm>
          <a:prstGeom prst="rect">
            <a:avLst/>
          </a:prstGeom>
          <a:solidFill>
            <a:srgbClr val="D1BEF7"/>
          </a:solidFill>
        </p:spPr>
        <p:txBody>
          <a:bodyPr vert="horz" wrap="square" lIns="0" tIns="176530" rIns="0" bIns="0" rtlCol="0">
            <a:spAutoFit/>
          </a:bodyPr>
          <a:lstStyle/>
          <a:p>
            <a:pPr marL="63080" marR="691338">
              <a:lnSpc>
                <a:spcPct val="114599"/>
              </a:lnSpc>
              <a:spcBef>
                <a:spcPts val="1390"/>
              </a:spcBef>
            </a:pPr>
            <a:r>
              <a:rPr lang="en-US" sz="1200" b="1" noProof="1">
                <a:solidFill>
                  <a:srgbClr val="5B5B5B"/>
                </a:solidFill>
                <a:latin typeface="Tahoma"/>
                <a:cs typeface="Tahoma"/>
              </a:rPr>
              <a:t>Recerca</a:t>
            </a:r>
            <a:r>
              <a:rPr lang="en-US" sz="1200" b="1" spc="27" noProof="1">
                <a:solidFill>
                  <a:srgbClr val="5B5B5B"/>
                </a:solidFill>
                <a:latin typeface="Tahoma"/>
                <a:cs typeface="Tahoma"/>
              </a:rPr>
              <a:t> </a:t>
            </a:r>
            <a:r>
              <a:rPr lang="en-US" sz="1200" b="1" spc="-7" noProof="1">
                <a:solidFill>
                  <a:srgbClr val="5B5B5B"/>
                </a:solidFill>
                <a:latin typeface="Tahoma"/>
                <a:cs typeface="Tahoma"/>
              </a:rPr>
              <a:t>bàsica competitiva</a:t>
            </a:r>
          </a:p>
          <a:p>
            <a:pPr marL="63080" marR="691338">
              <a:lnSpc>
                <a:spcPct val="114599"/>
              </a:lnSpc>
              <a:spcBef>
                <a:spcPts val="1390"/>
              </a:spcBef>
            </a:pPr>
            <a:endParaRPr lang="en-US" sz="100" noProof="1">
              <a:latin typeface="Tahoma"/>
              <a:cs typeface="Tahoma"/>
            </a:endParaRPr>
          </a:p>
        </p:txBody>
      </p:sp>
      <p:sp>
        <p:nvSpPr>
          <p:cNvPr id="7" name="object 7"/>
          <p:cNvSpPr txBox="1"/>
          <p:nvPr/>
        </p:nvSpPr>
        <p:spPr>
          <a:xfrm>
            <a:off x="678269" y="2056050"/>
            <a:ext cx="1173057" cy="3762000"/>
          </a:xfrm>
          <a:prstGeom prst="rect">
            <a:avLst/>
          </a:prstGeom>
          <a:solidFill>
            <a:srgbClr val="D1BEF7"/>
          </a:solidFill>
        </p:spPr>
        <p:txBody>
          <a:bodyPr vert="horz" wrap="square" lIns="0" tIns="0" rIns="0" bIns="0" rtlCol="0">
            <a:spAutoFit/>
          </a:bodyPr>
          <a:lstStyle/>
          <a:p>
            <a:pPr>
              <a:lnSpc>
                <a:spcPct val="100000"/>
              </a:lnSpc>
            </a:pPr>
            <a:endParaRPr sz="1600" dirty="0">
              <a:latin typeface="Times New Roman"/>
              <a:cs typeface="Times New Roman"/>
            </a:endParaRPr>
          </a:p>
          <a:p>
            <a:pPr>
              <a:lnSpc>
                <a:spcPct val="100000"/>
              </a:lnSpc>
            </a:pPr>
            <a:endParaRPr sz="1600" dirty="0">
              <a:latin typeface="Times New Roman"/>
              <a:cs typeface="Times New Roman"/>
            </a:endParaRPr>
          </a:p>
          <a:p>
            <a:pPr>
              <a:lnSpc>
                <a:spcPct val="100000"/>
              </a:lnSpc>
            </a:pPr>
            <a:endParaRPr sz="1600" dirty="0">
              <a:latin typeface="Times New Roman"/>
              <a:cs typeface="Times New Roman"/>
            </a:endParaRPr>
          </a:p>
          <a:p>
            <a:pPr>
              <a:lnSpc>
                <a:spcPct val="100000"/>
              </a:lnSpc>
            </a:pPr>
            <a:endParaRPr sz="1600" dirty="0">
              <a:latin typeface="Times New Roman"/>
              <a:cs typeface="Times New Roman"/>
            </a:endParaRPr>
          </a:p>
          <a:p>
            <a:pPr>
              <a:lnSpc>
                <a:spcPct val="100000"/>
              </a:lnSpc>
            </a:pPr>
            <a:endParaRPr sz="1600" dirty="0">
              <a:latin typeface="Times New Roman"/>
              <a:cs typeface="Times New Roman"/>
            </a:endParaRPr>
          </a:p>
          <a:p>
            <a:pPr>
              <a:spcBef>
                <a:spcPts val="3"/>
              </a:spcBef>
            </a:pPr>
            <a:endParaRPr sz="1900" dirty="0">
              <a:latin typeface="Times New Roman"/>
              <a:cs typeface="Times New Roman"/>
            </a:endParaRPr>
          </a:p>
          <a:p>
            <a:pPr marL="68160" marR="63080" indent="-423" algn="ctr">
              <a:lnSpc>
                <a:spcPct val="114599"/>
              </a:lnSpc>
            </a:pPr>
            <a:r>
              <a:rPr sz="1200" b="1" spc="-7" dirty="0">
                <a:solidFill>
                  <a:srgbClr val="5B5B5B"/>
                </a:solidFill>
                <a:latin typeface="Tahoma"/>
                <a:cs typeface="Tahoma"/>
              </a:rPr>
              <a:t>Institut </a:t>
            </a:r>
            <a:r>
              <a:rPr sz="1200" b="1" dirty="0">
                <a:solidFill>
                  <a:srgbClr val="5B5B5B"/>
                </a:solidFill>
                <a:latin typeface="Tahoma"/>
                <a:cs typeface="Tahoma"/>
              </a:rPr>
              <a:t>Infància</a:t>
            </a:r>
            <a:r>
              <a:rPr sz="1200" b="1" spc="-40" dirty="0">
                <a:solidFill>
                  <a:srgbClr val="5B5B5B"/>
                </a:solidFill>
                <a:latin typeface="Tahoma"/>
                <a:cs typeface="Tahoma"/>
              </a:rPr>
              <a:t> </a:t>
            </a:r>
            <a:r>
              <a:rPr sz="1200" b="1" spc="-33" dirty="0">
                <a:solidFill>
                  <a:srgbClr val="5B5B5B"/>
                </a:solidFill>
                <a:latin typeface="Tahoma"/>
                <a:cs typeface="Tahoma"/>
              </a:rPr>
              <a:t>i </a:t>
            </a:r>
            <a:r>
              <a:rPr sz="1200" b="1" spc="-7" dirty="0">
                <a:solidFill>
                  <a:srgbClr val="5B5B5B"/>
                </a:solidFill>
                <a:latin typeface="Tahoma"/>
                <a:cs typeface="Tahoma"/>
              </a:rPr>
              <a:t>Adolescència </a:t>
            </a:r>
            <a:r>
              <a:rPr sz="1200" b="1" dirty="0">
                <a:solidFill>
                  <a:srgbClr val="5B5B5B"/>
                </a:solidFill>
                <a:latin typeface="Tahoma"/>
                <a:cs typeface="Tahoma"/>
              </a:rPr>
              <a:t>de</a:t>
            </a:r>
            <a:r>
              <a:rPr sz="1200" b="1" spc="3" dirty="0">
                <a:solidFill>
                  <a:srgbClr val="5B5B5B"/>
                </a:solidFill>
                <a:latin typeface="Tahoma"/>
                <a:cs typeface="Tahoma"/>
              </a:rPr>
              <a:t> </a:t>
            </a:r>
            <a:r>
              <a:rPr sz="1200" b="1" spc="-7" dirty="0">
                <a:solidFill>
                  <a:srgbClr val="5B5B5B"/>
                </a:solidFill>
                <a:latin typeface="Tahoma"/>
                <a:cs typeface="Tahoma"/>
              </a:rPr>
              <a:t>Barcelona</a:t>
            </a:r>
            <a:endParaRPr sz="1200" dirty="0">
              <a:latin typeface="Tahoma"/>
              <a:cs typeface="Tahoma"/>
            </a:endParaRPr>
          </a:p>
        </p:txBody>
      </p:sp>
      <p:sp>
        <p:nvSpPr>
          <p:cNvPr id="8" name="object 8"/>
          <p:cNvSpPr txBox="1"/>
          <p:nvPr/>
        </p:nvSpPr>
        <p:spPr>
          <a:xfrm>
            <a:off x="1960482" y="2083345"/>
            <a:ext cx="7631261" cy="3650637"/>
          </a:xfrm>
          <a:prstGeom prst="rect">
            <a:avLst/>
          </a:prstGeom>
        </p:spPr>
        <p:txBody>
          <a:bodyPr vert="horz" wrap="square" lIns="0" tIns="8467" rIns="0" bIns="0" rtlCol="0">
            <a:spAutoFit/>
          </a:bodyPr>
          <a:lstStyle/>
          <a:p>
            <a:pPr marL="8467">
              <a:spcBef>
                <a:spcPts val="67"/>
              </a:spcBef>
            </a:pPr>
            <a:r>
              <a:rPr lang="ca-ES" sz="800" b="1" u="sng" noProof="1">
                <a:solidFill>
                  <a:srgbClr val="5B5B5B"/>
                </a:solidFill>
                <a:uFill>
                  <a:solidFill>
                    <a:srgbClr val="5B5B5B"/>
                  </a:solidFill>
                </a:uFill>
                <a:latin typeface="Tahoma"/>
                <a:cs typeface="Tahoma"/>
              </a:rPr>
              <a:t>Contracte-Pro</a:t>
            </a:r>
            <a:r>
              <a:rPr lang="ca-ES" sz="800" b="1" noProof="1">
                <a:solidFill>
                  <a:srgbClr val="5B5B5B"/>
                </a:solidFill>
                <a:latin typeface="Tahoma"/>
                <a:cs typeface="Tahoma"/>
              </a:rPr>
              <a:t>g</a:t>
            </a:r>
            <a:r>
              <a:rPr lang="ca-ES" sz="800" b="1" u="sng" noProof="1">
                <a:solidFill>
                  <a:srgbClr val="5B5B5B"/>
                </a:solidFill>
                <a:uFill>
                  <a:solidFill>
                    <a:srgbClr val="5B5B5B"/>
                  </a:solidFill>
                </a:uFill>
                <a:latin typeface="Tahoma"/>
                <a:cs typeface="Tahoma"/>
              </a:rPr>
              <a:t>rama</a:t>
            </a:r>
            <a:r>
              <a:rPr lang="ca-ES" sz="800" b="1" u="sng" spc="97" noProof="1">
                <a:solidFill>
                  <a:srgbClr val="5B5B5B"/>
                </a:solidFill>
                <a:uFill>
                  <a:solidFill>
                    <a:srgbClr val="5B5B5B"/>
                  </a:solidFill>
                </a:uFill>
                <a:latin typeface="Tahoma"/>
                <a:cs typeface="Tahoma"/>
              </a:rPr>
              <a:t> </a:t>
            </a:r>
            <a:r>
              <a:rPr lang="ca-ES" sz="800" b="1" u="sng" noProof="1">
                <a:solidFill>
                  <a:srgbClr val="5B5B5B"/>
                </a:solidFill>
                <a:uFill>
                  <a:solidFill>
                    <a:srgbClr val="5B5B5B"/>
                  </a:solidFill>
                </a:uFill>
                <a:latin typeface="Tahoma"/>
                <a:cs typeface="Tahoma"/>
              </a:rPr>
              <a:t>Ajuntament</a:t>
            </a:r>
            <a:r>
              <a:rPr lang="ca-ES" sz="800" b="1" u="sng" spc="97" noProof="1">
                <a:solidFill>
                  <a:srgbClr val="5B5B5B"/>
                </a:solidFill>
                <a:uFill>
                  <a:solidFill>
                    <a:srgbClr val="5B5B5B"/>
                  </a:solidFill>
                </a:uFill>
                <a:latin typeface="Tahoma"/>
                <a:cs typeface="Tahoma"/>
              </a:rPr>
              <a:t> </a:t>
            </a:r>
            <a:r>
              <a:rPr lang="ca-ES" sz="800" b="1" u="sng" noProof="1">
                <a:solidFill>
                  <a:srgbClr val="5B5B5B"/>
                </a:solidFill>
                <a:uFill>
                  <a:solidFill>
                    <a:srgbClr val="5B5B5B"/>
                  </a:solidFill>
                </a:uFill>
                <a:latin typeface="Tahoma"/>
                <a:cs typeface="Tahoma"/>
              </a:rPr>
              <a:t>de</a:t>
            </a:r>
            <a:r>
              <a:rPr lang="ca-ES" sz="800" b="1" u="sng" spc="100" noProof="1">
                <a:solidFill>
                  <a:srgbClr val="5B5B5B"/>
                </a:solidFill>
                <a:uFill>
                  <a:solidFill>
                    <a:srgbClr val="5B5B5B"/>
                  </a:solidFill>
                </a:uFill>
                <a:latin typeface="Tahoma"/>
                <a:cs typeface="Tahoma"/>
              </a:rPr>
              <a:t> </a:t>
            </a:r>
            <a:r>
              <a:rPr lang="ca-ES" sz="800" b="1" u="sng" spc="-7" noProof="1">
                <a:solidFill>
                  <a:srgbClr val="5B5B5B"/>
                </a:solidFill>
                <a:uFill>
                  <a:solidFill>
                    <a:srgbClr val="5B5B5B"/>
                  </a:solidFill>
                </a:uFill>
                <a:latin typeface="Tahoma"/>
                <a:cs typeface="Tahoma"/>
              </a:rPr>
              <a:t>Barcelona:</a:t>
            </a:r>
          </a:p>
          <a:p>
            <a:pPr marL="8467"/>
            <a:endParaRPr lang="ca-ES" sz="467" noProof="1">
              <a:latin typeface="Tahoma"/>
              <a:cs typeface="Tahoma"/>
            </a:endParaRPr>
          </a:p>
          <a:p>
            <a:pPr marL="8467"/>
            <a:r>
              <a:rPr lang="ca-ES" sz="800" b="1" noProof="1">
                <a:solidFill>
                  <a:srgbClr val="5B5B5B"/>
                </a:solidFill>
                <a:latin typeface="Tahoma"/>
                <a:cs typeface="Tahoma"/>
              </a:rPr>
              <a:t>Àmbit</a:t>
            </a:r>
            <a:r>
              <a:rPr lang="ca-ES" sz="800" b="1" spc="60" noProof="1">
                <a:solidFill>
                  <a:srgbClr val="5B5B5B"/>
                </a:solidFill>
                <a:latin typeface="Tahoma"/>
                <a:cs typeface="Tahoma"/>
              </a:rPr>
              <a:t> </a:t>
            </a:r>
            <a:r>
              <a:rPr lang="ca-ES" sz="800" b="1" noProof="1">
                <a:solidFill>
                  <a:srgbClr val="5B5B5B"/>
                </a:solidFill>
                <a:latin typeface="Tahoma"/>
                <a:cs typeface="Tahoma"/>
              </a:rPr>
              <a:t>governança</a:t>
            </a:r>
            <a:r>
              <a:rPr lang="ca-ES" sz="800" b="1" spc="63" noProof="1">
                <a:solidFill>
                  <a:srgbClr val="5B5B5B"/>
                </a:solidFill>
                <a:latin typeface="Tahoma"/>
                <a:cs typeface="Tahoma"/>
              </a:rPr>
              <a:t> </a:t>
            </a:r>
            <a:r>
              <a:rPr lang="ca-ES" sz="800" b="1" noProof="1">
                <a:solidFill>
                  <a:srgbClr val="5B5B5B"/>
                </a:solidFill>
                <a:latin typeface="Tahoma"/>
                <a:cs typeface="Tahoma"/>
              </a:rPr>
              <a:t>de</a:t>
            </a:r>
            <a:r>
              <a:rPr lang="ca-ES" sz="800" b="1" spc="63" noProof="1">
                <a:solidFill>
                  <a:srgbClr val="5B5B5B"/>
                </a:solidFill>
                <a:latin typeface="Tahoma"/>
                <a:cs typeface="Tahoma"/>
              </a:rPr>
              <a:t> </a:t>
            </a:r>
            <a:r>
              <a:rPr lang="ca-ES" sz="800" b="1" noProof="1">
                <a:solidFill>
                  <a:srgbClr val="5B5B5B"/>
                </a:solidFill>
                <a:latin typeface="Tahoma"/>
                <a:cs typeface="Tahoma"/>
              </a:rPr>
              <a:t>les</a:t>
            </a:r>
            <a:r>
              <a:rPr lang="ca-ES" sz="800" b="1" spc="63" noProof="1">
                <a:solidFill>
                  <a:srgbClr val="5B5B5B"/>
                </a:solidFill>
                <a:latin typeface="Tahoma"/>
                <a:cs typeface="Tahoma"/>
              </a:rPr>
              <a:t> </a:t>
            </a:r>
            <a:r>
              <a:rPr lang="ca-ES" sz="800" b="1" noProof="1">
                <a:solidFill>
                  <a:srgbClr val="5B5B5B"/>
                </a:solidFill>
                <a:latin typeface="Tahoma"/>
                <a:cs typeface="Tahoma"/>
              </a:rPr>
              <a:t>polítiques</a:t>
            </a:r>
            <a:r>
              <a:rPr lang="ca-ES" sz="800" b="1" spc="63" noProof="1">
                <a:solidFill>
                  <a:srgbClr val="5B5B5B"/>
                </a:solidFill>
                <a:latin typeface="Tahoma"/>
                <a:cs typeface="Tahoma"/>
              </a:rPr>
              <a:t> </a:t>
            </a:r>
            <a:r>
              <a:rPr lang="ca-ES" sz="800" b="1" noProof="1">
                <a:solidFill>
                  <a:srgbClr val="5B5B5B"/>
                </a:solidFill>
                <a:latin typeface="Tahoma"/>
                <a:cs typeface="Tahoma"/>
              </a:rPr>
              <a:t>d’infància</a:t>
            </a:r>
            <a:r>
              <a:rPr lang="ca-ES" sz="800" b="1" spc="63" noProof="1">
                <a:solidFill>
                  <a:srgbClr val="5B5B5B"/>
                </a:solidFill>
                <a:latin typeface="Tahoma"/>
                <a:cs typeface="Tahoma"/>
              </a:rPr>
              <a:t> </a:t>
            </a:r>
            <a:r>
              <a:rPr lang="ca-ES" sz="800" b="1" noProof="1">
                <a:solidFill>
                  <a:srgbClr val="5B5B5B"/>
                </a:solidFill>
                <a:latin typeface="Tahoma"/>
                <a:cs typeface="Tahoma"/>
              </a:rPr>
              <a:t>i</a:t>
            </a:r>
            <a:r>
              <a:rPr lang="ca-ES" sz="800" b="1" spc="63" noProof="1">
                <a:solidFill>
                  <a:srgbClr val="5B5B5B"/>
                </a:solidFill>
                <a:latin typeface="Tahoma"/>
                <a:cs typeface="Tahoma"/>
              </a:rPr>
              <a:t> </a:t>
            </a:r>
            <a:r>
              <a:rPr lang="ca-ES" sz="800" b="1" spc="-7" noProof="1">
                <a:solidFill>
                  <a:srgbClr val="5B5B5B"/>
                </a:solidFill>
                <a:latin typeface="Tahoma"/>
                <a:cs typeface="Tahoma"/>
              </a:rPr>
              <a:t>adolescència</a:t>
            </a:r>
            <a:endParaRPr lang="ca-ES" sz="800" noProof="1">
              <a:latin typeface="Tahoma"/>
              <a:cs typeface="Tahoma"/>
            </a:endParaRPr>
          </a:p>
          <a:p>
            <a:pPr marL="8044">
              <a:spcBef>
                <a:spcPts val="40"/>
              </a:spcBef>
              <a:tabLst>
                <a:tab pos="67737" algn="l"/>
              </a:tabLst>
            </a:pPr>
            <a:r>
              <a:rPr lang="ca-ES" sz="800" noProof="1">
                <a:solidFill>
                  <a:srgbClr val="5B5B5B"/>
                </a:solidFill>
                <a:latin typeface="Tahoma"/>
                <a:cs typeface="Tahoma"/>
              </a:rPr>
              <a:t> - Pla</a:t>
            </a:r>
            <a:r>
              <a:rPr lang="ca-ES" sz="800" spc="53" noProof="1">
                <a:solidFill>
                  <a:srgbClr val="5B5B5B"/>
                </a:solidFill>
                <a:latin typeface="Tahoma"/>
                <a:cs typeface="Tahoma"/>
              </a:rPr>
              <a:t> </a:t>
            </a:r>
            <a:r>
              <a:rPr lang="ca-ES" sz="800" noProof="1">
                <a:solidFill>
                  <a:srgbClr val="5B5B5B"/>
                </a:solidFill>
                <a:latin typeface="Tahoma"/>
                <a:cs typeface="Tahoma"/>
              </a:rPr>
              <a:t>d’Infància</a:t>
            </a:r>
            <a:r>
              <a:rPr lang="ca-ES" sz="800" spc="53" noProof="1">
                <a:solidFill>
                  <a:srgbClr val="5B5B5B"/>
                </a:solidFill>
                <a:latin typeface="Tahoma"/>
                <a:cs typeface="Tahoma"/>
              </a:rPr>
              <a:t> </a:t>
            </a:r>
            <a:r>
              <a:rPr lang="ca-ES" sz="800" noProof="1">
                <a:solidFill>
                  <a:srgbClr val="5B5B5B"/>
                </a:solidFill>
                <a:latin typeface="Tahoma"/>
                <a:cs typeface="Tahoma"/>
              </a:rPr>
              <a:t>2021-2030:</a:t>
            </a:r>
            <a:r>
              <a:rPr lang="ca-ES" sz="800" spc="57" noProof="1">
                <a:solidFill>
                  <a:srgbClr val="5B5B5B"/>
                </a:solidFill>
                <a:latin typeface="Tahoma"/>
                <a:cs typeface="Tahoma"/>
              </a:rPr>
              <a:t> 1ª A</a:t>
            </a:r>
            <a:r>
              <a:rPr lang="ca-ES" sz="800" noProof="1">
                <a:solidFill>
                  <a:srgbClr val="5B5B5B"/>
                </a:solidFill>
                <a:latin typeface="Tahoma"/>
                <a:cs typeface="Tahoma"/>
              </a:rPr>
              <a:t>valuació</a:t>
            </a:r>
            <a:r>
              <a:rPr lang="ca-ES" sz="800" spc="57" noProof="1">
                <a:solidFill>
                  <a:srgbClr val="5B5B5B"/>
                </a:solidFill>
                <a:latin typeface="Tahoma"/>
                <a:cs typeface="Tahoma"/>
              </a:rPr>
              <a:t> </a:t>
            </a:r>
            <a:r>
              <a:rPr lang="ca-ES" sz="800" noProof="1">
                <a:solidFill>
                  <a:srgbClr val="5B5B5B"/>
                </a:solidFill>
                <a:latin typeface="Tahoma"/>
                <a:cs typeface="Tahoma"/>
              </a:rPr>
              <a:t>del</a:t>
            </a:r>
            <a:r>
              <a:rPr lang="ca-ES" sz="800" spc="53" noProof="1">
                <a:solidFill>
                  <a:srgbClr val="5B5B5B"/>
                </a:solidFill>
                <a:latin typeface="Tahoma"/>
                <a:cs typeface="Tahoma"/>
              </a:rPr>
              <a:t> </a:t>
            </a:r>
            <a:r>
              <a:rPr lang="ca-ES" sz="800" noProof="1">
                <a:solidFill>
                  <a:srgbClr val="5B5B5B"/>
                </a:solidFill>
                <a:latin typeface="Tahoma"/>
                <a:cs typeface="Tahoma"/>
              </a:rPr>
              <a:t>Pla</a:t>
            </a:r>
            <a:r>
              <a:rPr lang="ca-ES" sz="800" spc="53" noProof="1">
                <a:solidFill>
                  <a:srgbClr val="5B5B5B"/>
                </a:solidFill>
                <a:latin typeface="Tahoma"/>
                <a:cs typeface="Tahoma"/>
              </a:rPr>
              <a:t> i Actualització del Pla 2024-2027</a:t>
            </a:r>
            <a:endParaRPr lang="ca-ES" sz="800" noProof="1">
              <a:latin typeface="Tahoma"/>
              <a:cs typeface="Tahoma"/>
            </a:endParaRPr>
          </a:p>
          <a:p>
            <a:pPr marL="8044">
              <a:spcBef>
                <a:spcPts val="40"/>
              </a:spcBef>
              <a:tabLst>
                <a:tab pos="67737" algn="l"/>
              </a:tabLst>
            </a:pPr>
            <a:r>
              <a:rPr lang="ca-ES" sz="800" spc="33" noProof="1">
                <a:solidFill>
                  <a:srgbClr val="5B5B5B"/>
                </a:solidFill>
                <a:latin typeface="Tahoma"/>
                <a:cs typeface="Tahoma"/>
              </a:rPr>
              <a:t> - Coordinació </a:t>
            </a:r>
            <a:r>
              <a:rPr lang="ca-ES" sz="800" noProof="1">
                <a:solidFill>
                  <a:srgbClr val="5B5B5B"/>
                </a:solidFill>
                <a:latin typeface="Tahoma"/>
                <a:cs typeface="Tahoma"/>
              </a:rPr>
              <a:t>del</a:t>
            </a:r>
            <a:r>
              <a:rPr lang="ca-ES" sz="800" spc="37" noProof="1">
                <a:solidFill>
                  <a:srgbClr val="5B5B5B"/>
                </a:solidFill>
                <a:latin typeface="Tahoma"/>
                <a:cs typeface="Tahoma"/>
              </a:rPr>
              <a:t> </a:t>
            </a:r>
            <a:r>
              <a:rPr lang="ca-ES" sz="800" spc="40" noProof="1">
                <a:solidFill>
                  <a:srgbClr val="5B5B5B"/>
                </a:solidFill>
                <a:latin typeface="Tahoma"/>
                <a:cs typeface="Tahoma"/>
              </a:rPr>
              <a:t>Grup</a:t>
            </a:r>
            <a:r>
              <a:rPr lang="ca-ES" sz="800" spc="37" noProof="1">
                <a:solidFill>
                  <a:srgbClr val="5B5B5B"/>
                </a:solidFill>
                <a:latin typeface="Tahoma"/>
                <a:cs typeface="Tahoma"/>
              </a:rPr>
              <a:t> </a:t>
            </a:r>
            <a:r>
              <a:rPr lang="ca-ES" sz="800" spc="33" noProof="1">
                <a:solidFill>
                  <a:srgbClr val="5B5B5B"/>
                </a:solidFill>
                <a:latin typeface="Tahoma"/>
                <a:cs typeface="Tahoma"/>
              </a:rPr>
              <a:t>de</a:t>
            </a:r>
            <a:r>
              <a:rPr lang="ca-ES" sz="800" spc="37" noProof="1">
                <a:solidFill>
                  <a:srgbClr val="5B5B5B"/>
                </a:solidFill>
                <a:latin typeface="Tahoma"/>
                <a:cs typeface="Tahoma"/>
              </a:rPr>
              <a:t> </a:t>
            </a:r>
            <a:r>
              <a:rPr lang="ca-ES" sz="800" noProof="1">
                <a:solidFill>
                  <a:srgbClr val="5B5B5B"/>
                </a:solidFill>
                <a:latin typeface="Tahoma"/>
                <a:cs typeface="Tahoma"/>
              </a:rPr>
              <a:t>Treball</a:t>
            </a:r>
            <a:r>
              <a:rPr lang="ca-ES" sz="800" spc="37" noProof="1">
                <a:solidFill>
                  <a:srgbClr val="5B5B5B"/>
                </a:solidFill>
                <a:latin typeface="Tahoma"/>
                <a:cs typeface="Tahoma"/>
              </a:rPr>
              <a:t> </a:t>
            </a:r>
            <a:r>
              <a:rPr lang="ca-ES" sz="800" noProof="1">
                <a:solidFill>
                  <a:srgbClr val="5B5B5B"/>
                </a:solidFill>
                <a:latin typeface="Tahoma"/>
                <a:cs typeface="Tahoma"/>
              </a:rPr>
              <a:t>d’Igualtat</a:t>
            </a:r>
            <a:r>
              <a:rPr lang="ca-ES" sz="800" spc="37" noProof="1">
                <a:solidFill>
                  <a:srgbClr val="5B5B5B"/>
                </a:solidFill>
                <a:latin typeface="Tahoma"/>
                <a:cs typeface="Tahoma"/>
              </a:rPr>
              <a:t> </a:t>
            </a:r>
            <a:r>
              <a:rPr lang="ca-ES" sz="800" noProof="1">
                <a:solidFill>
                  <a:srgbClr val="5B5B5B"/>
                </a:solidFill>
                <a:latin typeface="Tahoma"/>
                <a:cs typeface="Tahoma"/>
              </a:rPr>
              <a:t>d’Oportunitats</a:t>
            </a:r>
            <a:r>
              <a:rPr lang="ca-ES" sz="800" spc="37" noProof="1">
                <a:solidFill>
                  <a:srgbClr val="5B5B5B"/>
                </a:solidFill>
                <a:latin typeface="Tahoma"/>
                <a:cs typeface="Tahoma"/>
              </a:rPr>
              <a:t> </a:t>
            </a:r>
            <a:r>
              <a:rPr lang="ca-ES" sz="800" spc="33" noProof="1">
                <a:solidFill>
                  <a:srgbClr val="5B5B5B"/>
                </a:solidFill>
                <a:latin typeface="Tahoma"/>
                <a:cs typeface="Tahoma"/>
              </a:rPr>
              <a:t>en</a:t>
            </a:r>
            <a:r>
              <a:rPr lang="ca-ES" sz="800" spc="37" noProof="1">
                <a:solidFill>
                  <a:srgbClr val="5B5B5B"/>
                </a:solidFill>
                <a:latin typeface="Tahoma"/>
                <a:cs typeface="Tahoma"/>
              </a:rPr>
              <a:t> </a:t>
            </a:r>
            <a:r>
              <a:rPr lang="ca-ES" sz="800" noProof="1">
                <a:solidFill>
                  <a:srgbClr val="5B5B5B"/>
                </a:solidFill>
                <a:latin typeface="Tahoma"/>
                <a:cs typeface="Tahoma"/>
              </a:rPr>
              <a:t>la</a:t>
            </a:r>
            <a:r>
              <a:rPr lang="ca-ES" sz="800" spc="37" noProof="1">
                <a:solidFill>
                  <a:srgbClr val="5B5B5B"/>
                </a:solidFill>
                <a:latin typeface="Tahoma"/>
                <a:cs typeface="Tahoma"/>
              </a:rPr>
              <a:t> </a:t>
            </a:r>
            <a:r>
              <a:rPr lang="ca-ES" sz="800" noProof="1">
                <a:solidFill>
                  <a:srgbClr val="5B5B5B"/>
                </a:solidFill>
                <a:latin typeface="Tahoma"/>
                <a:cs typeface="Tahoma"/>
              </a:rPr>
              <a:t>Infància</a:t>
            </a:r>
            <a:r>
              <a:rPr lang="ca-ES" sz="800" spc="37" noProof="1">
                <a:solidFill>
                  <a:srgbClr val="5B5B5B"/>
                </a:solidFill>
                <a:latin typeface="Tahoma"/>
                <a:cs typeface="Tahoma"/>
              </a:rPr>
              <a:t> </a:t>
            </a:r>
            <a:r>
              <a:rPr lang="ca-ES" sz="800" spc="-7" noProof="1">
                <a:solidFill>
                  <a:srgbClr val="5B5B5B"/>
                </a:solidFill>
                <a:latin typeface="Tahoma"/>
                <a:cs typeface="Tahoma"/>
              </a:rPr>
              <a:t>(CMBS):</a:t>
            </a:r>
            <a:r>
              <a:rPr lang="ca-ES" sz="800" spc="37" noProof="1">
                <a:solidFill>
                  <a:srgbClr val="5B5B5B"/>
                </a:solidFill>
                <a:latin typeface="Tahoma"/>
                <a:cs typeface="Tahoma"/>
              </a:rPr>
              <a:t> </a:t>
            </a:r>
            <a:r>
              <a:rPr lang="ca-ES" sz="800" noProof="1">
                <a:solidFill>
                  <a:srgbClr val="5B5B5B"/>
                </a:solidFill>
                <a:latin typeface="Tahoma"/>
                <a:cs typeface="Tahoma"/>
              </a:rPr>
              <a:t>curs</a:t>
            </a:r>
            <a:r>
              <a:rPr lang="ca-ES" sz="800" spc="37" noProof="1">
                <a:solidFill>
                  <a:srgbClr val="5B5B5B"/>
                </a:solidFill>
                <a:latin typeface="Tahoma"/>
                <a:cs typeface="Tahoma"/>
              </a:rPr>
              <a:t> </a:t>
            </a:r>
            <a:r>
              <a:rPr lang="ca-ES" sz="800" spc="-7" noProof="1">
                <a:solidFill>
                  <a:srgbClr val="5B5B5B"/>
                </a:solidFill>
                <a:latin typeface="Tahoma"/>
                <a:cs typeface="Tahoma"/>
              </a:rPr>
              <a:t>2023/2024</a:t>
            </a:r>
            <a:endParaRPr lang="ca-ES" sz="800" noProof="1">
              <a:latin typeface="Tahoma"/>
              <a:cs typeface="Tahoma"/>
            </a:endParaRPr>
          </a:p>
          <a:p>
            <a:pPr marL="8044">
              <a:spcBef>
                <a:spcPts val="40"/>
              </a:spcBef>
              <a:tabLst>
                <a:tab pos="67737" algn="l"/>
              </a:tabLst>
            </a:pPr>
            <a:r>
              <a:rPr lang="ca-ES" sz="800" noProof="1">
                <a:solidFill>
                  <a:srgbClr val="5B5B5B"/>
                </a:solidFill>
                <a:latin typeface="Tahoma"/>
                <a:cs typeface="Tahoma"/>
              </a:rPr>
              <a:t> - Participació</a:t>
            </a:r>
            <a:r>
              <a:rPr lang="ca-ES" sz="800" spc="130" noProof="1">
                <a:solidFill>
                  <a:srgbClr val="5B5B5B"/>
                </a:solidFill>
                <a:latin typeface="Tahoma"/>
                <a:cs typeface="Tahoma"/>
              </a:rPr>
              <a:t> </a:t>
            </a:r>
            <a:r>
              <a:rPr lang="ca-ES" sz="800" spc="33" noProof="1">
                <a:solidFill>
                  <a:srgbClr val="5B5B5B"/>
                </a:solidFill>
                <a:latin typeface="Tahoma"/>
                <a:cs typeface="Tahoma"/>
              </a:rPr>
              <a:t>en</a:t>
            </a:r>
            <a:r>
              <a:rPr lang="ca-ES" sz="800" spc="130" noProof="1">
                <a:solidFill>
                  <a:srgbClr val="5B5B5B"/>
                </a:solidFill>
                <a:latin typeface="Tahoma"/>
                <a:cs typeface="Tahoma"/>
              </a:rPr>
              <a:t> </a:t>
            </a:r>
            <a:r>
              <a:rPr lang="ca-ES" sz="800" noProof="1">
                <a:solidFill>
                  <a:srgbClr val="5B5B5B"/>
                </a:solidFill>
                <a:latin typeface="Tahoma"/>
                <a:cs typeface="Tahoma"/>
              </a:rPr>
              <a:t>espais</a:t>
            </a:r>
            <a:r>
              <a:rPr lang="ca-ES" sz="800" spc="130" noProof="1">
                <a:solidFill>
                  <a:srgbClr val="5B5B5B"/>
                </a:solidFill>
                <a:latin typeface="Tahoma"/>
                <a:cs typeface="Tahoma"/>
              </a:rPr>
              <a:t> </a:t>
            </a:r>
            <a:r>
              <a:rPr lang="ca-ES" sz="800" noProof="1">
                <a:solidFill>
                  <a:srgbClr val="5B5B5B"/>
                </a:solidFill>
                <a:latin typeface="Tahoma"/>
                <a:cs typeface="Tahoma"/>
              </a:rPr>
              <a:t>d’elaboració</a:t>
            </a:r>
            <a:r>
              <a:rPr lang="ca-ES" sz="800" spc="130" noProof="1">
                <a:solidFill>
                  <a:srgbClr val="5B5B5B"/>
                </a:solidFill>
                <a:latin typeface="Tahoma"/>
                <a:cs typeface="Tahoma"/>
              </a:rPr>
              <a:t> </a:t>
            </a:r>
            <a:r>
              <a:rPr lang="ca-ES" sz="800" spc="33" noProof="1">
                <a:solidFill>
                  <a:srgbClr val="5B5B5B"/>
                </a:solidFill>
                <a:latin typeface="Tahoma"/>
                <a:cs typeface="Tahoma"/>
              </a:rPr>
              <a:t>de</a:t>
            </a:r>
            <a:r>
              <a:rPr lang="ca-ES" sz="800" spc="133" noProof="1">
                <a:solidFill>
                  <a:srgbClr val="5B5B5B"/>
                </a:solidFill>
                <a:latin typeface="Tahoma"/>
                <a:cs typeface="Tahoma"/>
              </a:rPr>
              <a:t> </a:t>
            </a:r>
            <a:r>
              <a:rPr lang="ca-ES" sz="800" noProof="1">
                <a:solidFill>
                  <a:srgbClr val="5B5B5B"/>
                </a:solidFill>
                <a:latin typeface="Tahoma"/>
                <a:cs typeface="Tahoma"/>
              </a:rPr>
              <a:t>polítiques</a:t>
            </a:r>
            <a:r>
              <a:rPr lang="ca-ES" sz="800" spc="130" noProof="1">
                <a:solidFill>
                  <a:srgbClr val="5B5B5B"/>
                </a:solidFill>
                <a:latin typeface="Tahoma"/>
                <a:cs typeface="Tahoma"/>
              </a:rPr>
              <a:t> </a:t>
            </a:r>
            <a:r>
              <a:rPr lang="ca-ES" sz="800" noProof="1">
                <a:solidFill>
                  <a:srgbClr val="5B5B5B"/>
                </a:solidFill>
                <a:latin typeface="Tahoma"/>
                <a:cs typeface="Tahoma"/>
              </a:rPr>
              <a:t>d’infància</a:t>
            </a:r>
            <a:r>
              <a:rPr lang="ca-ES" sz="800" spc="130" noProof="1">
                <a:solidFill>
                  <a:srgbClr val="5B5B5B"/>
                </a:solidFill>
                <a:latin typeface="Tahoma"/>
                <a:cs typeface="Tahoma"/>
              </a:rPr>
              <a:t> </a:t>
            </a:r>
            <a:r>
              <a:rPr lang="ca-ES" sz="800" noProof="1">
                <a:solidFill>
                  <a:srgbClr val="5B5B5B"/>
                </a:solidFill>
                <a:latin typeface="Tahoma"/>
                <a:cs typeface="Tahoma"/>
              </a:rPr>
              <a:t>impulsats</a:t>
            </a:r>
            <a:r>
              <a:rPr lang="ca-ES" sz="800" spc="130" noProof="1">
                <a:solidFill>
                  <a:srgbClr val="5B5B5B"/>
                </a:solidFill>
                <a:latin typeface="Tahoma"/>
                <a:cs typeface="Tahoma"/>
              </a:rPr>
              <a:t> </a:t>
            </a:r>
            <a:r>
              <a:rPr lang="ca-ES" sz="800" spc="33" noProof="1">
                <a:solidFill>
                  <a:srgbClr val="5B5B5B"/>
                </a:solidFill>
                <a:latin typeface="Tahoma"/>
                <a:cs typeface="Tahoma"/>
              </a:rPr>
              <a:t>per</a:t>
            </a:r>
            <a:r>
              <a:rPr lang="ca-ES" sz="800" spc="130" noProof="1">
                <a:solidFill>
                  <a:srgbClr val="5B5B5B"/>
                </a:solidFill>
                <a:latin typeface="Tahoma"/>
                <a:cs typeface="Tahoma"/>
              </a:rPr>
              <a:t> </a:t>
            </a:r>
            <a:r>
              <a:rPr lang="ca-ES" sz="800" noProof="1">
                <a:solidFill>
                  <a:srgbClr val="5B5B5B"/>
                </a:solidFill>
                <a:latin typeface="Tahoma"/>
                <a:cs typeface="Tahoma"/>
              </a:rPr>
              <a:t>l’Ajuntament</a:t>
            </a:r>
            <a:r>
              <a:rPr lang="ca-ES" sz="800" spc="133" noProof="1">
                <a:solidFill>
                  <a:srgbClr val="5B5B5B"/>
                </a:solidFill>
                <a:latin typeface="Tahoma"/>
                <a:cs typeface="Tahoma"/>
              </a:rPr>
              <a:t> </a:t>
            </a:r>
            <a:r>
              <a:rPr lang="ca-ES" sz="800" spc="47" noProof="1">
                <a:solidFill>
                  <a:srgbClr val="5B5B5B"/>
                </a:solidFill>
                <a:latin typeface="Tahoma"/>
                <a:cs typeface="Tahoma"/>
              </a:rPr>
              <a:t>o</a:t>
            </a:r>
            <a:r>
              <a:rPr lang="ca-ES" sz="800" spc="130" noProof="1">
                <a:solidFill>
                  <a:srgbClr val="5B5B5B"/>
                </a:solidFill>
                <a:latin typeface="Tahoma"/>
                <a:cs typeface="Tahoma"/>
              </a:rPr>
              <a:t> </a:t>
            </a:r>
            <a:r>
              <a:rPr lang="ca-ES" sz="800" noProof="1">
                <a:solidFill>
                  <a:srgbClr val="5B5B5B"/>
                </a:solidFill>
                <a:latin typeface="Tahoma"/>
                <a:cs typeface="Tahoma"/>
              </a:rPr>
              <a:t>altres</a:t>
            </a:r>
            <a:r>
              <a:rPr lang="ca-ES" sz="800" spc="130" noProof="1">
                <a:solidFill>
                  <a:srgbClr val="5B5B5B"/>
                </a:solidFill>
                <a:latin typeface="Tahoma"/>
                <a:cs typeface="Tahoma"/>
              </a:rPr>
              <a:t> </a:t>
            </a:r>
            <a:r>
              <a:rPr lang="ca-ES" sz="800" noProof="1">
                <a:solidFill>
                  <a:srgbClr val="5B5B5B"/>
                </a:solidFill>
                <a:latin typeface="Tahoma"/>
                <a:cs typeface="Tahoma"/>
              </a:rPr>
              <a:t>institucions</a:t>
            </a:r>
            <a:r>
              <a:rPr lang="ca-ES" sz="800" spc="130" noProof="1">
                <a:solidFill>
                  <a:srgbClr val="5B5B5B"/>
                </a:solidFill>
                <a:latin typeface="Tahoma"/>
                <a:cs typeface="Tahoma"/>
              </a:rPr>
              <a:t> </a:t>
            </a:r>
            <a:r>
              <a:rPr lang="ca-ES" sz="800" spc="27" noProof="1">
                <a:solidFill>
                  <a:srgbClr val="5B5B5B"/>
                </a:solidFill>
                <a:latin typeface="Tahoma"/>
                <a:cs typeface="Tahoma"/>
              </a:rPr>
              <a:t>públiques</a:t>
            </a:r>
            <a:endParaRPr lang="ca-ES" sz="800" noProof="1">
              <a:latin typeface="Tahoma"/>
              <a:cs typeface="Tahoma"/>
            </a:endParaRPr>
          </a:p>
          <a:p>
            <a:pPr marL="8467">
              <a:spcBef>
                <a:spcPts val="40"/>
              </a:spcBef>
            </a:pPr>
            <a:r>
              <a:rPr lang="ca-ES" sz="800" b="1" noProof="1">
                <a:solidFill>
                  <a:srgbClr val="5B5B5B"/>
                </a:solidFill>
                <a:latin typeface="Tahoma"/>
                <a:cs typeface="Tahoma"/>
              </a:rPr>
              <a:t>Àmbit</a:t>
            </a:r>
            <a:r>
              <a:rPr lang="ca-ES" sz="800" b="1" spc="70" noProof="1">
                <a:solidFill>
                  <a:srgbClr val="5B5B5B"/>
                </a:solidFill>
                <a:latin typeface="Tahoma"/>
                <a:cs typeface="Tahoma"/>
              </a:rPr>
              <a:t> </a:t>
            </a:r>
            <a:r>
              <a:rPr lang="ca-ES" sz="800" b="1" noProof="1">
                <a:solidFill>
                  <a:srgbClr val="5B5B5B"/>
                </a:solidFill>
                <a:latin typeface="Tahoma"/>
                <a:cs typeface="Tahoma"/>
              </a:rPr>
              <a:t>coneixement</a:t>
            </a:r>
            <a:r>
              <a:rPr lang="ca-ES" sz="800" b="1" spc="73" noProof="1">
                <a:solidFill>
                  <a:srgbClr val="5B5B5B"/>
                </a:solidFill>
                <a:latin typeface="Tahoma"/>
                <a:cs typeface="Tahoma"/>
              </a:rPr>
              <a:t> </a:t>
            </a:r>
            <a:r>
              <a:rPr lang="ca-ES" sz="800" b="1" noProof="1">
                <a:solidFill>
                  <a:srgbClr val="5B5B5B"/>
                </a:solidFill>
                <a:latin typeface="Tahoma"/>
                <a:cs typeface="Tahoma"/>
              </a:rPr>
              <a:t>i</a:t>
            </a:r>
            <a:r>
              <a:rPr lang="ca-ES" sz="800" b="1" spc="73" noProof="1">
                <a:solidFill>
                  <a:srgbClr val="5B5B5B"/>
                </a:solidFill>
                <a:latin typeface="Tahoma"/>
                <a:cs typeface="Tahoma"/>
              </a:rPr>
              <a:t> </a:t>
            </a:r>
            <a:r>
              <a:rPr lang="ca-ES" sz="800" b="1" noProof="1">
                <a:solidFill>
                  <a:srgbClr val="5B5B5B"/>
                </a:solidFill>
                <a:latin typeface="Tahoma"/>
                <a:cs typeface="Tahoma"/>
              </a:rPr>
              <a:t>participació</a:t>
            </a:r>
            <a:r>
              <a:rPr lang="ca-ES" sz="800" b="1" spc="73" noProof="1">
                <a:solidFill>
                  <a:srgbClr val="5B5B5B"/>
                </a:solidFill>
                <a:latin typeface="Tahoma"/>
                <a:cs typeface="Tahoma"/>
              </a:rPr>
              <a:t> </a:t>
            </a:r>
            <a:r>
              <a:rPr lang="ca-ES" sz="800" b="1" noProof="1">
                <a:solidFill>
                  <a:srgbClr val="5B5B5B"/>
                </a:solidFill>
                <a:latin typeface="Tahoma"/>
                <a:cs typeface="Tahoma"/>
              </a:rPr>
              <a:t>de</a:t>
            </a:r>
            <a:r>
              <a:rPr lang="ca-ES" sz="800" b="1" spc="73" noProof="1">
                <a:solidFill>
                  <a:srgbClr val="5B5B5B"/>
                </a:solidFill>
                <a:latin typeface="Tahoma"/>
                <a:cs typeface="Tahoma"/>
              </a:rPr>
              <a:t> </a:t>
            </a:r>
            <a:r>
              <a:rPr lang="ca-ES" sz="800" b="1" noProof="1">
                <a:solidFill>
                  <a:srgbClr val="5B5B5B"/>
                </a:solidFill>
                <a:latin typeface="Tahoma"/>
                <a:cs typeface="Tahoma"/>
              </a:rPr>
              <a:t>la</a:t>
            </a:r>
            <a:r>
              <a:rPr lang="ca-ES" sz="800" b="1" spc="73" noProof="1">
                <a:solidFill>
                  <a:srgbClr val="5B5B5B"/>
                </a:solidFill>
                <a:latin typeface="Tahoma"/>
                <a:cs typeface="Tahoma"/>
              </a:rPr>
              <a:t> </a:t>
            </a:r>
            <a:r>
              <a:rPr lang="ca-ES" sz="800" b="1" spc="-7" noProof="1">
                <a:solidFill>
                  <a:srgbClr val="5B5B5B"/>
                </a:solidFill>
                <a:latin typeface="Tahoma"/>
                <a:cs typeface="Tahoma"/>
              </a:rPr>
              <a:t>infància</a:t>
            </a:r>
            <a:endParaRPr lang="ca-ES" sz="800" noProof="1">
              <a:latin typeface="Tahoma"/>
              <a:cs typeface="Tahoma"/>
            </a:endParaRPr>
          </a:p>
          <a:p>
            <a:pPr marL="34714">
              <a:spcBef>
                <a:spcPts val="40"/>
              </a:spcBef>
            </a:pPr>
            <a:r>
              <a:rPr lang="ca-ES" sz="800" u="sng" noProof="1">
                <a:solidFill>
                  <a:srgbClr val="5B5B5B"/>
                </a:solidFill>
                <a:uFill>
                  <a:solidFill>
                    <a:srgbClr val="5B5B5B"/>
                  </a:solidFill>
                </a:uFill>
                <a:latin typeface="Tahoma"/>
                <a:cs typeface="Tahoma"/>
              </a:rPr>
              <a:t>Observatori</a:t>
            </a:r>
            <a:r>
              <a:rPr lang="ca-ES" sz="800" u="sng" spc="127" noProof="1">
                <a:solidFill>
                  <a:srgbClr val="5B5B5B"/>
                </a:solidFill>
                <a:uFill>
                  <a:solidFill>
                    <a:srgbClr val="5B5B5B"/>
                  </a:solidFill>
                </a:uFill>
                <a:latin typeface="Tahoma"/>
                <a:cs typeface="Tahoma"/>
              </a:rPr>
              <a:t> </a:t>
            </a:r>
            <a:r>
              <a:rPr lang="ca-ES" sz="800" u="sng" noProof="1">
                <a:solidFill>
                  <a:srgbClr val="5B5B5B"/>
                </a:solidFill>
                <a:uFill>
                  <a:solidFill>
                    <a:srgbClr val="5B5B5B"/>
                  </a:solidFill>
                </a:uFill>
                <a:latin typeface="Tahoma"/>
                <a:cs typeface="Tahoma"/>
              </a:rPr>
              <a:t>0-17</a:t>
            </a:r>
            <a:r>
              <a:rPr lang="ca-ES" sz="800" u="sng" spc="130" noProof="1">
                <a:solidFill>
                  <a:srgbClr val="5B5B5B"/>
                </a:solidFill>
                <a:uFill>
                  <a:solidFill>
                    <a:srgbClr val="5B5B5B"/>
                  </a:solidFill>
                </a:uFill>
                <a:latin typeface="Tahoma"/>
                <a:cs typeface="Tahoma"/>
              </a:rPr>
              <a:t> </a:t>
            </a:r>
            <a:r>
              <a:rPr lang="ca-ES" sz="800" u="sng" spc="-7" noProof="1">
                <a:solidFill>
                  <a:srgbClr val="5B5B5B"/>
                </a:solidFill>
                <a:uFill>
                  <a:solidFill>
                    <a:srgbClr val="5B5B5B"/>
                  </a:solidFill>
                </a:uFill>
                <a:latin typeface="Tahoma"/>
                <a:cs typeface="Tahoma"/>
              </a:rPr>
              <a:t>Barcelona</a:t>
            </a:r>
            <a:r>
              <a:rPr lang="ca-ES" sz="800" spc="-7" noProof="1">
                <a:solidFill>
                  <a:srgbClr val="5B5B5B"/>
                </a:solidFill>
                <a:latin typeface="Tahoma"/>
                <a:cs typeface="Tahoma"/>
              </a:rPr>
              <a:t>:</a:t>
            </a:r>
            <a:endParaRPr lang="ca-ES" sz="800" noProof="1">
              <a:latin typeface="Tahoma"/>
              <a:cs typeface="Tahoma"/>
            </a:endParaRPr>
          </a:p>
          <a:p>
            <a:pPr marL="120233" lvl="1" indent="-59693">
              <a:spcBef>
                <a:spcPts val="40"/>
              </a:spcBef>
              <a:buChar char="-"/>
              <a:tabLst>
                <a:tab pos="120656" algn="l"/>
              </a:tabLst>
            </a:pPr>
            <a:r>
              <a:rPr lang="ca-ES" sz="800" noProof="1">
                <a:solidFill>
                  <a:srgbClr val="5B5B5B"/>
                </a:solidFill>
                <a:latin typeface="Tahoma"/>
                <a:cs typeface="Tahoma"/>
              </a:rPr>
              <a:t>Sistema</a:t>
            </a:r>
            <a:r>
              <a:rPr lang="ca-ES" sz="800" spc="87" noProof="1">
                <a:solidFill>
                  <a:srgbClr val="5B5B5B"/>
                </a:solidFill>
                <a:latin typeface="Tahoma"/>
                <a:cs typeface="Tahoma"/>
              </a:rPr>
              <a:t> </a:t>
            </a:r>
            <a:r>
              <a:rPr lang="ca-ES" sz="800" noProof="1">
                <a:solidFill>
                  <a:srgbClr val="5B5B5B"/>
                </a:solidFill>
                <a:latin typeface="Tahoma"/>
                <a:cs typeface="Tahoma"/>
              </a:rPr>
              <a:t>d’Indicadors</a:t>
            </a:r>
            <a:r>
              <a:rPr lang="ca-ES" sz="800" spc="87" noProof="1">
                <a:solidFill>
                  <a:srgbClr val="5B5B5B"/>
                </a:solidFill>
                <a:latin typeface="Tahoma"/>
                <a:cs typeface="Tahoma"/>
              </a:rPr>
              <a:t> </a:t>
            </a:r>
            <a:r>
              <a:rPr lang="ca-ES" sz="800" noProof="1">
                <a:solidFill>
                  <a:srgbClr val="5B5B5B"/>
                </a:solidFill>
                <a:latin typeface="Tahoma"/>
                <a:cs typeface="Tahoma"/>
              </a:rPr>
              <a:t>d’Infància</a:t>
            </a:r>
            <a:r>
              <a:rPr lang="ca-ES" sz="800" spc="90" noProof="1">
                <a:solidFill>
                  <a:srgbClr val="5B5B5B"/>
                </a:solidFill>
                <a:latin typeface="Tahoma"/>
                <a:cs typeface="Tahoma"/>
              </a:rPr>
              <a:t> </a:t>
            </a:r>
            <a:r>
              <a:rPr lang="ca-ES" sz="800" noProof="1">
                <a:solidFill>
                  <a:srgbClr val="5B5B5B"/>
                </a:solidFill>
                <a:latin typeface="Tahoma"/>
                <a:cs typeface="Tahoma"/>
              </a:rPr>
              <a:t>i</a:t>
            </a:r>
            <a:r>
              <a:rPr lang="ca-ES" sz="800" spc="87" noProof="1">
                <a:solidFill>
                  <a:srgbClr val="5B5B5B"/>
                </a:solidFill>
                <a:latin typeface="Tahoma"/>
                <a:cs typeface="Tahoma"/>
              </a:rPr>
              <a:t> </a:t>
            </a:r>
            <a:r>
              <a:rPr lang="ca-ES" sz="800" noProof="1">
                <a:solidFill>
                  <a:srgbClr val="5B5B5B"/>
                </a:solidFill>
                <a:latin typeface="Tahoma"/>
                <a:cs typeface="Tahoma"/>
              </a:rPr>
              <a:t>Adolescència</a:t>
            </a:r>
            <a:r>
              <a:rPr lang="ca-ES" sz="800" spc="90" noProof="1">
                <a:solidFill>
                  <a:srgbClr val="5B5B5B"/>
                </a:solidFill>
                <a:latin typeface="Tahoma"/>
                <a:cs typeface="Tahoma"/>
              </a:rPr>
              <a:t> </a:t>
            </a:r>
            <a:r>
              <a:rPr lang="ca-ES" sz="800" spc="33" noProof="1">
                <a:solidFill>
                  <a:srgbClr val="5B5B5B"/>
                </a:solidFill>
                <a:latin typeface="Tahoma"/>
                <a:cs typeface="Tahoma"/>
              </a:rPr>
              <a:t>de</a:t>
            </a:r>
            <a:r>
              <a:rPr lang="ca-ES" sz="800" spc="87" noProof="1">
                <a:solidFill>
                  <a:srgbClr val="5B5B5B"/>
                </a:solidFill>
                <a:latin typeface="Tahoma"/>
                <a:cs typeface="Tahoma"/>
              </a:rPr>
              <a:t> </a:t>
            </a:r>
            <a:r>
              <a:rPr lang="ca-ES" sz="800" noProof="1">
                <a:solidFill>
                  <a:srgbClr val="5B5B5B"/>
                </a:solidFill>
                <a:latin typeface="Tahoma"/>
                <a:cs typeface="Tahoma"/>
              </a:rPr>
              <a:t>Barcelona:</a:t>
            </a:r>
            <a:r>
              <a:rPr lang="ca-ES" sz="800" spc="87" noProof="1">
                <a:solidFill>
                  <a:srgbClr val="5B5B5B"/>
                </a:solidFill>
                <a:latin typeface="Tahoma"/>
                <a:cs typeface="Tahoma"/>
              </a:rPr>
              <a:t> </a:t>
            </a:r>
            <a:r>
              <a:rPr lang="ca-ES" sz="800" noProof="1">
                <a:solidFill>
                  <a:srgbClr val="5B5B5B"/>
                </a:solidFill>
                <a:latin typeface="Tahoma"/>
                <a:cs typeface="Tahoma"/>
              </a:rPr>
              <a:t>5è</a:t>
            </a:r>
            <a:r>
              <a:rPr lang="ca-ES" sz="800" spc="90" noProof="1">
                <a:solidFill>
                  <a:srgbClr val="5B5B5B"/>
                </a:solidFill>
                <a:latin typeface="Tahoma"/>
                <a:cs typeface="Tahoma"/>
              </a:rPr>
              <a:t> </a:t>
            </a:r>
            <a:r>
              <a:rPr lang="ca-ES" sz="800" spc="-7" noProof="1">
                <a:solidFill>
                  <a:srgbClr val="5B5B5B"/>
                </a:solidFill>
                <a:latin typeface="Tahoma"/>
                <a:cs typeface="Tahoma"/>
              </a:rPr>
              <a:t>monitoratge (dades 2022 - any tancat)</a:t>
            </a:r>
            <a:endParaRPr lang="ca-ES" sz="800" noProof="1">
              <a:latin typeface="Tahoma"/>
              <a:cs typeface="Tahoma"/>
            </a:endParaRPr>
          </a:p>
          <a:p>
            <a:pPr marL="120233" lvl="1" indent="-59693">
              <a:spcBef>
                <a:spcPts val="40"/>
              </a:spcBef>
              <a:buChar char="-"/>
              <a:tabLst>
                <a:tab pos="120656" algn="l"/>
              </a:tabLst>
            </a:pPr>
            <a:r>
              <a:rPr lang="ca-ES" sz="800" noProof="1">
                <a:solidFill>
                  <a:srgbClr val="5B5B5B"/>
                </a:solidFill>
                <a:latin typeface="Tahoma"/>
                <a:cs typeface="Tahoma"/>
              </a:rPr>
              <a:t>Dades</a:t>
            </a:r>
            <a:r>
              <a:rPr lang="ca-ES" sz="800" spc="80" noProof="1">
                <a:solidFill>
                  <a:srgbClr val="5B5B5B"/>
                </a:solidFill>
                <a:latin typeface="Tahoma"/>
                <a:cs typeface="Tahoma"/>
              </a:rPr>
              <a:t> </a:t>
            </a:r>
            <a:r>
              <a:rPr lang="ca-ES" sz="800" noProof="1">
                <a:solidFill>
                  <a:srgbClr val="5B5B5B"/>
                </a:solidFill>
                <a:latin typeface="Tahoma"/>
                <a:cs typeface="Tahoma"/>
              </a:rPr>
              <a:t>Clau</a:t>
            </a:r>
            <a:r>
              <a:rPr lang="ca-ES" sz="800" spc="80" noProof="1">
                <a:solidFill>
                  <a:srgbClr val="5B5B5B"/>
                </a:solidFill>
                <a:latin typeface="Tahoma"/>
                <a:cs typeface="Tahoma"/>
              </a:rPr>
              <a:t> </a:t>
            </a:r>
            <a:r>
              <a:rPr lang="ca-ES" sz="800" noProof="1">
                <a:solidFill>
                  <a:srgbClr val="5B5B5B"/>
                </a:solidFill>
                <a:latin typeface="Tahoma"/>
                <a:cs typeface="Tahoma"/>
              </a:rPr>
              <a:t>d’infància</a:t>
            </a:r>
            <a:r>
              <a:rPr lang="ca-ES" sz="800" spc="80" noProof="1">
                <a:solidFill>
                  <a:srgbClr val="5B5B5B"/>
                </a:solidFill>
                <a:latin typeface="Tahoma"/>
                <a:cs typeface="Tahoma"/>
              </a:rPr>
              <a:t> </a:t>
            </a:r>
            <a:r>
              <a:rPr lang="ca-ES" sz="800" noProof="1">
                <a:solidFill>
                  <a:srgbClr val="5B5B5B"/>
                </a:solidFill>
                <a:latin typeface="Tahoma"/>
                <a:cs typeface="Tahoma"/>
              </a:rPr>
              <a:t>i</a:t>
            </a:r>
            <a:r>
              <a:rPr lang="ca-ES" sz="800" spc="80" noProof="1">
                <a:solidFill>
                  <a:srgbClr val="5B5B5B"/>
                </a:solidFill>
                <a:latin typeface="Tahoma"/>
                <a:cs typeface="Tahoma"/>
              </a:rPr>
              <a:t> </a:t>
            </a:r>
            <a:r>
              <a:rPr lang="ca-ES" sz="800" noProof="1">
                <a:solidFill>
                  <a:srgbClr val="5B5B5B"/>
                </a:solidFill>
                <a:latin typeface="Tahoma"/>
                <a:cs typeface="Tahoma"/>
              </a:rPr>
              <a:t>adolescència</a:t>
            </a:r>
            <a:r>
              <a:rPr lang="ca-ES" sz="800" spc="80" noProof="1">
                <a:solidFill>
                  <a:srgbClr val="5B5B5B"/>
                </a:solidFill>
                <a:latin typeface="Tahoma"/>
                <a:cs typeface="Tahoma"/>
              </a:rPr>
              <a:t> </a:t>
            </a:r>
            <a:r>
              <a:rPr lang="ca-ES" sz="800" spc="33" noProof="1">
                <a:solidFill>
                  <a:srgbClr val="5B5B5B"/>
                </a:solidFill>
                <a:latin typeface="Tahoma"/>
                <a:cs typeface="Tahoma"/>
              </a:rPr>
              <a:t>de</a:t>
            </a:r>
            <a:r>
              <a:rPr lang="ca-ES" sz="800" spc="80" noProof="1">
                <a:solidFill>
                  <a:srgbClr val="5B5B5B"/>
                </a:solidFill>
                <a:latin typeface="Tahoma"/>
                <a:cs typeface="Tahoma"/>
              </a:rPr>
              <a:t> </a:t>
            </a:r>
            <a:r>
              <a:rPr lang="ca-ES" sz="800" noProof="1">
                <a:solidFill>
                  <a:srgbClr val="5B5B5B"/>
                </a:solidFill>
                <a:latin typeface="Tahoma"/>
                <a:cs typeface="Tahoma"/>
              </a:rPr>
              <a:t>Barcelona:</a:t>
            </a:r>
            <a:r>
              <a:rPr lang="ca-ES" sz="800" spc="80" noProof="1">
                <a:solidFill>
                  <a:srgbClr val="5B5B5B"/>
                </a:solidFill>
                <a:latin typeface="Tahoma"/>
                <a:cs typeface="Tahoma"/>
              </a:rPr>
              <a:t> </a:t>
            </a:r>
            <a:r>
              <a:rPr lang="ca-ES" sz="800" spc="33" noProof="1">
                <a:solidFill>
                  <a:srgbClr val="5B5B5B"/>
                </a:solidFill>
                <a:latin typeface="Tahoma"/>
                <a:cs typeface="Tahoma"/>
              </a:rPr>
              <a:t>Informe</a:t>
            </a:r>
            <a:r>
              <a:rPr lang="ca-ES" sz="800" spc="80" noProof="1">
                <a:solidFill>
                  <a:srgbClr val="5B5B5B"/>
                </a:solidFill>
                <a:latin typeface="Tahoma"/>
                <a:cs typeface="Tahoma"/>
              </a:rPr>
              <a:t> </a:t>
            </a:r>
            <a:r>
              <a:rPr lang="ca-ES" sz="800" spc="-13" noProof="1">
                <a:solidFill>
                  <a:srgbClr val="5B5B5B"/>
                </a:solidFill>
                <a:latin typeface="Tahoma"/>
                <a:cs typeface="Tahoma"/>
              </a:rPr>
              <a:t>2023</a:t>
            </a:r>
            <a:endParaRPr lang="ca-ES" sz="800" noProof="1">
              <a:latin typeface="Tahoma"/>
              <a:cs typeface="Tahoma"/>
            </a:endParaRPr>
          </a:p>
          <a:p>
            <a:pPr marL="120233" lvl="1" indent="-59693">
              <a:spcBef>
                <a:spcPts val="40"/>
              </a:spcBef>
              <a:buChar char="-"/>
              <a:tabLst>
                <a:tab pos="120656" algn="l"/>
              </a:tabLst>
            </a:pPr>
            <a:r>
              <a:rPr lang="ca-ES" sz="800" noProof="1">
                <a:solidFill>
                  <a:srgbClr val="5B5B5B"/>
                </a:solidFill>
                <a:latin typeface="Tahoma"/>
                <a:cs typeface="Tahoma"/>
              </a:rPr>
              <a:t>Laboratoris:</a:t>
            </a:r>
            <a:r>
              <a:rPr lang="ca-ES" sz="800" spc="57" noProof="1">
                <a:solidFill>
                  <a:srgbClr val="5B5B5B"/>
                </a:solidFill>
                <a:latin typeface="Tahoma"/>
                <a:cs typeface="Tahoma"/>
              </a:rPr>
              <a:t> </a:t>
            </a:r>
            <a:r>
              <a:rPr lang="ca-ES" sz="800" noProof="1">
                <a:solidFill>
                  <a:srgbClr val="5B5B5B"/>
                </a:solidFill>
                <a:latin typeface="Tahoma"/>
                <a:cs typeface="Tahoma"/>
              </a:rPr>
              <a:t>Desigualtats</a:t>
            </a:r>
            <a:r>
              <a:rPr lang="ca-ES" sz="800" spc="53" noProof="1">
                <a:solidFill>
                  <a:srgbClr val="5B5B5B"/>
                </a:solidFill>
                <a:latin typeface="Tahoma"/>
                <a:cs typeface="Tahoma"/>
              </a:rPr>
              <a:t> </a:t>
            </a:r>
            <a:r>
              <a:rPr lang="ca-ES" sz="800" noProof="1">
                <a:solidFill>
                  <a:srgbClr val="5B5B5B"/>
                </a:solidFill>
                <a:latin typeface="Tahoma"/>
                <a:cs typeface="Tahoma"/>
              </a:rPr>
              <a:t>i</a:t>
            </a:r>
            <a:r>
              <a:rPr lang="ca-ES" sz="800" spc="57" noProof="1">
                <a:solidFill>
                  <a:srgbClr val="5B5B5B"/>
                </a:solidFill>
                <a:latin typeface="Tahoma"/>
                <a:cs typeface="Tahoma"/>
              </a:rPr>
              <a:t> </a:t>
            </a:r>
            <a:r>
              <a:rPr lang="ca-ES" sz="800" spc="33" noProof="1">
                <a:solidFill>
                  <a:srgbClr val="5B5B5B"/>
                </a:solidFill>
                <a:latin typeface="Tahoma"/>
                <a:cs typeface="Tahoma"/>
              </a:rPr>
              <a:t>pobresa</a:t>
            </a:r>
            <a:r>
              <a:rPr lang="ca-ES" sz="800" spc="57" noProof="1">
                <a:solidFill>
                  <a:srgbClr val="5B5B5B"/>
                </a:solidFill>
                <a:latin typeface="Tahoma"/>
                <a:cs typeface="Tahoma"/>
              </a:rPr>
              <a:t> </a:t>
            </a:r>
            <a:r>
              <a:rPr lang="ca-ES" sz="800" noProof="1">
                <a:solidFill>
                  <a:srgbClr val="5B5B5B"/>
                </a:solidFill>
                <a:latin typeface="Tahoma"/>
                <a:cs typeface="Tahoma"/>
              </a:rPr>
              <a:t>infantil;</a:t>
            </a:r>
            <a:r>
              <a:rPr lang="ca-ES" sz="800" spc="57" noProof="1">
                <a:solidFill>
                  <a:srgbClr val="5B5B5B"/>
                </a:solidFill>
                <a:latin typeface="Tahoma"/>
                <a:cs typeface="Tahoma"/>
              </a:rPr>
              <a:t> Desplegament local de la LOPIVI; Temps i Cures; Drets i Benestar digital </a:t>
            </a:r>
          </a:p>
          <a:p>
            <a:pPr marL="60540" lvl="1">
              <a:spcBef>
                <a:spcPts val="40"/>
              </a:spcBef>
              <a:tabLst>
                <a:tab pos="120656" algn="l"/>
              </a:tabLst>
            </a:pPr>
            <a:r>
              <a:rPr lang="ca-ES" sz="800" u="sng" noProof="1">
                <a:solidFill>
                  <a:srgbClr val="5B5B5B"/>
                </a:solidFill>
                <a:uFill>
                  <a:solidFill>
                    <a:srgbClr val="5B5B5B"/>
                  </a:solidFill>
                </a:uFill>
                <a:latin typeface="Tahoma"/>
                <a:cs typeface="Tahoma"/>
              </a:rPr>
              <a:t>Parlen</a:t>
            </a:r>
            <a:r>
              <a:rPr lang="ca-ES" sz="800" u="sng" spc="53" noProof="1">
                <a:solidFill>
                  <a:srgbClr val="5B5B5B"/>
                </a:solidFill>
                <a:uFill>
                  <a:solidFill>
                    <a:srgbClr val="5B5B5B"/>
                  </a:solidFill>
                </a:uFill>
                <a:latin typeface="Tahoma"/>
                <a:cs typeface="Tahoma"/>
              </a:rPr>
              <a:t> </a:t>
            </a:r>
            <a:r>
              <a:rPr lang="ca-ES" sz="800" u="sng" noProof="1">
                <a:solidFill>
                  <a:srgbClr val="5B5B5B"/>
                </a:solidFill>
                <a:uFill>
                  <a:solidFill>
                    <a:srgbClr val="5B5B5B"/>
                  </a:solidFill>
                </a:uFill>
                <a:latin typeface="Tahoma"/>
                <a:cs typeface="Tahoma"/>
              </a:rPr>
              <a:t>els</a:t>
            </a:r>
            <a:r>
              <a:rPr lang="ca-ES" sz="800" u="sng" spc="53" noProof="1">
                <a:solidFill>
                  <a:srgbClr val="5B5B5B"/>
                </a:solidFill>
                <a:uFill>
                  <a:solidFill>
                    <a:srgbClr val="5B5B5B"/>
                  </a:solidFill>
                </a:uFill>
                <a:latin typeface="Tahoma"/>
                <a:cs typeface="Tahoma"/>
              </a:rPr>
              <a:t> </a:t>
            </a:r>
            <a:r>
              <a:rPr lang="ca-ES" sz="800" u="sng" noProof="1">
                <a:solidFill>
                  <a:srgbClr val="5B5B5B"/>
                </a:solidFill>
                <a:uFill>
                  <a:solidFill>
                    <a:srgbClr val="5B5B5B"/>
                  </a:solidFill>
                </a:uFill>
                <a:latin typeface="Tahoma"/>
                <a:cs typeface="Tahoma"/>
              </a:rPr>
              <a:t>nens</a:t>
            </a:r>
            <a:r>
              <a:rPr lang="ca-ES" sz="800" u="sng" spc="53" noProof="1">
                <a:solidFill>
                  <a:srgbClr val="5B5B5B"/>
                </a:solidFill>
                <a:uFill>
                  <a:solidFill>
                    <a:srgbClr val="5B5B5B"/>
                  </a:solidFill>
                </a:uFill>
                <a:latin typeface="Tahoma"/>
                <a:cs typeface="Tahoma"/>
              </a:rPr>
              <a:t> </a:t>
            </a:r>
            <a:r>
              <a:rPr lang="ca-ES" sz="800" u="sng" noProof="1">
                <a:solidFill>
                  <a:srgbClr val="5B5B5B"/>
                </a:solidFill>
                <a:uFill>
                  <a:solidFill>
                    <a:srgbClr val="5B5B5B"/>
                  </a:solidFill>
                </a:uFill>
                <a:latin typeface="Tahoma"/>
                <a:cs typeface="Tahoma"/>
              </a:rPr>
              <a:t>i</a:t>
            </a:r>
            <a:r>
              <a:rPr lang="ca-ES" sz="800" u="sng" spc="53" noProof="1">
                <a:solidFill>
                  <a:srgbClr val="5B5B5B"/>
                </a:solidFill>
                <a:uFill>
                  <a:solidFill>
                    <a:srgbClr val="5B5B5B"/>
                  </a:solidFill>
                </a:uFill>
                <a:latin typeface="Tahoma"/>
                <a:cs typeface="Tahoma"/>
              </a:rPr>
              <a:t> </a:t>
            </a:r>
            <a:r>
              <a:rPr lang="ca-ES" sz="800" u="sng" noProof="1">
                <a:solidFill>
                  <a:srgbClr val="5B5B5B"/>
                </a:solidFill>
                <a:uFill>
                  <a:solidFill>
                    <a:srgbClr val="5B5B5B"/>
                  </a:solidFill>
                </a:uFill>
                <a:latin typeface="Tahoma"/>
                <a:cs typeface="Tahoma"/>
              </a:rPr>
              <a:t>les</a:t>
            </a:r>
            <a:r>
              <a:rPr lang="ca-ES" sz="800" u="sng" spc="53" noProof="1">
                <a:solidFill>
                  <a:srgbClr val="5B5B5B"/>
                </a:solidFill>
                <a:uFill>
                  <a:solidFill>
                    <a:srgbClr val="5B5B5B"/>
                  </a:solidFill>
                </a:uFill>
                <a:latin typeface="Tahoma"/>
                <a:cs typeface="Tahoma"/>
              </a:rPr>
              <a:t> </a:t>
            </a:r>
            <a:r>
              <a:rPr lang="ca-ES" sz="800" u="sng" noProof="1">
                <a:solidFill>
                  <a:srgbClr val="5B5B5B"/>
                </a:solidFill>
                <a:uFill>
                  <a:solidFill>
                    <a:srgbClr val="5B5B5B"/>
                  </a:solidFill>
                </a:uFill>
                <a:latin typeface="Tahoma"/>
                <a:cs typeface="Tahoma"/>
              </a:rPr>
              <a:t>nenes:</a:t>
            </a:r>
            <a:r>
              <a:rPr lang="ca-ES" sz="800" u="sng" spc="53" noProof="1">
                <a:solidFill>
                  <a:srgbClr val="5B5B5B"/>
                </a:solidFill>
                <a:uFill>
                  <a:solidFill>
                    <a:srgbClr val="5B5B5B"/>
                  </a:solidFill>
                </a:uFill>
                <a:latin typeface="Tahoma"/>
                <a:cs typeface="Tahoma"/>
              </a:rPr>
              <a:t> </a:t>
            </a:r>
            <a:r>
              <a:rPr lang="ca-ES" sz="800" u="sng" noProof="1">
                <a:solidFill>
                  <a:srgbClr val="5B5B5B"/>
                </a:solidFill>
                <a:uFill>
                  <a:solidFill>
                    <a:srgbClr val="5B5B5B"/>
                  </a:solidFill>
                </a:uFill>
                <a:latin typeface="Tahoma"/>
                <a:cs typeface="Tahoma"/>
              </a:rPr>
              <a:t>el</a:t>
            </a:r>
            <a:r>
              <a:rPr lang="ca-ES" sz="800" u="sng" spc="57" noProof="1">
                <a:solidFill>
                  <a:srgbClr val="5B5B5B"/>
                </a:solidFill>
                <a:uFill>
                  <a:solidFill>
                    <a:srgbClr val="5B5B5B"/>
                  </a:solidFill>
                </a:uFill>
                <a:latin typeface="Tahoma"/>
                <a:cs typeface="Tahoma"/>
              </a:rPr>
              <a:t> </a:t>
            </a:r>
            <a:r>
              <a:rPr lang="ca-ES" sz="800" u="sng" noProof="1">
                <a:solidFill>
                  <a:srgbClr val="5B5B5B"/>
                </a:solidFill>
                <a:uFill>
                  <a:solidFill>
                    <a:srgbClr val="5B5B5B"/>
                  </a:solidFill>
                </a:uFill>
                <a:latin typeface="Tahoma"/>
                <a:cs typeface="Tahoma"/>
              </a:rPr>
              <a:t>benestar</a:t>
            </a:r>
            <a:r>
              <a:rPr lang="ca-ES" sz="800" u="sng" spc="53" noProof="1">
                <a:solidFill>
                  <a:srgbClr val="5B5B5B"/>
                </a:solidFill>
                <a:uFill>
                  <a:solidFill>
                    <a:srgbClr val="5B5B5B"/>
                  </a:solidFill>
                </a:uFill>
                <a:latin typeface="Tahoma"/>
                <a:cs typeface="Tahoma"/>
              </a:rPr>
              <a:t> </a:t>
            </a:r>
            <a:r>
              <a:rPr lang="ca-ES" sz="800" u="sng" spc="33" noProof="1">
                <a:solidFill>
                  <a:srgbClr val="5B5B5B"/>
                </a:solidFill>
                <a:uFill>
                  <a:solidFill>
                    <a:srgbClr val="5B5B5B"/>
                  </a:solidFill>
                </a:uFill>
                <a:latin typeface="Tahoma"/>
                <a:cs typeface="Tahoma"/>
              </a:rPr>
              <a:t>de</a:t>
            </a:r>
            <a:r>
              <a:rPr lang="ca-ES" sz="800" u="sng" spc="53" noProof="1">
                <a:solidFill>
                  <a:srgbClr val="5B5B5B"/>
                </a:solidFill>
                <a:uFill>
                  <a:solidFill>
                    <a:srgbClr val="5B5B5B"/>
                  </a:solidFill>
                </a:uFill>
                <a:latin typeface="Tahoma"/>
                <a:cs typeface="Tahoma"/>
              </a:rPr>
              <a:t> </a:t>
            </a:r>
            <a:r>
              <a:rPr lang="ca-ES" sz="800" u="sng" noProof="1">
                <a:solidFill>
                  <a:srgbClr val="5B5B5B"/>
                </a:solidFill>
                <a:uFill>
                  <a:solidFill>
                    <a:srgbClr val="5B5B5B"/>
                  </a:solidFill>
                </a:uFill>
                <a:latin typeface="Tahoma"/>
                <a:cs typeface="Tahoma"/>
              </a:rPr>
              <a:t>la</a:t>
            </a:r>
            <a:r>
              <a:rPr lang="ca-ES" sz="800" u="sng" spc="53" noProof="1">
                <a:solidFill>
                  <a:srgbClr val="5B5B5B"/>
                </a:solidFill>
                <a:uFill>
                  <a:solidFill>
                    <a:srgbClr val="5B5B5B"/>
                  </a:solidFill>
                </a:uFill>
                <a:latin typeface="Tahoma"/>
                <a:cs typeface="Tahoma"/>
              </a:rPr>
              <a:t> </a:t>
            </a:r>
            <a:r>
              <a:rPr lang="ca-ES" sz="800" u="sng" noProof="1">
                <a:solidFill>
                  <a:srgbClr val="5B5B5B"/>
                </a:solidFill>
                <a:uFill>
                  <a:solidFill>
                    <a:srgbClr val="5B5B5B"/>
                  </a:solidFill>
                </a:uFill>
                <a:latin typeface="Tahoma"/>
                <a:cs typeface="Tahoma"/>
              </a:rPr>
              <a:t>infància</a:t>
            </a:r>
            <a:r>
              <a:rPr lang="ca-ES" sz="800" u="sng" spc="53" noProof="1">
                <a:solidFill>
                  <a:srgbClr val="5B5B5B"/>
                </a:solidFill>
                <a:uFill>
                  <a:solidFill>
                    <a:srgbClr val="5B5B5B"/>
                  </a:solidFill>
                </a:uFill>
                <a:latin typeface="Tahoma"/>
                <a:cs typeface="Tahoma"/>
              </a:rPr>
              <a:t> </a:t>
            </a:r>
            <a:r>
              <a:rPr lang="ca-ES" sz="800" u="sng" noProof="1">
                <a:solidFill>
                  <a:srgbClr val="5B5B5B"/>
                </a:solidFill>
                <a:uFill>
                  <a:solidFill>
                    <a:srgbClr val="5B5B5B"/>
                  </a:solidFill>
                </a:uFill>
                <a:latin typeface="Tahoma"/>
                <a:cs typeface="Tahoma"/>
              </a:rPr>
              <a:t>a</a:t>
            </a:r>
            <a:r>
              <a:rPr lang="ca-ES" sz="800" u="sng" spc="53" noProof="1">
                <a:solidFill>
                  <a:srgbClr val="5B5B5B"/>
                </a:solidFill>
                <a:uFill>
                  <a:solidFill>
                    <a:srgbClr val="5B5B5B"/>
                  </a:solidFill>
                </a:uFill>
                <a:latin typeface="Tahoma"/>
                <a:cs typeface="Tahoma"/>
              </a:rPr>
              <a:t> </a:t>
            </a:r>
            <a:r>
              <a:rPr lang="ca-ES" sz="800" u="sng" noProof="1">
                <a:solidFill>
                  <a:srgbClr val="5B5B5B"/>
                </a:solidFill>
                <a:uFill>
                  <a:solidFill>
                    <a:srgbClr val="5B5B5B"/>
                  </a:solidFill>
                </a:uFill>
                <a:latin typeface="Tahoma"/>
                <a:cs typeface="Tahoma"/>
              </a:rPr>
              <a:t>Barcelona</a:t>
            </a:r>
            <a:r>
              <a:rPr lang="ca-ES" sz="800" u="sng" spc="57" noProof="1">
                <a:solidFill>
                  <a:srgbClr val="5B5B5B"/>
                </a:solidFill>
                <a:uFill>
                  <a:solidFill>
                    <a:srgbClr val="5B5B5B"/>
                  </a:solidFill>
                </a:uFill>
                <a:latin typeface="Tahoma"/>
                <a:cs typeface="Tahoma"/>
              </a:rPr>
              <a:t> </a:t>
            </a:r>
            <a:r>
              <a:rPr lang="ca-ES" sz="800" noProof="1">
                <a:solidFill>
                  <a:srgbClr val="5B5B5B"/>
                </a:solidFill>
                <a:latin typeface="Tahoma"/>
                <a:cs typeface="Tahoma"/>
              </a:rPr>
              <a:t>(</a:t>
            </a:r>
            <a:r>
              <a:rPr lang="ca-ES" sz="800" u="sng" noProof="1">
                <a:solidFill>
                  <a:srgbClr val="5B5B5B"/>
                </a:solidFill>
                <a:uFill>
                  <a:solidFill>
                    <a:srgbClr val="5B5B5B"/>
                  </a:solidFill>
                </a:uFill>
                <a:latin typeface="Tahoma"/>
                <a:cs typeface="Tahoma"/>
              </a:rPr>
              <a:t>cicle</a:t>
            </a:r>
            <a:r>
              <a:rPr lang="ca-ES" sz="800" u="sng" spc="53" noProof="1">
                <a:solidFill>
                  <a:srgbClr val="5B5B5B"/>
                </a:solidFill>
                <a:uFill>
                  <a:solidFill>
                    <a:srgbClr val="5B5B5B"/>
                  </a:solidFill>
                </a:uFill>
                <a:latin typeface="Tahoma"/>
                <a:cs typeface="Tahoma"/>
              </a:rPr>
              <a:t> </a:t>
            </a:r>
            <a:r>
              <a:rPr lang="ca-ES" sz="800" u="sng" spc="-7" noProof="1">
                <a:solidFill>
                  <a:srgbClr val="5B5B5B"/>
                </a:solidFill>
                <a:uFill>
                  <a:solidFill>
                    <a:srgbClr val="5B5B5B"/>
                  </a:solidFill>
                </a:uFill>
                <a:latin typeface="Tahoma"/>
                <a:cs typeface="Tahoma"/>
              </a:rPr>
              <a:t>2021-2025):</a:t>
            </a:r>
            <a:endParaRPr lang="ca-ES" sz="800" noProof="1">
              <a:latin typeface="Tahoma"/>
              <a:cs typeface="Tahoma"/>
            </a:endParaRPr>
          </a:p>
          <a:p>
            <a:pPr marL="120233" lvl="1" indent="-59693">
              <a:spcBef>
                <a:spcPts val="40"/>
              </a:spcBef>
              <a:buChar char="-"/>
              <a:tabLst>
                <a:tab pos="120656" algn="l"/>
              </a:tabLst>
            </a:pPr>
            <a:r>
              <a:rPr lang="ca-ES" sz="800" noProof="1">
                <a:solidFill>
                  <a:srgbClr val="5B5B5B"/>
                </a:solidFill>
                <a:latin typeface="Tahoma"/>
                <a:cs typeface="Tahoma"/>
              </a:rPr>
              <a:t>Pla d’anàlisi de l’EBSIB 2021.</a:t>
            </a:r>
          </a:p>
          <a:p>
            <a:pPr marL="120233" lvl="1" indent="-59693">
              <a:spcBef>
                <a:spcPts val="40"/>
              </a:spcBef>
              <a:buChar char="-"/>
              <a:tabLst>
                <a:tab pos="120656" algn="l"/>
              </a:tabLst>
            </a:pPr>
            <a:r>
              <a:rPr lang="ca-ES" sz="800" noProof="1">
                <a:solidFill>
                  <a:srgbClr val="5B5B5B"/>
                </a:solidFill>
                <a:latin typeface="Tahoma"/>
                <a:cs typeface="Tahoma"/>
              </a:rPr>
              <a:t>Publicació de l’Agenda dels infants (2a ed.) i diàlegs amb els</a:t>
            </a:r>
            <a:r>
              <a:rPr lang="ca-ES" sz="800" spc="63" noProof="1">
                <a:solidFill>
                  <a:srgbClr val="5B5B5B"/>
                </a:solidFill>
                <a:latin typeface="Tahoma"/>
                <a:cs typeface="Tahoma"/>
              </a:rPr>
              <a:t> </a:t>
            </a:r>
            <a:r>
              <a:rPr lang="ca-ES" sz="800" noProof="1">
                <a:solidFill>
                  <a:srgbClr val="5B5B5B"/>
                </a:solidFill>
                <a:latin typeface="Tahoma"/>
                <a:cs typeface="Tahoma"/>
              </a:rPr>
              <a:t>grups</a:t>
            </a:r>
            <a:r>
              <a:rPr lang="ca-ES" sz="800" spc="63" noProof="1">
                <a:solidFill>
                  <a:srgbClr val="5B5B5B"/>
                </a:solidFill>
                <a:latin typeface="Tahoma"/>
                <a:cs typeface="Tahoma"/>
              </a:rPr>
              <a:t> A</a:t>
            </a:r>
            <a:r>
              <a:rPr lang="ca-ES" sz="800" noProof="1">
                <a:solidFill>
                  <a:srgbClr val="5B5B5B"/>
                </a:solidFill>
                <a:latin typeface="Tahoma"/>
                <a:cs typeface="Tahoma"/>
              </a:rPr>
              <a:t>ltaveu</a:t>
            </a:r>
            <a:r>
              <a:rPr lang="ca-ES" sz="800" spc="63" noProof="1">
                <a:solidFill>
                  <a:srgbClr val="5B5B5B"/>
                </a:solidFill>
                <a:latin typeface="Tahoma"/>
                <a:cs typeface="Tahoma"/>
              </a:rPr>
              <a:t> d’Infants a les Escoles amb </a:t>
            </a:r>
            <a:r>
              <a:rPr lang="ca-ES" sz="800" noProof="1">
                <a:solidFill>
                  <a:srgbClr val="5B5B5B"/>
                </a:solidFill>
                <a:latin typeface="Tahoma"/>
                <a:cs typeface="Tahoma"/>
              </a:rPr>
              <a:t>reedició</a:t>
            </a:r>
            <a:r>
              <a:rPr lang="ca-ES" sz="800" spc="63" noProof="1">
                <a:solidFill>
                  <a:srgbClr val="5B5B5B"/>
                </a:solidFill>
                <a:latin typeface="Tahoma"/>
                <a:cs typeface="Tahoma"/>
              </a:rPr>
              <a:t> </a:t>
            </a:r>
            <a:r>
              <a:rPr lang="ca-ES" sz="800" noProof="1">
                <a:solidFill>
                  <a:srgbClr val="5B5B5B"/>
                </a:solidFill>
                <a:latin typeface="Tahoma"/>
                <a:cs typeface="Tahoma"/>
              </a:rPr>
              <a:t>de l’Altaveu</a:t>
            </a:r>
            <a:r>
              <a:rPr lang="ca-ES" sz="800" spc="63" noProof="1">
                <a:solidFill>
                  <a:srgbClr val="5B5B5B"/>
                </a:solidFill>
                <a:latin typeface="Tahoma"/>
                <a:cs typeface="Tahoma"/>
              </a:rPr>
              <a:t> </a:t>
            </a:r>
            <a:r>
              <a:rPr lang="ca-ES" sz="800" spc="33" noProof="1">
                <a:solidFill>
                  <a:srgbClr val="5B5B5B"/>
                </a:solidFill>
                <a:latin typeface="Tahoma"/>
                <a:cs typeface="Tahoma"/>
              </a:rPr>
              <a:t>de</a:t>
            </a:r>
            <a:r>
              <a:rPr lang="ca-ES" sz="800" spc="63" noProof="1">
                <a:solidFill>
                  <a:srgbClr val="5B5B5B"/>
                </a:solidFill>
                <a:latin typeface="Tahoma"/>
                <a:cs typeface="Tahoma"/>
              </a:rPr>
              <a:t> la </a:t>
            </a:r>
            <a:r>
              <a:rPr lang="ca-ES" sz="800" noProof="1">
                <a:solidFill>
                  <a:srgbClr val="5B5B5B"/>
                </a:solidFill>
                <a:latin typeface="Tahoma"/>
                <a:cs typeface="Tahoma"/>
              </a:rPr>
              <a:t>Ciutat</a:t>
            </a:r>
            <a:r>
              <a:rPr lang="ca-ES" sz="800" spc="63" noProof="1">
                <a:solidFill>
                  <a:srgbClr val="5B5B5B"/>
                </a:solidFill>
                <a:latin typeface="Tahoma"/>
                <a:cs typeface="Tahoma"/>
              </a:rPr>
              <a:t> </a:t>
            </a:r>
            <a:r>
              <a:rPr lang="ca-ES" sz="800" noProof="1">
                <a:solidFill>
                  <a:srgbClr val="5B5B5B"/>
                </a:solidFill>
                <a:latin typeface="Tahoma"/>
                <a:cs typeface="Tahoma"/>
              </a:rPr>
              <a:t>(curs</a:t>
            </a:r>
            <a:r>
              <a:rPr lang="ca-ES" sz="800" spc="63" noProof="1">
                <a:solidFill>
                  <a:srgbClr val="5B5B5B"/>
                </a:solidFill>
                <a:latin typeface="Tahoma"/>
                <a:cs typeface="Tahoma"/>
              </a:rPr>
              <a:t> </a:t>
            </a:r>
            <a:r>
              <a:rPr lang="ca-ES" sz="800" spc="-7" noProof="1">
                <a:solidFill>
                  <a:srgbClr val="5B5B5B"/>
                </a:solidFill>
                <a:latin typeface="Tahoma"/>
                <a:cs typeface="Tahoma"/>
              </a:rPr>
              <a:t>2023/2024)</a:t>
            </a:r>
          </a:p>
          <a:p>
            <a:pPr marL="120233" lvl="1" indent="-59693">
              <a:spcBef>
                <a:spcPts val="40"/>
              </a:spcBef>
              <a:buChar char="-"/>
              <a:tabLst>
                <a:tab pos="120656" algn="l"/>
              </a:tabLst>
            </a:pPr>
            <a:r>
              <a:rPr lang="ca-ES" sz="800" spc="-7" noProof="1">
                <a:solidFill>
                  <a:srgbClr val="5B5B5B"/>
                </a:solidFill>
                <a:latin typeface="Tahoma"/>
                <a:cs typeface="Tahoma"/>
              </a:rPr>
              <a:t>Exploració de l’espai de benestar i infància amb diversitat funcional</a:t>
            </a:r>
            <a:endParaRPr lang="ca-ES" sz="800" noProof="1">
              <a:latin typeface="Tahoma"/>
              <a:cs typeface="Tahoma"/>
            </a:endParaRPr>
          </a:p>
          <a:p>
            <a:pPr marL="8467">
              <a:spcBef>
                <a:spcPts val="40"/>
              </a:spcBef>
            </a:pPr>
            <a:r>
              <a:rPr lang="ca-ES" sz="800" b="1" noProof="1">
                <a:solidFill>
                  <a:srgbClr val="5B5B5B"/>
                </a:solidFill>
                <a:latin typeface="Tahoma"/>
                <a:cs typeface="Tahoma"/>
              </a:rPr>
              <a:t>Àmbit</a:t>
            </a:r>
            <a:r>
              <a:rPr lang="ca-ES" sz="800" b="1" spc="73" noProof="1">
                <a:solidFill>
                  <a:srgbClr val="5B5B5B"/>
                </a:solidFill>
                <a:latin typeface="Tahoma"/>
                <a:cs typeface="Tahoma"/>
              </a:rPr>
              <a:t> </a:t>
            </a:r>
            <a:r>
              <a:rPr lang="ca-ES" sz="800" b="1" noProof="1">
                <a:solidFill>
                  <a:srgbClr val="5B5B5B"/>
                </a:solidFill>
                <a:latin typeface="Tahoma"/>
                <a:cs typeface="Tahoma"/>
              </a:rPr>
              <a:t>infància</a:t>
            </a:r>
            <a:r>
              <a:rPr lang="ca-ES" sz="800" b="1" spc="73" noProof="1">
                <a:solidFill>
                  <a:srgbClr val="5B5B5B"/>
                </a:solidFill>
                <a:latin typeface="Tahoma"/>
                <a:cs typeface="Tahoma"/>
              </a:rPr>
              <a:t> </a:t>
            </a:r>
            <a:r>
              <a:rPr lang="ca-ES" sz="800" b="1" noProof="1">
                <a:solidFill>
                  <a:srgbClr val="5B5B5B"/>
                </a:solidFill>
                <a:latin typeface="Tahoma"/>
                <a:cs typeface="Tahoma"/>
              </a:rPr>
              <a:t>i</a:t>
            </a:r>
            <a:r>
              <a:rPr lang="ca-ES" sz="800" b="1" spc="73" noProof="1">
                <a:solidFill>
                  <a:srgbClr val="5B5B5B"/>
                </a:solidFill>
                <a:latin typeface="Tahoma"/>
                <a:cs typeface="Tahoma"/>
              </a:rPr>
              <a:t> </a:t>
            </a:r>
            <a:r>
              <a:rPr lang="ca-ES" sz="800" b="1" noProof="1">
                <a:solidFill>
                  <a:srgbClr val="5B5B5B"/>
                </a:solidFill>
                <a:latin typeface="Tahoma"/>
                <a:cs typeface="Tahoma"/>
              </a:rPr>
              <a:t>ciutat</a:t>
            </a:r>
            <a:r>
              <a:rPr lang="ca-ES" sz="800" b="1" spc="73" noProof="1">
                <a:solidFill>
                  <a:srgbClr val="5B5B5B"/>
                </a:solidFill>
                <a:latin typeface="Tahoma"/>
                <a:cs typeface="Tahoma"/>
              </a:rPr>
              <a:t> </a:t>
            </a:r>
            <a:r>
              <a:rPr lang="ca-ES" sz="800" b="1" spc="-7" noProof="1">
                <a:solidFill>
                  <a:srgbClr val="5B5B5B"/>
                </a:solidFill>
                <a:latin typeface="Tahoma"/>
                <a:cs typeface="Tahoma"/>
              </a:rPr>
              <a:t>jugable</a:t>
            </a:r>
            <a:endParaRPr lang="ca-ES" sz="800" noProof="1">
              <a:latin typeface="Tahoma"/>
              <a:cs typeface="Tahoma"/>
            </a:endParaRPr>
          </a:p>
          <a:p>
            <a:pPr marL="8467">
              <a:spcBef>
                <a:spcPts val="40"/>
              </a:spcBef>
            </a:pPr>
            <a:r>
              <a:rPr lang="ca-ES" sz="800" u="sng" noProof="1">
                <a:solidFill>
                  <a:srgbClr val="5B5B5B"/>
                </a:solidFill>
                <a:uFill>
                  <a:solidFill>
                    <a:srgbClr val="5B5B5B"/>
                  </a:solidFill>
                </a:uFill>
                <a:latin typeface="Tahoma"/>
                <a:cs typeface="Tahoma"/>
              </a:rPr>
              <a:t>Pla</a:t>
            </a:r>
            <a:r>
              <a:rPr lang="ca-ES" sz="800" u="sng" spc="50" noProof="1">
                <a:solidFill>
                  <a:srgbClr val="5B5B5B"/>
                </a:solidFill>
                <a:uFill>
                  <a:solidFill>
                    <a:srgbClr val="5B5B5B"/>
                  </a:solidFill>
                </a:uFill>
                <a:latin typeface="Tahoma"/>
                <a:cs typeface="Tahoma"/>
              </a:rPr>
              <a:t> </a:t>
            </a:r>
            <a:r>
              <a:rPr lang="ca-ES" sz="800" u="sng" noProof="1">
                <a:solidFill>
                  <a:srgbClr val="5B5B5B"/>
                </a:solidFill>
                <a:uFill>
                  <a:solidFill>
                    <a:srgbClr val="5B5B5B"/>
                  </a:solidFill>
                </a:uFill>
                <a:latin typeface="Tahoma"/>
                <a:cs typeface="Tahoma"/>
              </a:rPr>
              <a:t>del</a:t>
            </a:r>
            <a:r>
              <a:rPr lang="ca-ES" sz="800" u="sng" spc="50" noProof="1">
                <a:solidFill>
                  <a:srgbClr val="5B5B5B"/>
                </a:solidFill>
                <a:latin typeface="Tahoma"/>
                <a:cs typeface="Tahoma"/>
              </a:rPr>
              <a:t> </a:t>
            </a:r>
            <a:r>
              <a:rPr lang="ca-ES" sz="800" u="sng" spc="-27" noProof="1">
                <a:solidFill>
                  <a:srgbClr val="5B5B5B"/>
                </a:solidFill>
                <a:latin typeface="Tahoma"/>
                <a:cs typeface="Tahoma"/>
              </a:rPr>
              <a:t>J</a:t>
            </a:r>
            <a:r>
              <a:rPr lang="ca-ES" sz="800" u="sng" spc="-27" noProof="1">
                <a:solidFill>
                  <a:srgbClr val="5B5B5B"/>
                </a:solidFill>
                <a:uFill>
                  <a:solidFill>
                    <a:srgbClr val="5B5B5B"/>
                  </a:solidFill>
                </a:uFill>
                <a:latin typeface="Tahoma"/>
                <a:cs typeface="Tahoma"/>
              </a:rPr>
              <a:t>oc</a:t>
            </a:r>
            <a:r>
              <a:rPr lang="ca-ES" sz="800" u="sng" spc="53" noProof="1">
                <a:solidFill>
                  <a:srgbClr val="5B5B5B"/>
                </a:solidFill>
                <a:uFill>
                  <a:solidFill>
                    <a:srgbClr val="5B5B5B"/>
                  </a:solidFill>
                </a:uFill>
                <a:latin typeface="Tahoma"/>
                <a:cs typeface="Tahoma"/>
              </a:rPr>
              <a:t> </a:t>
            </a:r>
            <a:r>
              <a:rPr lang="ca-ES" sz="800" u="sng" noProof="1">
                <a:solidFill>
                  <a:srgbClr val="5B5B5B"/>
                </a:solidFill>
                <a:uFill>
                  <a:solidFill>
                    <a:srgbClr val="5B5B5B"/>
                  </a:solidFill>
                </a:uFill>
                <a:latin typeface="Tahoma"/>
                <a:cs typeface="Tahoma"/>
              </a:rPr>
              <a:t>a</a:t>
            </a:r>
            <a:r>
              <a:rPr lang="ca-ES" sz="800" u="sng" spc="50" noProof="1">
                <a:solidFill>
                  <a:srgbClr val="5B5B5B"/>
                </a:solidFill>
                <a:uFill>
                  <a:solidFill>
                    <a:srgbClr val="5B5B5B"/>
                  </a:solidFill>
                </a:uFill>
                <a:latin typeface="Tahoma"/>
                <a:cs typeface="Tahoma"/>
              </a:rPr>
              <a:t> </a:t>
            </a:r>
            <a:r>
              <a:rPr lang="ca-ES" sz="800" u="sng" noProof="1">
                <a:solidFill>
                  <a:srgbClr val="5B5B5B"/>
                </a:solidFill>
                <a:uFill>
                  <a:solidFill>
                    <a:srgbClr val="5B5B5B"/>
                  </a:solidFill>
                </a:uFill>
                <a:latin typeface="Tahoma"/>
                <a:cs typeface="Tahoma"/>
              </a:rPr>
              <a:t>l’espai</a:t>
            </a:r>
            <a:r>
              <a:rPr lang="ca-ES" sz="800" u="sng" spc="50" noProof="1">
                <a:solidFill>
                  <a:srgbClr val="5B5B5B"/>
                </a:solidFill>
                <a:uFill>
                  <a:solidFill>
                    <a:srgbClr val="5B5B5B"/>
                  </a:solidFill>
                </a:uFill>
                <a:latin typeface="Tahoma"/>
                <a:cs typeface="Tahoma"/>
              </a:rPr>
              <a:t> </a:t>
            </a:r>
            <a:r>
              <a:rPr lang="ca-ES" sz="800" u="sng" noProof="1">
                <a:solidFill>
                  <a:srgbClr val="5B5B5B"/>
                </a:solidFill>
                <a:uFill>
                  <a:solidFill>
                    <a:srgbClr val="5B5B5B"/>
                  </a:solidFill>
                </a:uFill>
                <a:latin typeface="Tahoma"/>
                <a:cs typeface="Tahoma"/>
              </a:rPr>
              <a:t>públic</a:t>
            </a:r>
            <a:r>
              <a:rPr lang="ca-ES" sz="800" u="sng" spc="53" noProof="1">
                <a:solidFill>
                  <a:srgbClr val="5B5B5B"/>
                </a:solidFill>
                <a:uFill>
                  <a:solidFill>
                    <a:srgbClr val="5B5B5B"/>
                  </a:solidFill>
                </a:uFill>
                <a:latin typeface="Tahoma"/>
                <a:cs typeface="Tahoma"/>
              </a:rPr>
              <a:t> </a:t>
            </a:r>
            <a:r>
              <a:rPr lang="ca-ES" sz="800" u="sng" spc="-7" noProof="1">
                <a:solidFill>
                  <a:srgbClr val="5B5B5B"/>
                </a:solidFill>
                <a:uFill>
                  <a:solidFill>
                    <a:srgbClr val="5B5B5B"/>
                  </a:solidFill>
                </a:uFill>
                <a:latin typeface="Tahoma"/>
                <a:cs typeface="Tahoma"/>
              </a:rPr>
              <a:t>(2019-</a:t>
            </a:r>
            <a:r>
              <a:rPr lang="ca-ES" sz="800" u="sng" spc="-17" noProof="1">
                <a:solidFill>
                  <a:srgbClr val="5B5B5B"/>
                </a:solidFill>
                <a:uFill>
                  <a:solidFill>
                    <a:srgbClr val="5B5B5B"/>
                  </a:solidFill>
                </a:uFill>
                <a:latin typeface="Tahoma"/>
                <a:cs typeface="Tahoma"/>
              </a:rPr>
              <a:t>2030)</a:t>
            </a:r>
            <a:r>
              <a:rPr lang="ca-ES" sz="800" u="sng" spc="-17" noProof="1">
                <a:solidFill>
                  <a:srgbClr val="5B5B5B"/>
                </a:solidFill>
                <a:latin typeface="Tahoma"/>
                <a:cs typeface="Tahoma"/>
              </a:rPr>
              <a:t>:</a:t>
            </a:r>
            <a:r>
              <a:rPr lang="ca-ES" sz="800" u="sng" spc="50" noProof="1">
                <a:solidFill>
                  <a:srgbClr val="5B5B5B"/>
                </a:solidFill>
                <a:latin typeface="Tahoma"/>
                <a:cs typeface="Tahoma"/>
              </a:rPr>
              <a:t> </a:t>
            </a:r>
            <a:r>
              <a:rPr lang="ca-ES" sz="800" noProof="1">
                <a:solidFill>
                  <a:srgbClr val="5B5B5B"/>
                </a:solidFill>
                <a:latin typeface="Tahoma"/>
                <a:cs typeface="Tahoma"/>
              </a:rPr>
              <a:t>seguiment</a:t>
            </a:r>
            <a:r>
              <a:rPr lang="ca-ES" sz="800" spc="50" noProof="1">
                <a:solidFill>
                  <a:srgbClr val="5B5B5B"/>
                </a:solidFill>
                <a:latin typeface="Tahoma"/>
                <a:cs typeface="Tahoma"/>
              </a:rPr>
              <a:t> </a:t>
            </a:r>
            <a:r>
              <a:rPr lang="ca-ES" sz="800" noProof="1">
                <a:solidFill>
                  <a:srgbClr val="5B5B5B"/>
                </a:solidFill>
                <a:latin typeface="Tahoma"/>
                <a:cs typeface="Tahoma"/>
              </a:rPr>
              <a:t>any</a:t>
            </a:r>
            <a:r>
              <a:rPr lang="ca-ES" sz="800" spc="53" noProof="1">
                <a:solidFill>
                  <a:srgbClr val="5B5B5B"/>
                </a:solidFill>
                <a:latin typeface="Tahoma"/>
                <a:cs typeface="Tahoma"/>
              </a:rPr>
              <a:t> </a:t>
            </a:r>
            <a:r>
              <a:rPr lang="ca-ES" sz="800" spc="-13" noProof="1">
                <a:solidFill>
                  <a:srgbClr val="5B5B5B"/>
                </a:solidFill>
                <a:latin typeface="Tahoma"/>
                <a:cs typeface="Tahoma"/>
              </a:rPr>
              <a:t>2024</a:t>
            </a:r>
            <a:endParaRPr lang="ca-ES" sz="800" noProof="1">
              <a:latin typeface="Tahoma"/>
              <a:cs typeface="Tahoma"/>
            </a:endParaRPr>
          </a:p>
          <a:p>
            <a:pPr marL="120233" lvl="1" indent="-59693">
              <a:spcBef>
                <a:spcPts val="40"/>
              </a:spcBef>
              <a:buChar char="-"/>
              <a:tabLst>
                <a:tab pos="120656" algn="l"/>
              </a:tabLst>
            </a:pPr>
            <a:r>
              <a:rPr lang="ca-ES" sz="800" noProof="1">
                <a:solidFill>
                  <a:srgbClr val="5B5B5B"/>
                </a:solidFill>
                <a:latin typeface="Tahoma"/>
                <a:cs typeface="Tahoma"/>
              </a:rPr>
              <a:t>Redefinició dels</a:t>
            </a:r>
            <a:r>
              <a:rPr lang="ca-ES" sz="800" spc="76" noProof="1">
                <a:solidFill>
                  <a:srgbClr val="5B5B5B"/>
                </a:solidFill>
                <a:latin typeface="Tahoma"/>
                <a:cs typeface="Tahoma"/>
              </a:rPr>
              <a:t> </a:t>
            </a:r>
            <a:r>
              <a:rPr lang="ca-ES" sz="800" noProof="1">
                <a:solidFill>
                  <a:srgbClr val="5B5B5B"/>
                </a:solidFill>
                <a:latin typeface="Tahoma"/>
                <a:cs typeface="Tahoma"/>
              </a:rPr>
              <a:t>espais</a:t>
            </a:r>
            <a:r>
              <a:rPr lang="ca-ES" sz="800" spc="76" noProof="1">
                <a:solidFill>
                  <a:srgbClr val="5B5B5B"/>
                </a:solidFill>
                <a:latin typeface="Tahoma"/>
                <a:cs typeface="Tahoma"/>
              </a:rPr>
              <a:t> </a:t>
            </a:r>
            <a:r>
              <a:rPr lang="ca-ES" sz="800" spc="33" noProof="1">
                <a:solidFill>
                  <a:srgbClr val="5B5B5B"/>
                </a:solidFill>
                <a:latin typeface="Tahoma"/>
                <a:cs typeface="Tahoma"/>
              </a:rPr>
              <a:t>de</a:t>
            </a:r>
            <a:r>
              <a:rPr lang="ca-ES" sz="800" spc="73" noProof="1">
                <a:solidFill>
                  <a:srgbClr val="5B5B5B"/>
                </a:solidFill>
                <a:latin typeface="Tahoma"/>
                <a:cs typeface="Tahoma"/>
              </a:rPr>
              <a:t> </a:t>
            </a:r>
            <a:r>
              <a:rPr lang="ca-ES" sz="800" noProof="1">
                <a:solidFill>
                  <a:srgbClr val="5B5B5B"/>
                </a:solidFill>
                <a:latin typeface="Tahoma"/>
                <a:cs typeface="Tahoma"/>
              </a:rPr>
              <a:t>governança</a:t>
            </a:r>
            <a:r>
              <a:rPr lang="ca-ES" sz="800" spc="76" noProof="1">
                <a:solidFill>
                  <a:srgbClr val="5B5B5B"/>
                </a:solidFill>
                <a:latin typeface="Tahoma"/>
                <a:cs typeface="Tahoma"/>
              </a:rPr>
              <a:t> </a:t>
            </a:r>
            <a:r>
              <a:rPr lang="ca-ES" sz="800" noProof="1">
                <a:solidFill>
                  <a:srgbClr val="5B5B5B"/>
                </a:solidFill>
                <a:latin typeface="Tahoma"/>
                <a:cs typeface="Tahoma"/>
              </a:rPr>
              <a:t>del</a:t>
            </a:r>
            <a:r>
              <a:rPr lang="ca-ES" sz="800" spc="76" noProof="1">
                <a:solidFill>
                  <a:srgbClr val="5B5B5B"/>
                </a:solidFill>
                <a:latin typeface="Tahoma"/>
                <a:cs typeface="Tahoma"/>
              </a:rPr>
              <a:t> </a:t>
            </a:r>
            <a:r>
              <a:rPr lang="ca-ES" sz="800" noProof="1">
                <a:solidFill>
                  <a:srgbClr val="5B5B5B"/>
                </a:solidFill>
                <a:latin typeface="Tahoma"/>
                <a:cs typeface="Tahoma"/>
              </a:rPr>
              <a:t>Pla d’acord amb nova etapa 2024-2027</a:t>
            </a:r>
          </a:p>
          <a:p>
            <a:pPr marL="120233" lvl="1" indent="-59693">
              <a:spcBef>
                <a:spcPts val="40"/>
              </a:spcBef>
              <a:buChar char="-"/>
              <a:tabLst>
                <a:tab pos="120656" algn="l"/>
              </a:tabLst>
            </a:pPr>
            <a:r>
              <a:rPr lang="ca-ES" sz="800" noProof="1">
                <a:solidFill>
                  <a:srgbClr val="5B5B5B"/>
                </a:solidFill>
                <a:latin typeface="Tahoma"/>
                <a:cs typeface="Tahoma"/>
              </a:rPr>
              <a:t>Suport</a:t>
            </a:r>
            <a:r>
              <a:rPr lang="ca-ES" sz="800" spc="76" noProof="1">
                <a:solidFill>
                  <a:srgbClr val="5B5B5B"/>
                </a:solidFill>
                <a:latin typeface="Tahoma"/>
                <a:cs typeface="Tahoma"/>
              </a:rPr>
              <a:t> </a:t>
            </a:r>
            <a:r>
              <a:rPr lang="ca-ES" sz="800" spc="33" noProof="1">
                <a:solidFill>
                  <a:srgbClr val="5B5B5B"/>
                </a:solidFill>
                <a:latin typeface="Tahoma"/>
                <a:cs typeface="Tahoma"/>
              </a:rPr>
              <a:t>en</a:t>
            </a:r>
            <a:r>
              <a:rPr lang="ca-ES" sz="800" spc="76" noProof="1">
                <a:solidFill>
                  <a:srgbClr val="5B5B5B"/>
                </a:solidFill>
                <a:latin typeface="Tahoma"/>
                <a:cs typeface="Tahoma"/>
              </a:rPr>
              <a:t> </a:t>
            </a:r>
            <a:r>
              <a:rPr lang="ca-ES" sz="800" noProof="1">
                <a:solidFill>
                  <a:srgbClr val="5B5B5B"/>
                </a:solidFill>
                <a:latin typeface="Tahoma"/>
                <a:cs typeface="Tahoma"/>
              </a:rPr>
              <a:t>el</a:t>
            </a:r>
            <a:r>
              <a:rPr lang="ca-ES" sz="800" spc="76" noProof="1">
                <a:solidFill>
                  <a:srgbClr val="5B5B5B"/>
                </a:solidFill>
                <a:latin typeface="Tahoma"/>
                <a:cs typeface="Tahoma"/>
              </a:rPr>
              <a:t> </a:t>
            </a:r>
            <a:r>
              <a:rPr lang="ca-ES" sz="800" noProof="1">
                <a:solidFill>
                  <a:srgbClr val="5B5B5B"/>
                </a:solidFill>
                <a:latin typeface="Tahoma"/>
                <a:cs typeface="Tahoma"/>
              </a:rPr>
              <a:t>desplegament</a:t>
            </a:r>
            <a:r>
              <a:rPr lang="ca-ES" sz="800" spc="76" noProof="1">
                <a:solidFill>
                  <a:srgbClr val="5B5B5B"/>
                </a:solidFill>
                <a:latin typeface="Tahoma"/>
                <a:cs typeface="Tahoma"/>
              </a:rPr>
              <a:t> </a:t>
            </a:r>
            <a:r>
              <a:rPr lang="ca-ES" sz="800" noProof="1">
                <a:solidFill>
                  <a:srgbClr val="5B5B5B"/>
                </a:solidFill>
                <a:latin typeface="Tahoma"/>
                <a:cs typeface="Tahoma"/>
              </a:rPr>
              <a:t>d’accions</a:t>
            </a:r>
            <a:r>
              <a:rPr lang="ca-ES" sz="800" spc="76" noProof="1">
                <a:solidFill>
                  <a:srgbClr val="5B5B5B"/>
                </a:solidFill>
                <a:latin typeface="Tahoma"/>
                <a:cs typeface="Tahoma"/>
              </a:rPr>
              <a:t> </a:t>
            </a:r>
            <a:r>
              <a:rPr lang="ca-ES" sz="800" noProof="1">
                <a:solidFill>
                  <a:srgbClr val="5B5B5B"/>
                </a:solidFill>
                <a:latin typeface="Tahoma"/>
                <a:cs typeface="Tahoma"/>
              </a:rPr>
              <a:t>clau</a:t>
            </a:r>
            <a:r>
              <a:rPr lang="ca-ES" sz="800" spc="76" noProof="1">
                <a:solidFill>
                  <a:srgbClr val="5B5B5B"/>
                </a:solidFill>
                <a:latin typeface="Tahoma"/>
                <a:cs typeface="Tahoma"/>
              </a:rPr>
              <a:t> </a:t>
            </a:r>
            <a:r>
              <a:rPr lang="ca-ES" sz="800" noProof="1">
                <a:solidFill>
                  <a:srgbClr val="5B5B5B"/>
                </a:solidFill>
                <a:latin typeface="Tahoma"/>
                <a:cs typeface="Tahoma"/>
              </a:rPr>
              <a:t>del</a:t>
            </a:r>
            <a:r>
              <a:rPr lang="ca-ES" sz="800" spc="76" noProof="1">
                <a:solidFill>
                  <a:srgbClr val="5B5B5B"/>
                </a:solidFill>
                <a:latin typeface="Tahoma"/>
                <a:cs typeface="Tahoma"/>
              </a:rPr>
              <a:t> </a:t>
            </a:r>
            <a:r>
              <a:rPr lang="ca-ES" sz="800" spc="-17" noProof="1">
                <a:solidFill>
                  <a:srgbClr val="5B5B5B"/>
                </a:solidFill>
                <a:latin typeface="Tahoma"/>
                <a:cs typeface="Tahoma"/>
              </a:rPr>
              <a:t>Pla</a:t>
            </a:r>
            <a:endParaRPr lang="ca-ES" sz="800" noProof="1">
              <a:latin typeface="Tahoma"/>
              <a:cs typeface="Tahoma"/>
            </a:endParaRPr>
          </a:p>
          <a:p>
            <a:pPr marL="120233" lvl="1" indent="-59693">
              <a:spcBef>
                <a:spcPts val="40"/>
              </a:spcBef>
              <a:buChar char="-"/>
              <a:tabLst>
                <a:tab pos="120656" algn="l"/>
              </a:tabLst>
            </a:pPr>
            <a:r>
              <a:rPr lang="ca-ES" sz="800" noProof="1">
                <a:solidFill>
                  <a:srgbClr val="5B5B5B"/>
                </a:solidFill>
                <a:latin typeface="Tahoma"/>
                <a:cs typeface="Tahoma"/>
              </a:rPr>
              <a:t>Rediagnosi de la Ciutat Jugable per a l’actualització del Pla del Joc 2025-2030</a:t>
            </a:r>
          </a:p>
          <a:p>
            <a:pPr marL="120233" lvl="1" indent="-59693">
              <a:spcBef>
                <a:spcPts val="40"/>
              </a:spcBef>
              <a:buChar char="-"/>
              <a:tabLst>
                <a:tab pos="120656" algn="l"/>
              </a:tabLst>
            </a:pPr>
            <a:r>
              <a:rPr lang="ca-ES" sz="800" noProof="1">
                <a:solidFill>
                  <a:srgbClr val="5B5B5B"/>
                </a:solidFill>
                <a:latin typeface="Tahoma"/>
                <a:cs typeface="Tahoma"/>
              </a:rPr>
              <a:t>Exploració de l’espai adolescència i espai públic</a:t>
            </a:r>
          </a:p>
          <a:p>
            <a:pPr marL="8467">
              <a:spcBef>
                <a:spcPts val="40"/>
              </a:spcBef>
            </a:pPr>
            <a:r>
              <a:rPr lang="ca-ES" sz="800" b="1" noProof="1">
                <a:solidFill>
                  <a:srgbClr val="5B5B5B"/>
                </a:solidFill>
                <a:latin typeface="Tahoma"/>
                <a:cs typeface="Tahoma"/>
              </a:rPr>
              <a:t>Àmbit</a:t>
            </a:r>
            <a:r>
              <a:rPr lang="ca-ES" sz="800" b="1" spc="60" noProof="1">
                <a:solidFill>
                  <a:srgbClr val="5B5B5B"/>
                </a:solidFill>
                <a:latin typeface="Tahoma"/>
                <a:cs typeface="Tahoma"/>
              </a:rPr>
              <a:t> </a:t>
            </a:r>
            <a:r>
              <a:rPr lang="ca-ES" sz="800" b="1" noProof="1">
                <a:solidFill>
                  <a:srgbClr val="5B5B5B"/>
                </a:solidFill>
                <a:latin typeface="Tahoma"/>
                <a:cs typeface="Tahoma"/>
              </a:rPr>
              <a:t>infància</a:t>
            </a:r>
            <a:r>
              <a:rPr lang="ca-ES" sz="800" b="1" spc="60" noProof="1">
                <a:solidFill>
                  <a:srgbClr val="5B5B5B"/>
                </a:solidFill>
                <a:latin typeface="Tahoma"/>
                <a:cs typeface="Tahoma"/>
              </a:rPr>
              <a:t> </a:t>
            </a:r>
            <a:r>
              <a:rPr lang="ca-ES" sz="800" b="1" noProof="1">
                <a:solidFill>
                  <a:srgbClr val="5B5B5B"/>
                </a:solidFill>
                <a:latin typeface="Tahoma"/>
                <a:cs typeface="Tahoma"/>
              </a:rPr>
              <a:t>i</a:t>
            </a:r>
            <a:r>
              <a:rPr lang="ca-ES" sz="800" b="1" spc="63" noProof="1">
                <a:solidFill>
                  <a:srgbClr val="5B5B5B"/>
                </a:solidFill>
                <a:latin typeface="Tahoma"/>
                <a:cs typeface="Tahoma"/>
              </a:rPr>
              <a:t> </a:t>
            </a:r>
            <a:r>
              <a:rPr lang="ca-ES" sz="800" b="1" spc="-7" noProof="1">
                <a:solidFill>
                  <a:srgbClr val="5B5B5B"/>
                </a:solidFill>
                <a:latin typeface="Tahoma"/>
                <a:cs typeface="Tahoma"/>
              </a:rPr>
              <a:t>educació</a:t>
            </a:r>
            <a:endParaRPr lang="ca-ES" sz="800" noProof="1">
              <a:latin typeface="Tahoma"/>
              <a:cs typeface="Tahoma"/>
            </a:endParaRPr>
          </a:p>
          <a:p>
            <a:pPr marL="8044">
              <a:spcBef>
                <a:spcPts val="40"/>
              </a:spcBef>
              <a:tabLst>
                <a:tab pos="67737" algn="l"/>
              </a:tabLst>
            </a:pPr>
            <a:r>
              <a:rPr lang="ca-ES" sz="800" noProof="1">
                <a:solidFill>
                  <a:srgbClr val="5B5B5B"/>
                </a:solidFill>
                <a:latin typeface="Tahoma"/>
                <a:cs typeface="Tahoma"/>
              </a:rPr>
              <a:t>-   Bases per a un nou model de Casals i Ludoteques infantils a la ciutat</a:t>
            </a:r>
          </a:p>
          <a:p>
            <a:pPr marL="8044">
              <a:spcBef>
                <a:spcPts val="40"/>
              </a:spcBef>
              <a:tabLst>
                <a:tab pos="67737" algn="l"/>
              </a:tabLst>
            </a:pPr>
            <a:r>
              <a:rPr lang="ca-ES" sz="800" b="1" noProof="1">
                <a:solidFill>
                  <a:srgbClr val="5B5B5B"/>
                </a:solidFill>
                <a:latin typeface="Tahoma"/>
                <a:cs typeface="Tahoma"/>
              </a:rPr>
              <a:t>Àmbit</a:t>
            </a:r>
            <a:r>
              <a:rPr lang="ca-ES" sz="800" b="1" spc="60" noProof="1">
                <a:solidFill>
                  <a:srgbClr val="5B5B5B"/>
                </a:solidFill>
                <a:latin typeface="Tahoma"/>
                <a:cs typeface="Tahoma"/>
              </a:rPr>
              <a:t> </a:t>
            </a:r>
            <a:r>
              <a:rPr lang="ca-ES" sz="800" b="1" noProof="1">
                <a:solidFill>
                  <a:srgbClr val="5B5B5B"/>
                </a:solidFill>
                <a:latin typeface="Tahoma"/>
                <a:cs typeface="Tahoma"/>
              </a:rPr>
              <a:t>infància</a:t>
            </a:r>
            <a:r>
              <a:rPr lang="ca-ES" sz="800" b="1" spc="60" noProof="1">
                <a:solidFill>
                  <a:srgbClr val="5B5B5B"/>
                </a:solidFill>
                <a:latin typeface="Tahoma"/>
                <a:cs typeface="Tahoma"/>
              </a:rPr>
              <a:t> </a:t>
            </a:r>
            <a:r>
              <a:rPr lang="ca-ES" sz="800" b="1" noProof="1">
                <a:solidFill>
                  <a:srgbClr val="5B5B5B"/>
                </a:solidFill>
                <a:latin typeface="Tahoma"/>
                <a:cs typeface="Tahoma"/>
              </a:rPr>
              <a:t>i</a:t>
            </a:r>
            <a:r>
              <a:rPr lang="ca-ES" sz="800" b="1" spc="63" noProof="1">
                <a:solidFill>
                  <a:srgbClr val="5B5B5B"/>
                </a:solidFill>
                <a:latin typeface="Tahoma"/>
                <a:cs typeface="Tahoma"/>
              </a:rPr>
              <a:t> participació</a:t>
            </a:r>
            <a:endParaRPr lang="ca-ES" sz="800" noProof="1">
              <a:latin typeface="Tahoma"/>
              <a:cs typeface="Tahoma"/>
            </a:endParaRPr>
          </a:p>
          <a:p>
            <a:pPr marL="8044">
              <a:spcBef>
                <a:spcPts val="40"/>
              </a:spcBef>
              <a:tabLst>
                <a:tab pos="67737" algn="l"/>
              </a:tabLst>
            </a:pPr>
            <a:r>
              <a:rPr lang="ca-ES" sz="800" spc="-7" noProof="1">
                <a:solidFill>
                  <a:srgbClr val="5B5B5B"/>
                </a:solidFill>
                <a:latin typeface="Tahoma"/>
                <a:cs typeface="Tahoma"/>
              </a:rPr>
              <a:t> - Model de governança de la participació de la infancia a la ciutat</a:t>
            </a:r>
          </a:p>
          <a:p>
            <a:pPr marL="8044">
              <a:spcBef>
                <a:spcPts val="40"/>
              </a:spcBef>
              <a:tabLst>
                <a:tab pos="67737" algn="l"/>
              </a:tabLst>
            </a:pPr>
            <a:r>
              <a:rPr lang="ca-ES" sz="800" b="1" noProof="1">
                <a:solidFill>
                  <a:srgbClr val="5B5B5B"/>
                </a:solidFill>
                <a:latin typeface="Tahoma"/>
                <a:cs typeface="Tahoma"/>
              </a:rPr>
              <a:t>Àmbit</a:t>
            </a:r>
            <a:r>
              <a:rPr lang="ca-ES" sz="800" b="1" spc="60" noProof="1">
                <a:solidFill>
                  <a:srgbClr val="5B5B5B"/>
                </a:solidFill>
                <a:latin typeface="Tahoma"/>
                <a:cs typeface="Tahoma"/>
              </a:rPr>
              <a:t> </a:t>
            </a:r>
            <a:r>
              <a:rPr lang="ca-ES" sz="800" b="1" noProof="1">
                <a:solidFill>
                  <a:srgbClr val="5B5B5B"/>
                </a:solidFill>
                <a:latin typeface="Tahoma"/>
                <a:cs typeface="Tahoma"/>
              </a:rPr>
              <a:t>comunicació</a:t>
            </a:r>
            <a:endParaRPr lang="ca-ES" sz="800" noProof="1">
              <a:latin typeface="Tahoma"/>
              <a:cs typeface="Tahoma"/>
            </a:endParaRPr>
          </a:p>
          <a:p>
            <a:pPr marL="8044">
              <a:spcBef>
                <a:spcPts val="40"/>
              </a:spcBef>
              <a:tabLst>
                <a:tab pos="67737" algn="l"/>
              </a:tabLst>
            </a:pPr>
            <a:r>
              <a:rPr lang="ca-ES" sz="800" spc="-7" noProof="1">
                <a:solidFill>
                  <a:srgbClr val="5B5B5B"/>
                </a:solidFill>
                <a:latin typeface="Tahoma"/>
                <a:cs typeface="Tahoma"/>
              </a:rPr>
              <a:t> - Canals propis de comunicació (web, butlletí, canal tuitter), reforç canals Ajuntament, comunicació externa (àmbit acadèmic, social i Mitjans) i comunicació childfriendly</a:t>
            </a:r>
          </a:p>
          <a:p>
            <a:pPr marL="8467"/>
            <a:r>
              <a:rPr lang="ca-ES" sz="800" b="1" u="sng" noProof="1">
                <a:solidFill>
                  <a:srgbClr val="5B5B5B"/>
                </a:solidFill>
                <a:uFill>
                  <a:solidFill>
                    <a:srgbClr val="5B5B5B"/>
                  </a:solidFill>
                </a:uFill>
                <a:latin typeface="Tahoma"/>
                <a:cs typeface="Tahoma"/>
              </a:rPr>
              <a:t>Altres</a:t>
            </a:r>
            <a:r>
              <a:rPr lang="ca-ES" sz="800" b="1" u="sng" spc="113" noProof="1">
                <a:solidFill>
                  <a:srgbClr val="5B5B5B"/>
                </a:solidFill>
                <a:latin typeface="Tahoma"/>
                <a:cs typeface="Tahoma"/>
              </a:rPr>
              <a:t> </a:t>
            </a:r>
            <a:r>
              <a:rPr lang="ca-ES" sz="800" b="1" u="sng" spc="-7" noProof="1">
                <a:solidFill>
                  <a:srgbClr val="5B5B5B"/>
                </a:solidFill>
                <a:latin typeface="Tahoma"/>
                <a:cs typeface="Tahoma"/>
              </a:rPr>
              <a:t>p</a:t>
            </a:r>
            <a:r>
              <a:rPr lang="ca-ES" sz="800" b="1" u="sng" spc="-7" noProof="1">
                <a:solidFill>
                  <a:srgbClr val="5B5B5B"/>
                </a:solidFill>
                <a:uFill>
                  <a:solidFill>
                    <a:srgbClr val="5B5B5B"/>
                  </a:solidFill>
                </a:uFill>
                <a:latin typeface="Tahoma"/>
                <a:cs typeface="Tahoma"/>
              </a:rPr>
              <a:t>rojectes:</a:t>
            </a:r>
            <a:endParaRPr lang="ca-ES" sz="800" u="sng" noProof="1">
              <a:latin typeface="Tahoma"/>
              <a:cs typeface="Tahoma"/>
            </a:endParaRPr>
          </a:p>
          <a:p>
            <a:pPr marL="8467">
              <a:spcBef>
                <a:spcPts val="40"/>
              </a:spcBef>
            </a:pPr>
            <a:r>
              <a:rPr lang="ca-ES" sz="800" noProof="1">
                <a:solidFill>
                  <a:srgbClr val="5B5B5B"/>
                </a:solidFill>
                <a:latin typeface="Tahoma"/>
                <a:cs typeface="Tahoma"/>
              </a:rPr>
              <a:t>  - Polítiques</a:t>
            </a:r>
            <a:r>
              <a:rPr lang="ca-ES" sz="800" spc="113" noProof="1">
                <a:solidFill>
                  <a:srgbClr val="5B5B5B"/>
                </a:solidFill>
                <a:latin typeface="Tahoma"/>
                <a:cs typeface="Tahoma"/>
              </a:rPr>
              <a:t> </a:t>
            </a:r>
            <a:r>
              <a:rPr lang="ca-ES" sz="800" spc="33" noProof="1">
                <a:solidFill>
                  <a:srgbClr val="5B5B5B"/>
                </a:solidFill>
                <a:latin typeface="Tahoma"/>
                <a:cs typeface="Tahoma"/>
              </a:rPr>
              <a:t>metropolitanes</a:t>
            </a:r>
            <a:r>
              <a:rPr lang="ca-ES" sz="800" spc="117" noProof="1">
                <a:solidFill>
                  <a:srgbClr val="5B5B5B"/>
                </a:solidFill>
                <a:latin typeface="Tahoma"/>
                <a:cs typeface="Tahoma"/>
              </a:rPr>
              <a:t> </a:t>
            </a:r>
            <a:r>
              <a:rPr lang="ca-ES" sz="800" spc="33" noProof="1">
                <a:solidFill>
                  <a:srgbClr val="5B5B5B"/>
                </a:solidFill>
                <a:latin typeface="Tahoma"/>
                <a:cs typeface="Tahoma"/>
              </a:rPr>
              <a:t>per</a:t>
            </a:r>
            <a:r>
              <a:rPr lang="ca-ES" sz="800" spc="117" noProof="1">
                <a:solidFill>
                  <a:srgbClr val="5B5B5B"/>
                </a:solidFill>
                <a:latin typeface="Tahoma"/>
                <a:cs typeface="Tahoma"/>
              </a:rPr>
              <a:t> </a:t>
            </a:r>
            <a:r>
              <a:rPr lang="ca-ES" sz="800" spc="33" noProof="1">
                <a:solidFill>
                  <a:srgbClr val="5B5B5B"/>
                </a:solidFill>
                <a:latin typeface="Tahoma"/>
                <a:cs typeface="Tahoma"/>
              </a:rPr>
              <a:t>una</a:t>
            </a:r>
            <a:r>
              <a:rPr lang="ca-ES" sz="800" spc="113" noProof="1">
                <a:solidFill>
                  <a:srgbClr val="5B5B5B"/>
                </a:solidFill>
                <a:latin typeface="Tahoma"/>
                <a:cs typeface="Tahoma"/>
              </a:rPr>
              <a:t> </a:t>
            </a:r>
            <a:r>
              <a:rPr lang="ca-ES" sz="800" noProof="1">
                <a:solidFill>
                  <a:srgbClr val="5B5B5B"/>
                </a:solidFill>
                <a:latin typeface="Tahoma"/>
                <a:cs typeface="Tahoma"/>
              </a:rPr>
              <a:t>mobilitat</a:t>
            </a:r>
            <a:r>
              <a:rPr lang="ca-ES" sz="800" spc="117" noProof="1">
                <a:solidFill>
                  <a:srgbClr val="5B5B5B"/>
                </a:solidFill>
                <a:latin typeface="Tahoma"/>
                <a:cs typeface="Tahoma"/>
              </a:rPr>
              <a:t> </a:t>
            </a:r>
            <a:r>
              <a:rPr lang="ca-ES" sz="800" noProof="1">
                <a:solidFill>
                  <a:srgbClr val="5B5B5B"/>
                </a:solidFill>
                <a:latin typeface="Tahoma"/>
                <a:cs typeface="Tahoma"/>
              </a:rPr>
              <a:t>escolar</a:t>
            </a:r>
            <a:r>
              <a:rPr lang="ca-ES" sz="800" spc="117" noProof="1">
                <a:solidFill>
                  <a:srgbClr val="5B5B5B"/>
                </a:solidFill>
                <a:latin typeface="Tahoma"/>
                <a:cs typeface="Tahoma"/>
              </a:rPr>
              <a:t> </a:t>
            </a:r>
            <a:r>
              <a:rPr lang="ca-ES" sz="800" noProof="1">
                <a:solidFill>
                  <a:srgbClr val="5B5B5B"/>
                </a:solidFill>
                <a:latin typeface="Tahoma"/>
                <a:cs typeface="Tahoma"/>
              </a:rPr>
              <a:t>sostenible</a:t>
            </a:r>
            <a:r>
              <a:rPr lang="ca-ES" sz="800" spc="117" noProof="1">
                <a:solidFill>
                  <a:srgbClr val="5B5B5B"/>
                </a:solidFill>
                <a:latin typeface="Tahoma"/>
                <a:cs typeface="Tahoma"/>
              </a:rPr>
              <a:t> </a:t>
            </a:r>
            <a:r>
              <a:rPr lang="ca-ES" sz="800" noProof="1">
                <a:solidFill>
                  <a:srgbClr val="5B5B5B"/>
                </a:solidFill>
                <a:latin typeface="Tahoma"/>
                <a:cs typeface="Tahoma"/>
              </a:rPr>
              <a:t>(Dir.</a:t>
            </a:r>
            <a:r>
              <a:rPr lang="ca-ES" sz="800" spc="113" noProof="1">
                <a:solidFill>
                  <a:srgbClr val="5B5B5B"/>
                </a:solidFill>
                <a:latin typeface="Tahoma"/>
                <a:cs typeface="Tahoma"/>
              </a:rPr>
              <a:t> </a:t>
            </a:r>
            <a:r>
              <a:rPr lang="ca-ES" sz="800" noProof="1">
                <a:solidFill>
                  <a:srgbClr val="5B5B5B"/>
                </a:solidFill>
                <a:latin typeface="Tahoma"/>
                <a:cs typeface="Tahoma"/>
              </a:rPr>
              <a:t>Mobilitat,Transport</a:t>
            </a:r>
            <a:r>
              <a:rPr lang="ca-ES" sz="800" spc="117" noProof="1">
                <a:solidFill>
                  <a:srgbClr val="5B5B5B"/>
                </a:solidFill>
                <a:latin typeface="Tahoma"/>
                <a:cs typeface="Tahoma"/>
              </a:rPr>
              <a:t> </a:t>
            </a:r>
            <a:r>
              <a:rPr lang="ca-ES" sz="800" noProof="1">
                <a:solidFill>
                  <a:srgbClr val="5B5B5B"/>
                </a:solidFill>
                <a:latin typeface="Tahoma"/>
                <a:cs typeface="Tahoma"/>
              </a:rPr>
              <a:t>i</a:t>
            </a:r>
            <a:r>
              <a:rPr lang="ca-ES" sz="800" spc="117" noProof="1">
                <a:solidFill>
                  <a:srgbClr val="5B5B5B"/>
                </a:solidFill>
                <a:latin typeface="Tahoma"/>
                <a:cs typeface="Tahoma"/>
              </a:rPr>
              <a:t> </a:t>
            </a:r>
            <a:r>
              <a:rPr lang="ca-ES" sz="800" noProof="1">
                <a:solidFill>
                  <a:srgbClr val="5B5B5B"/>
                </a:solidFill>
                <a:latin typeface="Tahoma"/>
                <a:cs typeface="Tahoma"/>
              </a:rPr>
              <a:t>Sostenibilitat</a:t>
            </a:r>
            <a:r>
              <a:rPr sz="800" dirty="0">
                <a:solidFill>
                  <a:srgbClr val="5B5B5B"/>
                </a:solidFill>
                <a:latin typeface="Tahoma"/>
                <a:cs typeface="Tahoma"/>
              </a:rPr>
              <a:t>,</a:t>
            </a:r>
            <a:r>
              <a:rPr sz="800" spc="117" dirty="0">
                <a:solidFill>
                  <a:srgbClr val="5B5B5B"/>
                </a:solidFill>
                <a:latin typeface="Tahoma"/>
                <a:cs typeface="Tahoma"/>
              </a:rPr>
              <a:t> </a:t>
            </a:r>
            <a:r>
              <a:rPr sz="800" spc="-13" dirty="0">
                <a:solidFill>
                  <a:srgbClr val="5B5B5B"/>
                </a:solidFill>
                <a:latin typeface="Tahoma"/>
                <a:cs typeface="Tahoma"/>
              </a:rPr>
              <a:t>AMB)</a:t>
            </a:r>
            <a:endParaRPr lang="es-ES" sz="800" spc="-13" dirty="0">
              <a:solidFill>
                <a:srgbClr val="5B5B5B"/>
              </a:solidFill>
              <a:latin typeface="Tahoma"/>
              <a:cs typeface="Tahoma"/>
            </a:endParaRPr>
          </a:p>
          <a:p>
            <a:pPr marL="8467">
              <a:spcBef>
                <a:spcPts val="40"/>
              </a:spcBef>
            </a:pPr>
            <a:r>
              <a:rPr lang="es-ES" sz="800" spc="-13" dirty="0">
                <a:solidFill>
                  <a:srgbClr val="5B5B5B"/>
                </a:solidFill>
                <a:latin typeface="Tahoma"/>
                <a:cs typeface="Tahoma"/>
              </a:rPr>
              <a:t>  </a:t>
            </a:r>
            <a:endParaRPr sz="800" dirty="0">
              <a:latin typeface="Tahoma"/>
              <a:cs typeface="Tahoma"/>
            </a:endParaRPr>
          </a:p>
        </p:txBody>
      </p:sp>
      <p:sp>
        <p:nvSpPr>
          <p:cNvPr id="9" name="object 9"/>
          <p:cNvSpPr txBox="1"/>
          <p:nvPr/>
        </p:nvSpPr>
        <p:spPr>
          <a:xfrm>
            <a:off x="9665571" y="2056050"/>
            <a:ext cx="1922357" cy="3711914"/>
          </a:xfrm>
          <a:prstGeom prst="rect">
            <a:avLst/>
          </a:prstGeom>
          <a:solidFill>
            <a:srgbClr val="DDD5EB"/>
          </a:solidFill>
        </p:spPr>
        <p:txBody>
          <a:bodyPr vert="horz" wrap="square" lIns="0" tIns="0" rIns="0" bIns="0" rtlCol="0">
            <a:spAutoFit/>
          </a:bodyPr>
          <a:lstStyle/>
          <a:p>
            <a:pPr>
              <a:lnSpc>
                <a:spcPct val="100000"/>
              </a:lnSpc>
            </a:pPr>
            <a:endParaRPr lang="ca-ES" sz="800" noProof="1">
              <a:latin typeface="Times New Roman"/>
              <a:cs typeface="Times New Roman"/>
            </a:endParaRPr>
          </a:p>
          <a:p>
            <a:pPr>
              <a:lnSpc>
                <a:spcPct val="100000"/>
              </a:lnSpc>
            </a:pPr>
            <a:endParaRPr lang="ca-ES" sz="1067" noProof="1">
              <a:latin typeface="Times New Roman"/>
              <a:cs typeface="Times New Roman"/>
            </a:endParaRPr>
          </a:p>
          <a:p>
            <a:pPr marL="177386" marR="339106" indent="-114306">
              <a:lnSpc>
                <a:spcPct val="114599"/>
              </a:lnSpc>
              <a:buFontTx/>
              <a:buChar char="-"/>
            </a:pPr>
            <a:r>
              <a:rPr lang="ca-ES" sz="800" noProof="1">
                <a:solidFill>
                  <a:srgbClr val="5B5B5B"/>
                </a:solidFill>
                <a:latin typeface="Tahoma"/>
                <a:cs typeface="Tahoma"/>
              </a:rPr>
              <a:t>Recerca eHealthLit4Teens (UOC). Des de 2020, I+D estatal com a entitat promotora observadora.</a:t>
            </a:r>
          </a:p>
          <a:p>
            <a:pPr marL="177386" marR="339106" indent="-114306">
              <a:lnSpc>
                <a:spcPct val="114599"/>
              </a:lnSpc>
              <a:buFontTx/>
              <a:buChar char="-"/>
            </a:pPr>
            <a:endParaRPr lang="ca-ES" sz="800" noProof="1">
              <a:solidFill>
                <a:srgbClr val="5B5B5B"/>
              </a:solidFill>
              <a:latin typeface="Tahoma"/>
              <a:cs typeface="Tahoma"/>
            </a:endParaRPr>
          </a:p>
          <a:p>
            <a:pPr marL="177386" marR="339106" indent="-114306">
              <a:lnSpc>
                <a:spcPct val="114599"/>
              </a:lnSpc>
              <a:buFontTx/>
              <a:buChar char="-"/>
            </a:pPr>
            <a:r>
              <a:rPr lang="ca-ES" sz="800" noProof="1">
                <a:solidFill>
                  <a:srgbClr val="5B5B5B"/>
                </a:solidFill>
                <a:latin typeface="Tahoma"/>
                <a:cs typeface="Tahoma"/>
              </a:rPr>
              <a:t>Infapost (UPV/EHU). Des de 2021, I+D estatal com a membres de l’equip de recerca.</a:t>
            </a:r>
          </a:p>
          <a:p>
            <a:pPr marL="177386" marR="339106" indent="-114306">
              <a:lnSpc>
                <a:spcPct val="114599"/>
              </a:lnSpc>
              <a:buFontTx/>
              <a:buChar char="-"/>
            </a:pPr>
            <a:endParaRPr lang="ca-ES" sz="800" noProof="1">
              <a:solidFill>
                <a:srgbClr val="5B5B5B"/>
              </a:solidFill>
              <a:latin typeface="Tahoma"/>
              <a:cs typeface="Tahoma"/>
            </a:endParaRPr>
          </a:p>
          <a:p>
            <a:pPr marL="177386" marR="339106" indent="-114306">
              <a:lnSpc>
                <a:spcPct val="114599"/>
              </a:lnSpc>
              <a:buFontTx/>
              <a:buChar char="-"/>
            </a:pPr>
            <a:r>
              <a:rPr lang="ca-ES" sz="800" noProof="1">
                <a:solidFill>
                  <a:srgbClr val="5B5B5B"/>
                </a:solidFill>
                <a:latin typeface="Tahoma"/>
                <a:cs typeface="Tahoma"/>
              </a:rPr>
              <a:t>SchoolMeals (UdG). Des de 2021, I+D Observatori "la Caixa" com a stakeholder.</a:t>
            </a:r>
          </a:p>
          <a:p>
            <a:pPr marL="177386" marR="339106" indent="-114306">
              <a:lnSpc>
                <a:spcPct val="114599"/>
              </a:lnSpc>
              <a:buFontTx/>
              <a:buChar char="-"/>
            </a:pPr>
            <a:endParaRPr lang="ca-ES" sz="800" noProof="1">
              <a:solidFill>
                <a:srgbClr val="5B5B5B"/>
              </a:solidFill>
              <a:latin typeface="Tahoma"/>
              <a:cs typeface="Tahoma"/>
            </a:endParaRPr>
          </a:p>
          <a:p>
            <a:pPr marL="177386" marR="339106" indent="-114306">
              <a:lnSpc>
                <a:spcPct val="114599"/>
              </a:lnSpc>
              <a:buFontTx/>
              <a:buChar char="-"/>
            </a:pPr>
            <a:r>
              <a:rPr lang="ca-ES" sz="800" noProof="1">
                <a:solidFill>
                  <a:srgbClr val="5B5B5B"/>
                </a:solidFill>
                <a:latin typeface="Tahoma"/>
                <a:cs typeface="Tahoma"/>
              </a:rPr>
              <a:t>ImCitizen (UB). Des de 2021, I+D europeu com a membres associats del projecte.</a:t>
            </a:r>
          </a:p>
          <a:p>
            <a:pPr marL="177386" marR="339106" indent="-114306">
              <a:lnSpc>
                <a:spcPct val="114599"/>
              </a:lnSpc>
              <a:buFontTx/>
              <a:buChar char="-"/>
            </a:pPr>
            <a:endParaRPr lang="ca-ES" sz="800" noProof="1">
              <a:solidFill>
                <a:srgbClr val="5B5B5B"/>
              </a:solidFill>
              <a:latin typeface="Tahoma"/>
              <a:cs typeface="Tahoma"/>
            </a:endParaRPr>
          </a:p>
          <a:p>
            <a:pPr marL="177386" marR="339106" indent="-114306">
              <a:lnSpc>
                <a:spcPct val="114599"/>
              </a:lnSpc>
              <a:buFontTx/>
              <a:buChar char="-"/>
            </a:pPr>
            <a:r>
              <a:rPr lang="ca-ES" sz="800" noProof="1">
                <a:solidFill>
                  <a:srgbClr val="5B5B5B"/>
                </a:solidFill>
                <a:latin typeface="Tahoma"/>
                <a:cs typeface="Tahoma"/>
              </a:rPr>
              <a:t>ADS Públics (UOC). Des de 2023, I+D europeu com a membres associats del projecte.</a:t>
            </a:r>
            <a:endParaRPr lang="ca-ES" sz="800" spc="-7" noProof="1">
              <a:solidFill>
                <a:srgbClr val="5B5B5B"/>
              </a:solidFill>
              <a:latin typeface="Tahoma"/>
              <a:cs typeface="Tahoma"/>
            </a:endParaRPr>
          </a:p>
          <a:p>
            <a:pPr marL="177386" marR="339106" indent="-114306">
              <a:lnSpc>
                <a:spcPct val="114599"/>
              </a:lnSpc>
              <a:buFontTx/>
              <a:buChar char="-"/>
            </a:pPr>
            <a:endParaRPr lang="es-ES" sz="800" spc="-7" dirty="0">
              <a:solidFill>
                <a:srgbClr val="5B5B5B"/>
              </a:solidFill>
              <a:latin typeface="Tahoma"/>
              <a:cs typeface="Tahoma"/>
            </a:endParaRPr>
          </a:p>
          <a:p>
            <a:pPr marL="177386" marR="339106" indent="-114306">
              <a:lnSpc>
                <a:spcPct val="114599"/>
              </a:lnSpc>
              <a:buFontTx/>
              <a:buChar char="-"/>
            </a:pPr>
            <a:endParaRPr lang="es-ES" sz="800" spc="-7" dirty="0">
              <a:solidFill>
                <a:srgbClr val="5B5B5B"/>
              </a:solidFill>
              <a:latin typeface="Tahoma"/>
              <a:cs typeface="Tahoma"/>
            </a:endParaRPr>
          </a:p>
        </p:txBody>
      </p:sp>
      <p:sp>
        <p:nvSpPr>
          <p:cNvPr id="16" name="object 11">
            <a:extLst>
              <a:ext uri="{FF2B5EF4-FFF2-40B4-BE49-F238E27FC236}">
                <a16:creationId xmlns:a16="http://schemas.microsoft.com/office/drawing/2014/main" id="{BCCDA69C-C70B-614A-96BB-91415C17EF00}"/>
              </a:ext>
            </a:extLst>
          </p:cNvPr>
          <p:cNvSpPr txBox="1">
            <a:spLocks noGrp="1"/>
          </p:cNvSpPr>
          <p:nvPr>
            <p:ph type="title"/>
          </p:nvPr>
        </p:nvSpPr>
        <p:spPr>
          <a:xfrm>
            <a:off x="564294" y="192100"/>
            <a:ext cx="8028425" cy="870324"/>
          </a:xfrm>
          <a:prstGeom prst="rect">
            <a:avLst/>
          </a:prstGeom>
        </p:spPr>
        <p:txBody>
          <a:bodyPr vert="horz" wrap="square" lIns="0" tIns="8467" rIns="0" bIns="0" rtlCol="0" anchor="ctr">
            <a:spAutoFit/>
          </a:bodyPr>
          <a:lstStyle/>
          <a:p>
            <a:pPr marL="8467">
              <a:lnSpc>
                <a:spcPct val="100000"/>
              </a:lnSpc>
              <a:spcBef>
                <a:spcPts val="67"/>
              </a:spcBef>
            </a:pPr>
            <a:r>
              <a:rPr sz="3200" b="1" spc="67" dirty="0">
                <a:latin typeface="Atkinson Hyperlegible" pitchFamily="50" charset="0"/>
                <a:ea typeface="Open Sans" panose="020B0606030504020204" pitchFamily="34" charset="0"/>
                <a:cs typeface="Open Sans" panose="020B0606030504020204" pitchFamily="34" charset="0"/>
              </a:rPr>
              <a:t>Recerca</a:t>
            </a:r>
            <a:br>
              <a:rPr lang="es-ES" spc="67" dirty="0">
                <a:latin typeface="Atkinson Hyperlegible" pitchFamily="50" charset="0"/>
                <a:ea typeface="Open Sans" panose="020B0606030504020204" pitchFamily="34" charset="0"/>
                <a:cs typeface="Open Sans" panose="020B0606030504020204" pitchFamily="34" charset="0"/>
              </a:rPr>
            </a:br>
            <a:r>
              <a:rPr lang="es-ES" sz="2400" spc="67" dirty="0" err="1">
                <a:latin typeface="Atkinson Hyperlegible" pitchFamily="50" charset="0"/>
                <a:ea typeface="Open Sans" panose="020B0606030504020204" pitchFamily="34" charset="0"/>
                <a:cs typeface="Open Sans" panose="020B0606030504020204" pitchFamily="34" charset="0"/>
              </a:rPr>
              <a:t>Quadres</a:t>
            </a:r>
            <a:r>
              <a:rPr lang="es-ES" sz="2400" spc="67" dirty="0">
                <a:latin typeface="Atkinson Hyperlegible" pitchFamily="50" charset="0"/>
                <a:ea typeface="Open Sans" panose="020B0606030504020204" pitchFamily="34" charset="0"/>
                <a:cs typeface="Open Sans" panose="020B0606030504020204" pitchFamily="34" charset="0"/>
              </a:rPr>
              <a:t> de Projectes de Recerca 2023</a:t>
            </a:r>
            <a:endParaRPr sz="2400" spc="67" dirty="0">
              <a:latin typeface="Atkinson Hyperlegible" pitchFamily="50" charset="0"/>
              <a:ea typeface="Open Sans" panose="020B0606030504020204" pitchFamily="34" charset="0"/>
              <a:cs typeface="Open Sans" panose="020B0606030504020204" pitchFamily="34" charset="0"/>
            </a:endParaRPr>
          </a:p>
        </p:txBody>
      </p:sp>
      <p:sp>
        <p:nvSpPr>
          <p:cNvPr id="2" name="Marcador de texto 1">
            <a:extLst>
              <a:ext uri="{FF2B5EF4-FFF2-40B4-BE49-F238E27FC236}">
                <a16:creationId xmlns:a16="http://schemas.microsoft.com/office/drawing/2014/main" id="{24F30A22-AB51-2262-0C39-834FEE0919AD}"/>
              </a:ext>
            </a:extLst>
          </p:cNvPr>
          <p:cNvSpPr>
            <a:spLocks noGrp="1"/>
          </p:cNvSpPr>
          <p:nvPr>
            <p:ph type="body" sz="quarter" idx="13"/>
          </p:nvPr>
        </p:nvSpPr>
        <p:spPr/>
        <p:txBody>
          <a:bodyPr/>
          <a:lstStyle/>
          <a:p>
            <a:r>
              <a:rPr lang="es-ES" dirty="0"/>
              <a:t>PROJECTES DE RECERCA</a:t>
            </a:r>
          </a:p>
        </p:txBody>
      </p:sp>
      <p:sp>
        <p:nvSpPr>
          <p:cNvPr id="10" name="Marcador de texto 9">
            <a:extLst>
              <a:ext uri="{FF2B5EF4-FFF2-40B4-BE49-F238E27FC236}">
                <a16:creationId xmlns:a16="http://schemas.microsoft.com/office/drawing/2014/main" id="{7243B109-6BE3-BF5B-8021-CB7C915A397F}"/>
              </a:ext>
            </a:extLst>
          </p:cNvPr>
          <p:cNvSpPr>
            <a:spLocks noGrp="1"/>
          </p:cNvSpPr>
          <p:nvPr>
            <p:ph type="body" sz="quarter" idx="23"/>
          </p:nvPr>
        </p:nvSpPr>
        <p:spPr/>
        <p:txBody>
          <a:bodyPr/>
          <a:lstStyle/>
          <a:p>
            <a:pPr marL="0" indent="0">
              <a:buNone/>
            </a:pPr>
            <a:r>
              <a:rPr lang="es-ES" dirty="0"/>
              <a:t>PLA DE </a:t>
            </a:r>
            <a:r>
              <a:rPr lang="es-ES" dirty="0" err="1"/>
              <a:t>TREBALL</a:t>
            </a:r>
            <a:endParaRPr lang="es-ES" dirty="0"/>
          </a:p>
        </p:txBody>
      </p:sp>
      <p:sp>
        <p:nvSpPr>
          <p:cNvPr id="14" name="object 14"/>
          <p:cNvSpPr txBox="1">
            <a:spLocks noGrp="1"/>
          </p:cNvSpPr>
          <p:nvPr>
            <p:ph type="ftr" sz="quarter" idx="4294967295"/>
          </p:nvPr>
        </p:nvSpPr>
        <p:spPr>
          <a:xfrm>
            <a:off x="10567988" y="9448800"/>
            <a:ext cx="1624012" cy="307975"/>
          </a:xfrm>
          <a:prstGeom prst="rect">
            <a:avLst/>
          </a:prstGeom>
        </p:spPr>
        <p:txBody>
          <a:bodyPr vert="horz" wrap="square" lIns="0" tIns="0" rIns="0" bIns="0" rtlCol="0">
            <a:spAutoFit/>
          </a:bodyPr>
          <a:lstStyle>
            <a:defPPr>
              <a:defRPr kern="0"/>
            </a:defPPr>
            <a:lvl1pPr>
              <a:defRPr sz="2000" b="0" i="0">
                <a:solidFill>
                  <a:srgbClr val="F5F5EF"/>
                </a:solidFill>
                <a:latin typeface="Lucida Sans Unicode"/>
                <a:cs typeface="Lucida Sans Unicode"/>
              </a:defRPr>
            </a:lvl1pPr>
          </a:lstStyle>
          <a:p>
            <a:pPr marL="8467">
              <a:spcBef>
                <a:spcPts val="157"/>
              </a:spcBef>
            </a:pPr>
            <a:r>
              <a:rPr lang="es-ES" spc="120"/>
              <a:t>MARÇ</a:t>
            </a:r>
            <a:r>
              <a:rPr lang="es-ES" spc="365"/>
              <a:t> </a:t>
            </a:r>
            <a:r>
              <a:rPr lang="es-ES" spc="-20"/>
              <a:t>2023</a:t>
            </a:r>
            <a:endParaRPr spc="-13" dirty="0"/>
          </a:p>
        </p:txBody>
      </p:sp>
      <p:sp>
        <p:nvSpPr>
          <p:cNvPr id="15" name="object 15"/>
          <p:cNvSpPr txBox="1">
            <a:spLocks noGrp="1"/>
          </p:cNvSpPr>
          <p:nvPr>
            <p:ph type="dt" sz="half" idx="4294967295"/>
          </p:nvPr>
        </p:nvSpPr>
        <p:spPr>
          <a:xfrm>
            <a:off x="0" y="9474200"/>
            <a:ext cx="4164013" cy="307975"/>
          </a:xfrm>
          <a:prstGeom prst="rect">
            <a:avLst/>
          </a:prstGeom>
        </p:spPr>
        <p:txBody>
          <a:bodyPr vert="horz" wrap="square" lIns="0" tIns="0" rIns="0" bIns="0" rtlCol="0">
            <a:spAutoFit/>
          </a:bodyPr>
          <a:lstStyle>
            <a:defPPr>
              <a:defRPr kern="0"/>
            </a:defPPr>
            <a:lvl1pPr>
              <a:defRPr sz="2000" b="0" i="0">
                <a:solidFill>
                  <a:srgbClr val="F5F5EF"/>
                </a:solidFill>
                <a:latin typeface="Lucida Sans Unicode"/>
                <a:cs typeface="Lucida Sans Unicode"/>
              </a:defRPr>
            </a:lvl1pPr>
          </a:lstStyle>
          <a:p>
            <a:pPr marL="8467">
              <a:spcBef>
                <a:spcPts val="157"/>
              </a:spcBef>
            </a:pPr>
            <a:r>
              <a:rPr lang="es-ES" spc="130"/>
              <a:t>PLA</a:t>
            </a:r>
            <a:r>
              <a:rPr lang="es-ES" spc="370"/>
              <a:t> </a:t>
            </a:r>
            <a:r>
              <a:rPr lang="es-ES" spc="105"/>
              <a:t>DE</a:t>
            </a:r>
            <a:r>
              <a:rPr lang="es-ES" spc="370"/>
              <a:t> </a:t>
            </a:r>
            <a:r>
              <a:rPr lang="es-ES" spc="165"/>
              <a:t>TREBALL</a:t>
            </a:r>
            <a:r>
              <a:rPr lang="es-ES" spc="370"/>
              <a:t> </a:t>
            </a:r>
            <a:r>
              <a:rPr lang="es-ES" spc="220"/>
              <a:t>IERMB</a:t>
            </a:r>
            <a:r>
              <a:rPr lang="es-ES" spc="375"/>
              <a:t> </a:t>
            </a:r>
            <a:r>
              <a:rPr lang="es-ES" spc="-20"/>
              <a:t>2023</a:t>
            </a:r>
            <a:endParaRPr spc="-13"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3399300" y="1460711"/>
            <a:ext cx="3814233" cy="752400"/>
          </a:xfrm>
          <a:prstGeom prst="rect">
            <a:avLst/>
          </a:prstGeom>
          <a:solidFill>
            <a:srgbClr val="D1BEF7"/>
          </a:solidFill>
        </p:spPr>
        <p:txBody>
          <a:bodyPr vert="horz" wrap="square" lIns="0" tIns="176530" rIns="0" bIns="0" rtlCol="0">
            <a:spAutoFit/>
          </a:bodyPr>
          <a:lstStyle/>
          <a:p>
            <a:pPr marR="138860" algn="ctr"/>
            <a:r>
              <a:rPr sz="1200" b="1" dirty="0">
                <a:solidFill>
                  <a:srgbClr val="5B5B5B"/>
                </a:solidFill>
                <a:latin typeface="Tahoma"/>
                <a:cs typeface="Tahoma"/>
              </a:rPr>
              <a:t>Projectes</a:t>
            </a:r>
            <a:r>
              <a:rPr sz="1200" b="1" spc="67" dirty="0">
                <a:solidFill>
                  <a:srgbClr val="5B5B5B"/>
                </a:solidFill>
                <a:latin typeface="Tahoma"/>
                <a:cs typeface="Tahoma"/>
              </a:rPr>
              <a:t> </a:t>
            </a:r>
            <a:r>
              <a:rPr sz="1200" b="1" dirty="0">
                <a:solidFill>
                  <a:srgbClr val="5B5B5B"/>
                </a:solidFill>
                <a:latin typeface="Tahoma"/>
                <a:cs typeface="Tahoma"/>
              </a:rPr>
              <a:t>de</a:t>
            </a:r>
            <a:r>
              <a:rPr sz="1200" b="1" spc="67" dirty="0">
                <a:solidFill>
                  <a:srgbClr val="5B5B5B"/>
                </a:solidFill>
                <a:latin typeface="Tahoma"/>
                <a:cs typeface="Tahoma"/>
              </a:rPr>
              <a:t> </a:t>
            </a:r>
            <a:r>
              <a:rPr sz="1200" b="1" dirty="0">
                <a:solidFill>
                  <a:srgbClr val="5B5B5B"/>
                </a:solidFill>
                <a:latin typeface="Tahoma"/>
                <a:cs typeface="Tahoma"/>
              </a:rPr>
              <a:t>rec</a:t>
            </a:r>
            <a:r>
              <a:rPr lang="ca-ES" sz="1200" b="1" noProof="1">
                <a:solidFill>
                  <a:srgbClr val="5B5B5B"/>
                </a:solidFill>
                <a:latin typeface="Tahoma"/>
                <a:cs typeface="Tahoma"/>
              </a:rPr>
              <a:t>erca</a:t>
            </a:r>
            <a:r>
              <a:rPr lang="ca-ES" sz="1200" b="1" spc="70" noProof="1">
                <a:solidFill>
                  <a:srgbClr val="5B5B5B"/>
                </a:solidFill>
                <a:latin typeface="Tahoma"/>
                <a:cs typeface="Tahoma"/>
              </a:rPr>
              <a:t> </a:t>
            </a:r>
            <a:r>
              <a:rPr lang="ca-ES" sz="1200" b="1" noProof="1">
                <a:solidFill>
                  <a:srgbClr val="5B5B5B"/>
                </a:solidFill>
                <a:latin typeface="Tahoma"/>
                <a:cs typeface="Tahoma"/>
              </a:rPr>
              <a:t>aplicada</a:t>
            </a:r>
            <a:r>
              <a:rPr lang="ca-ES" sz="1200" b="1" spc="67" noProof="1">
                <a:solidFill>
                  <a:srgbClr val="5B5B5B"/>
                </a:solidFill>
                <a:latin typeface="Tahoma"/>
                <a:cs typeface="Tahoma"/>
              </a:rPr>
              <a:t> </a:t>
            </a:r>
          </a:p>
          <a:p>
            <a:pPr marR="138860" algn="ctr"/>
            <a:r>
              <a:rPr sz="1200" b="1" dirty="0">
                <a:solidFill>
                  <a:srgbClr val="5B5B5B"/>
                </a:solidFill>
                <a:latin typeface="Tahoma"/>
                <a:cs typeface="Tahoma"/>
              </a:rPr>
              <a:t>(Conveni</a:t>
            </a:r>
            <a:r>
              <a:rPr sz="1200" b="1" spc="67" dirty="0">
                <a:solidFill>
                  <a:srgbClr val="5B5B5B"/>
                </a:solidFill>
                <a:latin typeface="Tahoma"/>
                <a:cs typeface="Tahoma"/>
              </a:rPr>
              <a:t> </a:t>
            </a:r>
            <a:r>
              <a:rPr sz="1200" b="1" spc="-7" dirty="0">
                <a:solidFill>
                  <a:srgbClr val="5B5B5B"/>
                </a:solidFill>
                <a:latin typeface="Tahoma"/>
                <a:cs typeface="Tahoma"/>
              </a:rPr>
              <a:t>AjBCN, </a:t>
            </a:r>
            <a:r>
              <a:rPr sz="1200" b="1" dirty="0">
                <a:solidFill>
                  <a:srgbClr val="5B5B5B"/>
                </a:solidFill>
                <a:latin typeface="Tahoma"/>
                <a:cs typeface="Tahoma"/>
              </a:rPr>
              <a:t>AMB,</a:t>
            </a:r>
            <a:r>
              <a:rPr sz="1200" b="1" spc="10" dirty="0">
                <a:solidFill>
                  <a:srgbClr val="5B5B5B"/>
                </a:solidFill>
                <a:latin typeface="Tahoma"/>
                <a:cs typeface="Tahoma"/>
              </a:rPr>
              <a:t> </a:t>
            </a:r>
            <a:r>
              <a:rPr sz="1200" b="1" spc="-37" dirty="0">
                <a:solidFill>
                  <a:srgbClr val="5B5B5B"/>
                </a:solidFill>
                <a:latin typeface="Tahoma"/>
                <a:cs typeface="Tahoma"/>
              </a:rPr>
              <a:t>DIBA,</a:t>
            </a:r>
            <a:r>
              <a:rPr sz="1200" b="1" spc="10" dirty="0">
                <a:solidFill>
                  <a:srgbClr val="5B5B5B"/>
                </a:solidFill>
                <a:latin typeface="Tahoma"/>
                <a:cs typeface="Tahoma"/>
              </a:rPr>
              <a:t> </a:t>
            </a:r>
            <a:r>
              <a:rPr sz="1200" b="1" spc="-7" dirty="0">
                <a:solidFill>
                  <a:srgbClr val="5B5B5B"/>
                </a:solidFill>
                <a:latin typeface="Tahoma"/>
                <a:cs typeface="Tahoma"/>
              </a:rPr>
              <a:t>GENCAT)</a:t>
            </a:r>
            <a:endParaRPr lang="ca-ES" sz="1200" b="1" spc="-7" dirty="0">
              <a:solidFill>
                <a:srgbClr val="5B5B5B"/>
              </a:solidFill>
              <a:latin typeface="Tahoma"/>
              <a:cs typeface="Tahoma"/>
            </a:endParaRPr>
          </a:p>
          <a:p>
            <a:pPr marR="138860"/>
            <a:endParaRPr sz="1200" dirty="0">
              <a:latin typeface="Tahoma"/>
              <a:cs typeface="Tahoma"/>
            </a:endParaRPr>
          </a:p>
        </p:txBody>
      </p:sp>
      <p:sp>
        <p:nvSpPr>
          <p:cNvPr id="5" name="object 5"/>
          <p:cNvSpPr txBox="1"/>
          <p:nvPr/>
        </p:nvSpPr>
        <p:spPr>
          <a:xfrm>
            <a:off x="7276974" y="1457249"/>
            <a:ext cx="2369397" cy="751488"/>
          </a:xfrm>
          <a:prstGeom prst="rect">
            <a:avLst/>
          </a:prstGeom>
          <a:solidFill>
            <a:srgbClr val="D1BEF7"/>
          </a:solidFill>
        </p:spPr>
        <p:txBody>
          <a:bodyPr vert="horz" wrap="square" lIns="0" tIns="68580" rIns="0" bIns="0" rtlCol="0">
            <a:spAutoFit/>
          </a:bodyPr>
          <a:lstStyle/>
          <a:p>
            <a:pPr marR="702345"/>
            <a:r>
              <a:rPr lang="ca-ES" sz="1200" b="1" dirty="0">
                <a:solidFill>
                  <a:srgbClr val="5B5B5B"/>
                </a:solidFill>
                <a:latin typeface="Tahoma"/>
                <a:cs typeface="Tahoma"/>
              </a:rPr>
              <a:t>         </a:t>
            </a:r>
            <a:r>
              <a:rPr lang="ca-ES" sz="1200" b="1" noProof="1">
                <a:solidFill>
                  <a:srgbClr val="5B5B5B"/>
                </a:solidFill>
                <a:latin typeface="Tahoma"/>
                <a:cs typeface="Tahoma"/>
              </a:rPr>
              <a:t>Altres projectes </a:t>
            </a:r>
          </a:p>
          <a:p>
            <a:pPr marR="702345"/>
            <a:r>
              <a:rPr lang="ca-ES" sz="1200" b="1" spc="37" noProof="1">
                <a:solidFill>
                  <a:srgbClr val="5B5B5B"/>
                </a:solidFill>
                <a:latin typeface="Tahoma"/>
                <a:cs typeface="Tahoma"/>
              </a:rPr>
              <a:t>        </a:t>
            </a:r>
            <a:r>
              <a:rPr lang="ca-ES" sz="1200" b="1" spc="-7" noProof="1">
                <a:solidFill>
                  <a:srgbClr val="5B5B5B"/>
                </a:solidFill>
                <a:latin typeface="Tahoma"/>
                <a:cs typeface="Tahoma"/>
              </a:rPr>
              <a:t>recerca aplicada</a:t>
            </a:r>
            <a:endParaRPr lang="ca-ES" sz="1200" noProof="1">
              <a:latin typeface="Tahoma"/>
              <a:cs typeface="Tahoma"/>
            </a:endParaRPr>
          </a:p>
          <a:p>
            <a:pPr marL="63080">
              <a:spcBef>
                <a:spcPts val="210"/>
              </a:spcBef>
            </a:pPr>
            <a:endParaRPr lang="ca-ES" sz="1600" dirty="0">
              <a:latin typeface="Tahoma"/>
              <a:cs typeface="Tahoma"/>
            </a:endParaRPr>
          </a:p>
          <a:p>
            <a:pPr marL="63080">
              <a:spcBef>
                <a:spcPts val="210"/>
              </a:spcBef>
            </a:pPr>
            <a:endParaRPr sz="100" dirty="0">
              <a:latin typeface="Tahoma"/>
              <a:cs typeface="Tahoma"/>
            </a:endParaRPr>
          </a:p>
        </p:txBody>
      </p:sp>
      <p:sp>
        <p:nvSpPr>
          <p:cNvPr id="6" name="object 6"/>
          <p:cNvSpPr txBox="1"/>
          <p:nvPr/>
        </p:nvSpPr>
        <p:spPr>
          <a:xfrm>
            <a:off x="9709779" y="1448421"/>
            <a:ext cx="1766570" cy="752400"/>
          </a:xfrm>
          <a:prstGeom prst="rect">
            <a:avLst/>
          </a:prstGeom>
          <a:solidFill>
            <a:srgbClr val="D1BEF7"/>
          </a:solidFill>
        </p:spPr>
        <p:txBody>
          <a:bodyPr vert="horz" wrap="square" lIns="0" tIns="176530" rIns="0" bIns="0" rtlCol="0">
            <a:spAutoFit/>
          </a:bodyPr>
          <a:lstStyle/>
          <a:p>
            <a:pPr marR="100335"/>
            <a:r>
              <a:rPr lang="ca-ES" sz="1200" b="1" dirty="0">
                <a:solidFill>
                  <a:srgbClr val="5B5B5B"/>
                </a:solidFill>
                <a:latin typeface="Tahoma"/>
                <a:cs typeface="Tahoma"/>
              </a:rPr>
              <a:t> </a:t>
            </a:r>
            <a:r>
              <a:rPr lang="ca-ES" sz="1200" b="1" noProof="1">
                <a:solidFill>
                  <a:srgbClr val="5B5B5B"/>
                </a:solidFill>
                <a:latin typeface="Tahoma"/>
                <a:cs typeface="Tahoma"/>
              </a:rPr>
              <a:t>Projectes</a:t>
            </a:r>
            <a:r>
              <a:rPr lang="ca-ES" sz="1200" b="1" spc="23" noProof="1">
                <a:solidFill>
                  <a:srgbClr val="5B5B5B"/>
                </a:solidFill>
                <a:latin typeface="Tahoma"/>
                <a:cs typeface="Tahoma"/>
              </a:rPr>
              <a:t> </a:t>
            </a:r>
            <a:r>
              <a:rPr lang="ca-ES" sz="1200" b="1" noProof="1">
                <a:solidFill>
                  <a:srgbClr val="5B5B5B"/>
                </a:solidFill>
                <a:latin typeface="Tahoma"/>
                <a:cs typeface="Tahoma"/>
              </a:rPr>
              <a:t>de</a:t>
            </a:r>
            <a:r>
              <a:rPr lang="ca-ES" sz="1200" b="1" spc="23" noProof="1">
                <a:solidFill>
                  <a:srgbClr val="5B5B5B"/>
                </a:solidFill>
                <a:latin typeface="Tahoma"/>
                <a:cs typeface="Tahoma"/>
              </a:rPr>
              <a:t> </a:t>
            </a:r>
            <a:r>
              <a:rPr lang="ca-ES" sz="1200" b="1" spc="-7" noProof="1">
                <a:solidFill>
                  <a:srgbClr val="5B5B5B"/>
                </a:solidFill>
                <a:latin typeface="Tahoma"/>
                <a:cs typeface="Tahoma"/>
              </a:rPr>
              <a:t>recerca</a:t>
            </a:r>
          </a:p>
          <a:p>
            <a:pPr marR="100335"/>
            <a:r>
              <a:rPr lang="ca-ES" sz="1200" b="1" spc="-7" noProof="1">
                <a:solidFill>
                  <a:srgbClr val="5B5B5B"/>
                </a:solidFill>
                <a:latin typeface="Tahoma"/>
                <a:cs typeface="Tahoma"/>
              </a:rPr>
              <a:t>  </a:t>
            </a:r>
            <a:r>
              <a:rPr lang="ca-ES" sz="1200" b="1" noProof="1">
                <a:solidFill>
                  <a:srgbClr val="5B5B5B"/>
                </a:solidFill>
                <a:latin typeface="Tahoma"/>
                <a:cs typeface="Tahoma"/>
              </a:rPr>
              <a:t>bàsica</a:t>
            </a:r>
            <a:r>
              <a:rPr lang="ca-ES" sz="1200" b="1" spc="60" noProof="1">
                <a:solidFill>
                  <a:srgbClr val="5B5B5B"/>
                </a:solidFill>
                <a:latin typeface="Tahoma"/>
                <a:cs typeface="Tahoma"/>
              </a:rPr>
              <a:t> </a:t>
            </a:r>
            <a:r>
              <a:rPr lang="ca-ES" sz="1200" b="1" spc="-7" noProof="1">
                <a:solidFill>
                  <a:srgbClr val="5B5B5B"/>
                </a:solidFill>
                <a:latin typeface="Tahoma"/>
                <a:cs typeface="Tahoma"/>
              </a:rPr>
              <a:t>competitiva</a:t>
            </a:r>
          </a:p>
          <a:p>
            <a:pPr marR="100335"/>
            <a:endParaRPr sz="1200" dirty="0">
              <a:latin typeface="Tahoma"/>
              <a:cs typeface="Tahoma"/>
            </a:endParaRPr>
          </a:p>
        </p:txBody>
      </p:sp>
      <p:sp>
        <p:nvSpPr>
          <p:cNvPr id="7" name="object 7"/>
          <p:cNvSpPr txBox="1"/>
          <p:nvPr/>
        </p:nvSpPr>
        <p:spPr>
          <a:xfrm>
            <a:off x="685800" y="2372958"/>
            <a:ext cx="2650067" cy="3329309"/>
          </a:xfrm>
          <a:prstGeom prst="rect">
            <a:avLst/>
          </a:prstGeom>
          <a:solidFill>
            <a:srgbClr val="D1BEF7"/>
          </a:solidFill>
        </p:spPr>
        <p:txBody>
          <a:bodyPr vert="horz" wrap="square" lIns="0" tIns="0" rIns="0" bIns="0" rtlCol="0">
            <a:spAutoFit/>
          </a:bodyPr>
          <a:lstStyle/>
          <a:p>
            <a:pPr>
              <a:lnSpc>
                <a:spcPct val="100000"/>
              </a:lnSpc>
            </a:pPr>
            <a:endParaRPr sz="2267" dirty="0">
              <a:latin typeface="Times New Roman"/>
              <a:cs typeface="Times New Roman"/>
            </a:endParaRPr>
          </a:p>
          <a:p>
            <a:pPr>
              <a:lnSpc>
                <a:spcPct val="100000"/>
              </a:lnSpc>
            </a:pPr>
            <a:endParaRPr sz="2267" dirty="0">
              <a:latin typeface="Times New Roman"/>
              <a:cs typeface="Times New Roman"/>
            </a:endParaRPr>
          </a:p>
          <a:p>
            <a:pPr marL="782359">
              <a:spcBef>
                <a:spcPts val="1413"/>
              </a:spcBef>
            </a:pPr>
            <a:r>
              <a:rPr lang="ca-ES" sz="1667" b="1" spc="-7" noProof="1">
                <a:solidFill>
                  <a:srgbClr val="5B5B5B"/>
                </a:solidFill>
                <a:latin typeface="Tahoma"/>
                <a:cs typeface="Tahoma"/>
              </a:rPr>
              <a:t>Habitatge</a:t>
            </a:r>
            <a:endParaRPr lang="ca-ES" sz="1667" noProof="1">
              <a:latin typeface="Tahoma"/>
              <a:cs typeface="Tahoma"/>
            </a:endParaRPr>
          </a:p>
          <a:p>
            <a:pPr>
              <a:lnSpc>
                <a:spcPct val="100000"/>
              </a:lnSpc>
            </a:pPr>
            <a:endParaRPr lang="ca-ES" sz="1200" b="1" spc="-7" noProof="1">
              <a:solidFill>
                <a:srgbClr val="5B5B5B"/>
              </a:solidFill>
              <a:latin typeface="Tahoma"/>
              <a:cs typeface="Tahoma"/>
            </a:endParaRPr>
          </a:p>
          <a:p>
            <a:pPr>
              <a:lnSpc>
                <a:spcPct val="100000"/>
              </a:lnSpc>
            </a:pPr>
            <a:r>
              <a:rPr lang="ca-ES" sz="1200" b="1" spc="-7" noProof="1">
                <a:solidFill>
                  <a:srgbClr val="5B5B5B"/>
                </a:solidFill>
                <a:latin typeface="Tahoma"/>
                <a:cs typeface="Tahoma"/>
              </a:rPr>
              <a:t>                 Observatori </a:t>
            </a:r>
          </a:p>
          <a:p>
            <a:pPr>
              <a:lnSpc>
                <a:spcPct val="100000"/>
              </a:lnSpc>
            </a:pPr>
            <a:r>
              <a:rPr lang="ca-ES" sz="1200" b="1" spc="-7" noProof="1">
                <a:solidFill>
                  <a:srgbClr val="5B5B5B"/>
                </a:solidFill>
                <a:latin typeface="Tahoma"/>
                <a:cs typeface="Tahoma"/>
              </a:rPr>
              <a:t>                 Metropolità</a:t>
            </a:r>
            <a:r>
              <a:rPr lang="ca-ES" sz="1200" b="1" spc="333" noProof="1">
                <a:solidFill>
                  <a:srgbClr val="5B5B5B"/>
                </a:solidFill>
                <a:latin typeface="Tahoma"/>
                <a:cs typeface="Tahoma"/>
              </a:rPr>
              <a:t> </a:t>
            </a:r>
          </a:p>
          <a:p>
            <a:pPr>
              <a:lnSpc>
                <a:spcPct val="100000"/>
              </a:lnSpc>
            </a:pPr>
            <a:r>
              <a:rPr lang="ca-ES" sz="1200" b="1" noProof="1">
                <a:solidFill>
                  <a:srgbClr val="5B5B5B"/>
                </a:solidFill>
                <a:latin typeface="Tahoma"/>
                <a:cs typeface="Tahoma"/>
              </a:rPr>
              <a:t>                de</a:t>
            </a:r>
            <a:r>
              <a:rPr lang="ca-ES" sz="1200" b="1" spc="3" noProof="1">
                <a:solidFill>
                  <a:srgbClr val="5B5B5B"/>
                </a:solidFill>
                <a:latin typeface="Tahoma"/>
                <a:cs typeface="Tahoma"/>
              </a:rPr>
              <a:t> </a:t>
            </a:r>
            <a:r>
              <a:rPr lang="ca-ES" sz="1200" b="1" spc="-7" noProof="1">
                <a:solidFill>
                  <a:srgbClr val="5B5B5B"/>
                </a:solidFill>
                <a:latin typeface="Tahoma"/>
                <a:cs typeface="Tahoma"/>
              </a:rPr>
              <a:t>l’Habitatge</a:t>
            </a:r>
          </a:p>
          <a:p>
            <a:pPr marL="782359">
              <a:spcBef>
                <a:spcPts val="1413"/>
              </a:spcBef>
            </a:pPr>
            <a:endParaRPr lang="ca-ES" sz="1200" dirty="0">
              <a:latin typeface="Tahoma"/>
              <a:cs typeface="Tahoma"/>
            </a:endParaRPr>
          </a:p>
          <a:p>
            <a:pPr marL="782359">
              <a:spcBef>
                <a:spcPts val="1413"/>
              </a:spcBef>
            </a:pPr>
            <a:endParaRPr lang="ca-ES" sz="1200" dirty="0">
              <a:latin typeface="Tahoma"/>
              <a:cs typeface="Tahoma"/>
            </a:endParaRPr>
          </a:p>
          <a:p>
            <a:pPr marL="782359">
              <a:spcBef>
                <a:spcPts val="1413"/>
              </a:spcBef>
            </a:pPr>
            <a:endParaRPr lang="ca-ES" sz="1200" dirty="0">
              <a:latin typeface="Tahoma"/>
              <a:cs typeface="Tahoma"/>
            </a:endParaRPr>
          </a:p>
          <a:p>
            <a:pPr marL="782359">
              <a:spcBef>
                <a:spcPts val="1413"/>
              </a:spcBef>
            </a:pPr>
            <a:endParaRPr sz="1200" dirty="0">
              <a:latin typeface="Tahoma"/>
              <a:cs typeface="Tahoma"/>
            </a:endParaRPr>
          </a:p>
        </p:txBody>
      </p:sp>
      <p:sp>
        <p:nvSpPr>
          <p:cNvPr id="8" name="object 8"/>
          <p:cNvSpPr txBox="1"/>
          <p:nvPr/>
        </p:nvSpPr>
        <p:spPr>
          <a:xfrm>
            <a:off x="3399300" y="2372959"/>
            <a:ext cx="3814233" cy="3286498"/>
          </a:xfrm>
          <a:prstGeom prst="rect">
            <a:avLst/>
          </a:prstGeom>
          <a:solidFill>
            <a:srgbClr val="DDD5EB"/>
          </a:solidFill>
        </p:spPr>
        <p:txBody>
          <a:bodyPr vert="horz" wrap="square" lIns="0" tIns="116417" rIns="0" bIns="0" rtlCol="0">
            <a:spAutoFit/>
          </a:bodyPr>
          <a:lstStyle/>
          <a:p>
            <a:pPr>
              <a:spcBef>
                <a:spcPts val="917"/>
              </a:spcBef>
            </a:pPr>
            <a:r>
              <a:rPr lang="ca-ES" sz="933" b="1" dirty="0">
                <a:solidFill>
                  <a:srgbClr val="5B5B5B"/>
                </a:solidFill>
                <a:uFill>
                  <a:solidFill>
                    <a:srgbClr val="5B5B5B"/>
                  </a:solidFill>
                </a:uFill>
                <a:latin typeface="Tahoma"/>
                <a:cs typeface="Tahoma"/>
              </a:rPr>
              <a:t>  </a:t>
            </a:r>
            <a:r>
              <a:rPr sz="933" b="1" dirty="0">
                <a:solidFill>
                  <a:srgbClr val="5B5B5B"/>
                </a:solidFill>
                <a:uFill>
                  <a:solidFill>
                    <a:srgbClr val="5B5B5B"/>
                  </a:solidFill>
                </a:uFill>
                <a:latin typeface="Tahoma"/>
                <a:cs typeface="Tahoma"/>
              </a:rPr>
              <a:t>Sistema</a:t>
            </a:r>
            <a:r>
              <a:rPr sz="933" b="1" spc="70" dirty="0">
                <a:solidFill>
                  <a:srgbClr val="5B5B5B"/>
                </a:solidFill>
                <a:uFill>
                  <a:solidFill>
                    <a:srgbClr val="5B5B5B"/>
                  </a:solidFill>
                </a:uFill>
                <a:latin typeface="Tahoma"/>
                <a:cs typeface="Tahoma"/>
              </a:rPr>
              <a:t> </a:t>
            </a:r>
            <a:r>
              <a:rPr lang="ca-ES" sz="933" b="1" noProof="1">
                <a:solidFill>
                  <a:srgbClr val="5B5B5B"/>
                </a:solidFill>
                <a:uFill>
                  <a:solidFill>
                    <a:srgbClr val="5B5B5B"/>
                  </a:solidFill>
                </a:uFill>
                <a:latin typeface="Tahoma"/>
                <a:cs typeface="Tahoma"/>
              </a:rPr>
              <a:t>d’indicadors</a:t>
            </a:r>
            <a:r>
              <a:rPr lang="ca-ES" sz="933" b="1" spc="80" noProof="1">
                <a:solidFill>
                  <a:srgbClr val="5B5B5B"/>
                </a:solidFill>
                <a:uFill>
                  <a:solidFill>
                    <a:srgbClr val="5B5B5B"/>
                  </a:solidFill>
                </a:uFill>
                <a:latin typeface="Tahoma"/>
                <a:cs typeface="Tahoma"/>
              </a:rPr>
              <a:t> </a:t>
            </a:r>
            <a:r>
              <a:rPr lang="ca-ES" sz="933" b="1" spc="-13" noProof="1">
                <a:solidFill>
                  <a:srgbClr val="5B5B5B"/>
                </a:solidFill>
                <a:latin typeface="Tahoma"/>
                <a:cs typeface="Tahoma"/>
              </a:rPr>
              <a:t>(</a:t>
            </a:r>
            <a:r>
              <a:rPr lang="ca-ES" sz="933" b="1" spc="-13" noProof="1">
                <a:solidFill>
                  <a:srgbClr val="5B5B5B"/>
                </a:solidFill>
                <a:uFill>
                  <a:solidFill>
                    <a:srgbClr val="5B5B5B"/>
                  </a:solidFill>
                </a:uFill>
                <a:latin typeface="Tahoma"/>
                <a:cs typeface="Tahoma"/>
              </a:rPr>
              <a:t>SI)</a:t>
            </a:r>
            <a:endParaRPr lang="ca-ES" sz="933" noProof="1">
              <a:latin typeface="Tahoma"/>
              <a:cs typeface="Tahoma"/>
            </a:endParaRPr>
          </a:p>
          <a:p>
            <a:pPr>
              <a:spcBef>
                <a:spcPts val="180"/>
              </a:spcBef>
              <a:tabLst>
                <a:tab pos="132510" algn="l"/>
              </a:tabLst>
            </a:pPr>
            <a:r>
              <a:rPr lang="ca-ES" sz="933" noProof="1">
                <a:solidFill>
                  <a:srgbClr val="5B5B5B"/>
                </a:solidFill>
                <a:latin typeface="Tahoma"/>
                <a:cs typeface="Tahoma"/>
              </a:rPr>
              <a:t>  - Actualització</a:t>
            </a:r>
            <a:r>
              <a:rPr lang="ca-ES" sz="933" spc="33" noProof="1">
                <a:solidFill>
                  <a:srgbClr val="5B5B5B"/>
                </a:solidFill>
                <a:latin typeface="Tahoma"/>
                <a:cs typeface="Tahoma"/>
              </a:rPr>
              <a:t> </a:t>
            </a:r>
            <a:r>
              <a:rPr lang="ca-ES" sz="933" spc="37" noProof="1">
                <a:solidFill>
                  <a:srgbClr val="5B5B5B"/>
                </a:solidFill>
                <a:latin typeface="Tahoma"/>
                <a:cs typeface="Tahoma"/>
              </a:rPr>
              <a:t>de</a:t>
            </a:r>
            <a:r>
              <a:rPr lang="ca-ES" sz="933" spc="33" noProof="1">
                <a:solidFill>
                  <a:srgbClr val="5B5B5B"/>
                </a:solidFill>
                <a:latin typeface="Tahoma"/>
                <a:cs typeface="Tahoma"/>
              </a:rPr>
              <a:t> dades </a:t>
            </a:r>
            <a:r>
              <a:rPr lang="ca-ES" sz="933" noProof="1">
                <a:solidFill>
                  <a:srgbClr val="5B5B5B"/>
                </a:solidFill>
                <a:latin typeface="Tahoma"/>
                <a:cs typeface="Tahoma"/>
              </a:rPr>
              <a:t>al</a:t>
            </a:r>
            <a:r>
              <a:rPr lang="ca-ES" sz="933" spc="33" noProof="1">
                <a:solidFill>
                  <a:srgbClr val="5B5B5B"/>
                </a:solidFill>
                <a:latin typeface="Tahoma"/>
                <a:cs typeface="Tahoma"/>
              </a:rPr>
              <a:t> </a:t>
            </a:r>
            <a:r>
              <a:rPr lang="ca-ES" sz="933" spc="-13" noProof="1">
                <a:solidFill>
                  <a:srgbClr val="5B5B5B"/>
                </a:solidFill>
                <a:latin typeface="Tahoma"/>
                <a:cs typeface="Tahoma"/>
              </a:rPr>
              <a:t>visor</a:t>
            </a:r>
            <a:endParaRPr lang="ca-ES" sz="933" noProof="1">
              <a:latin typeface="Tahoma"/>
              <a:cs typeface="Tahoma"/>
            </a:endParaRPr>
          </a:p>
          <a:p>
            <a:pPr marR="1522806">
              <a:tabLst>
                <a:tab pos="132510" algn="l"/>
              </a:tabLst>
            </a:pPr>
            <a:r>
              <a:rPr lang="ca-ES" sz="933" noProof="1">
                <a:solidFill>
                  <a:srgbClr val="5B5B5B"/>
                </a:solidFill>
                <a:latin typeface="Tahoma"/>
                <a:cs typeface="Tahoma"/>
              </a:rPr>
              <a:t>  - L’Habitatge a la metròpoli de BCN 2022</a:t>
            </a:r>
          </a:p>
          <a:p>
            <a:pPr marR="1522806">
              <a:tabLst>
                <a:tab pos="132510" algn="l"/>
              </a:tabLst>
            </a:pPr>
            <a:endParaRPr lang="ca-ES" sz="800" noProof="1">
              <a:latin typeface="Tahoma"/>
              <a:cs typeface="Tahoma"/>
            </a:endParaRPr>
          </a:p>
          <a:p>
            <a:pPr algn="l"/>
            <a:r>
              <a:rPr lang="ca-ES" sz="933" b="1" noProof="1">
                <a:solidFill>
                  <a:srgbClr val="5B5B5B"/>
                </a:solidFill>
                <a:uFill>
                  <a:solidFill>
                    <a:srgbClr val="5B5B5B"/>
                  </a:solidFill>
                </a:uFill>
                <a:latin typeface="Tahoma"/>
                <a:cs typeface="Tahoma"/>
              </a:rPr>
              <a:t>  Pro</a:t>
            </a:r>
            <a:r>
              <a:rPr lang="ca-ES" sz="933" b="1" noProof="1">
                <a:solidFill>
                  <a:srgbClr val="5B5B5B"/>
                </a:solidFill>
                <a:latin typeface="Tahoma"/>
                <a:cs typeface="Tahoma"/>
              </a:rPr>
              <a:t>g</a:t>
            </a:r>
            <a:r>
              <a:rPr lang="ca-ES" sz="933" b="1" noProof="1">
                <a:solidFill>
                  <a:srgbClr val="5B5B5B"/>
                </a:solidFill>
                <a:uFill>
                  <a:solidFill>
                    <a:srgbClr val="5B5B5B"/>
                  </a:solidFill>
                </a:uFill>
                <a:latin typeface="Tahoma"/>
                <a:cs typeface="Tahoma"/>
              </a:rPr>
              <a:t>rama</a:t>
            </a:r>
            <a:r>
              <a:rPr lang="ca-ES" sz="933" b="1" spc="57" noProof="1">
                <a:solidFill>
                  <a:srgbClr val="5B5B5B"/>
                </a:solidFill>
                <a:uFill>
                  <a:solidFill>
                    <a:srgbClr val="5B5B5B"/>
                  </a:solidFill>
                </a:uFill>
                <a:latin typeface="Tahoma"/>
                <a:cs typeface="Tahoma"/>
              </a:rPr>
              <a:t> </a:t>
            </a:r>
            <a:r>
              <a:rPr lang="ca-ES" sz="933" b="1" noProof="1">
                <a:solidFill>
                  <a:srgbClr val="5B5B5B"/>
                </a:solidFill>
                <a:uFill>
                  <a:solidFill>
                    <a:srgbClr val="5B5B5B"/>
                  </a:solidFill>
                </a:uFill>
                <a:latin typeface="Tahoma"/>
                <a:cs typeface="Tahoma"/>
              </a:rPr>
              <a:t>de</a:t>
            </a:r>
            <a:r>
              <a:rPr lang="ca-ES" sz="933" b="1" spc="57" noProof="1">
                <a:solidFill>
                  <a:srgbClr val="5B5B5B"/>
                </a:solidFill>
                <a:uFill>
                  <a:solidFill>
                    <a:srgbClr val="5B5B5B"/>
                  </a:solidFill>
                </a:uFill>
                <a:latin typeface="Tahoma"/>
                <a:cs typeface="Tahoma"/>
              </a:rPr>
              <a:t> </a:t>
            </a:r>
            <a:r>
              <a:rPr lang="ca-ES" sz="933" b="1" noProof="1">
                <a:solidFill>
                  <a:srgbClr val="5B5B5B"/>
                </a:solidFill>
                <a:uFill>
                  <a:solidFill>
                    <a:srgbClr val="5B5B5B"/>
                  </a:solidFill>
                </a:uFill>
                <a:latin typeface="Tahoma"/>
                <a:cs typeface="Tahoma"/>
              </a:rPr>
              <a:t>laboratoris </a:t>
            </a:r>
            <a:endParaRPr lang="ca-ES" sz="933" noProof="1">
              <a:latin typeface="Tahoma"/>
              <a:cs typeface="Tahoma"/>
            </a:endParaRPr>
          </a:p>
          <a:p>
            <a:pPr>
              <a:spcBef>
                <a:spcPts val="180"/>
              </a:spcBef>
              <a:tabLst>
                <a:tab pos="132510" algn="l"/>
              </a:tabLst>
            </a:pPr>
            <a:r>
              <a:rPr lang="ca-ES" sz="933" noProof="1">
                <a:solidFill>
                  <a:srgbClr val="5B5B5B"/>
                </a:solidFill>
                <a:latin typeface="Tahoma"/>
                <a:cs typeface="Tahoma"/>
              </a:rPr>
              <a:t>  - Estructura i concentració de la propietat d'habitatge. Barcelona </a:t>
            </a:r>
          </a:p>
          <a:p>
            <a:pPr>
              <a:spcBef>
                <a:spcPts val="180"/>
              </a:spcBef>
              <a:tabLst>
                <a:tab pos="132510" algn="l"/>
              </a:tabLst>
            </a:pPr>
            <a:r>
              <a:rPr lang="ca-ES" sz="933" noProof="1">
                <a:solidFill>
                  <a:srgbClr val="5B5B5B"/>
                </a:solidFill>
                <a:latin typeface="Tahoma"/>
                <a:cs typeface="Tahoma"/>
              </a:rPr>
              <a:t>  - Estructura i concentració del parc d’habitatges en lloguer.</a:t>
            </a:r>
          </a:p>
          <a:p>
            <a:pPr>
              <a:spcBef>
                <a:spcPts val="180"/>
              </a:spcBef>
              <a:tabLst>
                <a:tab pos="132510" algn="l"/>
              </a:tabLst>
            </a:pPr>
            <a:r>
              <a:rPr lang="ca-ES" sz="933" noProof="1">
                <a:solidFill>
                  <a:srgbClr val="5B5B5B"/>
                </a:solidFill>
                <a:latin typeface="Tahoma"/>
                <a:cs typeface="Tahoma"/>
              </a:rPr>
              <a:t> 	 Demarcació de Barcelona </a:t>
            </a:r>
          </a:p>
          <a:p>
            <a:pPr>
              <a:spcBef>
                <a:spcPts val="180"/>
              </a:spcBef>
              <a:tabLst>
                <a:tab pos="132510" algn="l"/>
              </a:tabLst>
            </a:pPr>
            <a:r>
              <a:rPr lang="ca-ES" sz="933" noProof="1">
                <a:solidFill>
                  <a:srgbClr val="5B5B5B"/>
                </a:solidFill>
                <a:latin typeface="Tahoma"/>
                <a:cs typeface="Tahoma"/>
              </a:rPr>
              <a:t>  - Oferta i demanda de lloguer a Catalunya. Portals immobiliaris:</a:t>
            </a:r>
          </a:p>
          <a:p>
            <a:pPr>
              <a:spcBef>
                <a:spcPts val="180"/>
              </a:spcBef>
              <a:tabLst>
                <a:tab pos="132510" algn="l"/>
              </a:tabLst>
            </a:pPr>
            <a:r>
              <a:rPr lang="ca-ES" sz="933" noProof="1">
                <a:solidFill>
                  <a:srgbClr val="5B5B5B"/>
                </a:solidFill>
                <a:latin typeface="Tahoma"/>
                <a:cs typeface="Tahoma"/>
              </a:rPr>
              <a:t> 	 informes trimestrals</a:t>
            </a:r>
          </a:p>
          <a:p>
            <a:pPr marR="251049">
              <a:tabLst>
                <a:tab pos="132510" algn="l"/>
              </a:tabLst>
            </a:pPr>
            <a:r>
              <a:rPr lang="ca-ES" sz="933" noProof="1">
                <a:solidFill>
                  <a:srgbClr val="5B5B5B"/>
                </a:solidFill>
                <a:latin typeface="Tahoma"/>
                <a:cs typeface="Tahoma"/>
              </a:rPr>
              <a:t>  - Estratègies i potencial rehabilitació finques de propietat  única</a:t>
            </a:r>
          </a:p>
          <a:p>
            <a:pPr marR="254013">
              <a:tabLst>
                <a:tab pos="132510" algn="l"/>
              </a:tabLst>
            </a:pPr>
            <a:r>
              <a:rPr lang="ca-ES" sz="933" noProof="1">
                <a:solidFill>
                  <a:srgbClr val="5B5B5B"/>
                </a:solidFill>
                <a:latin typeface="Tahoma"/>
                <a:cs typeface="Tahoma"/>
              </a:rPr>
              <a:t>  - Mobilitat Residencial a la metròpoli de Barcelona</a:t>
            </a:r>
          </a:p>
          <a:p>
            <a:pPr marR="329370">
              <a:tabLst>
                <a:tab pos="132510" algn="l"/>
              </a:tabLst>
            </a:pPr>
            <a:r>
              <a:rPr lang="ca-ES" sz="933" noProof="1">
                <a:solidFill>
                  <a:srgbClr val="5B5B5B"/>
                </a:solidFill>
                <a:latin typeface="Tahoma"/>
                <a:cs typeface="Tahoma"/>
              </a:rPr>
              <a:t>  - Buidatge d’habitatge per efecte de la mortalitat. </a:t>
            </a:r>
          </a:p>
          <a:p>
            <a:pPr marR="1046956">
              <a:tabLst>
                <a:tab pos="132510" algn="l"/>
              </a:tabLst>
            </a:pPr>
            <a:r>
              <a:rPr lang="ca-ES" sz="933" noProof="1">
                <a:solidFill>
                  <a:srgbClr val="5B5B5B"/>
                </a:solidFill>
                <a:latin typeface="Tahoma"/>
                <a:cs typeface="Tahoma"/>
              </a:rPr>
              <a:t>  - Habitatge i gènere</a:t>
            </a:r>
          </a:p>
          <a:p>
            <a:pPr marR="1046956">
              <a:tabLst>
                <a:tab pos="132510" algn="l"/>
              </a:tabLst>
            </a:pPr>
            <a:r>
              <a:rPr lang="ca-ES" sz="933" noProof="1">
                <a:solidFill>
                  <a:srgbClr val="5B5B5B"/>
                </a:solidFill>
                <a:latin typeface="Tahoma"/>
                <a:cs typeface="Tahoma"/>
              </a:rPr>
              <a:t>  - Les característiques dels contractes de lloguer a</a:t>
            </a:r>
          </a:p>
          <a:p>
            <a:pPr marR="1046956">
              <a:tabLst>
                <a:tab pos="132510" algn="l"/>
              </a:tabLst>
            </a:pPr>
            <a:r>
              <a:rPr lang="ca-ES" sz="933" noProof="1">
                <a:solidFill>
                  <a:srgbClr val="5B5B5B"/>
                </a:solidFill>
                <a:latin typeface="Tahoma"/>
                <a:cs typeface="Tahoma"/>
              </a:rPr>
              <a:t>  	 la metrópoli de Barcelona</a:t>
            </a:r>
          </a:p>
          <a:p>
            <a:pPr marR="1046956">
              <a:tabLst>
                <a:tab pos="132510" algn="l"/>
              </a:tabLst>
            </a:pPr>
            <a:r>
              <a:rPr lang="ca-ES" sz="933" noProof="1">
                <a:solidFill>
                  <a:srgbClr val="5B5B5B"/>
                </a:solidFill>
                <a:latin typeface="Tahoma"/>
                <a:cs typeface="Tahoma"/>
              </a:rPr>
              <a:t>  - El lloguer de temporada</a:t>
            </a:r>
          </a:p>
          <a:p>
            <a:pPr marR="1046956">
              <a:tabLst>
                <a:tab pos="132510" algn="l"/>
              </a:tabLst>
            </a:pPr>
            <a:r>
              <a:rPr lang="ca-ES" sz="933" noProof="1">
                <a:solidFill>
                  <a:srgbClr val="5B5B5B"/>
                </a:solidFill>
                <a:latin typeface="Tahoma"/>
                <a:cs typeface="Tahoma"/>
              </a:rPr>
              <a:t>  - Mapa d’agents d’habitatge social a la Demarcació     	de Barcelona</a:t>
            </a:r>
          </a:p>
          <a:p>
            <a:pPr marR="1046956">
              <a:tabLst>
                <a:tab pos="132510" algn="l"/>
              </a:tabLst>
            </a:pPr>
            <a:r>
              <a:rPr lang="ca-ES" sz="933" noProof="1">
                <a:solidFill>
                  <a:srgbClr val="5B5B5B"/>
                </a:solidFill>
                <a:latin typeface="Tahoma"/>
                <a:cs typeface="Tahoma"/>
              </a:rPr>
              <a:t>  - Enquesta de demanda d’habitatge a Catalunya</a:t>
            </a:r>
          </a:p>
          <a:p>
            <a:pPr marR="1046956">
              <a:tabLst>
                <a:tab pos="132510" algn="l"/>
              </a:tabLst>
            </a:pPr>
            <a:endParaRPr lang="es-ES" sz="1067" spc="-7" dirty="0">
              <a:solidFill>
                <a:srgbClr val="5B5B5B"/>
              </a:solidFill>
              <a:latin typeface="Tahoma"/>
              <a:cs typeface="Tahoma"/>
            </a:endParaRPr>
          </a:p>
        </p:txBody>
      </p:sp>
      <p:sp>
        <p:nvSpPr>
          <p:cNvPr id="9" name="object 9"/>
          <p:cNvSpPr txBox="1"/>
          <p:nvPr/>
        </p:nvSpPr>
        <p:spPr>
          <a:xfrm>
            <a:off x="7276974" y="2372959"/>
            <a:ext cx="2369397" cy="3286800"/>
          </a:xfrm>
          <a:prstGeom prst="rect">
            <a:avLst/>
          </a:prstGeom>
          <a:solidFill>
            <a:srgbClr val="DDD5EB"/>
          </a:solidFill>
        </p:spPr>
        <p:txBody>
          <a:bodyPr vert="horz" wrap="square" lIns="0" tIns="0" rIns="0" bIns="0" rtlCol="0">
            <a:spAutoFit/>
          </a:bodyPr>
          <a:lstStyle/>
          <a:p>
            <a:pPr>
              <a:lnSpc>
                <a:spcPct val="100000"/>
              </a:lnSpc>
            </a:pPr>
            <a:endParaRPr sz="1267" dirty="0">
              <a:latin typeface="Times New Roman"/>
              <a:cs typeface="Times New Roman"/>
            </a:endParaRPr>
          </a:p>
          <a:p>
            <a:pPr>
              <a:lnSpc>
                <a:spcPct val="100000"/>
              </a:lnSpc>
            </a:pPr>
            <a:endParaRPr lang="ca-ES" sz="1067" noProof="1">
              <a:latin typeface="Times New Roman"/>
              <a:cs typeface="Times New Roman"/>
            </a:endParaRPr>
          </a:p>
          <a:p>
            <a:pPr marL="63080" marR="384406">
              <a:lnSpc>
                <a:spcPct val="116100"/>
              </a:lnSpc>
              <a:spcBef>
                <a:spcPts val="3"/>
              </a:spcBef>
            </a:pPr>
            <a:r>
              <a:rPr lang="ca-ES" sz="933" b="1" u="sng" noProof="1">
                <a:solidFill>
                  <a:srgbClr val="5B5B5B"/>
                </a:solidFill>
                <a:uFill>
                  <a:solidFill>
                    <a:srgbClr val="5B5B5B"/>
                  </a:solidFill>
                </a:uFill>
                <a:latin typeface="Tahoma"/>
                <a:cs typeface="Tahoma"/>
              </a:rPr>
              <a:t>Pro</a:t>
            </a:r>
            <a:r>
              <a:rPr lang="ca-ES" sz="933" b="1" noProof="1">
                <a:solidFill>
                  <a:srgbClr val="5B5B5B"/>
                </a:solidFill>
                <a:latin typeface="Tahoma"/>
                <a:cs typeface="Tahoma"/>
              </a:rPr>
              <a:t>g</a:t>
            </a:r>
            <a:r>
              <a:rPr lang="ca-ES" sz="933" b="1" u="sng" noProof="1">
                <a:solidFill>
                  <a:srgbClr val="5B5B5B"/>
                </a:solidFill>
                <a:uFill>
                  <a:solidFill>
                    <a:srgbClr val="5B5B5B"/>
                  </a:solidFill>
                </a:uFill>
                <a:latin typeface="Tahoma"/>
                <a:cs typeface="Tahoma"/>
              </a:rPr>
              <a:t>rama</a:t>
            </a:r>
            <a:r>
              <a:rPr lang="ca-ES" sz="933" b="1" u="sng" spc="67" noProof="1">
                <a:solidFill>
                  <a:srgbClr val="5B5B5B"/>
                </a:solidFill>
                <a:uFill>
                  <a:solidFill>
                    <a:srgbClr val="5B5B5B"/>
                  </a:solidFill>
                </a:uFill>
                <a:latin typeface="Tahoma"/>
                <a:cs typeface="Tahoma"/>
              </a:rPr>
              <a:t> </a:t>
            </a:r>
            <a:r>
              <a:rPr lang="ca-ES" sz="933" b="1" u="sng" noProof="1">
                <a:solidFill>
                  <a:srgbClr val="5B5B5B"/>
                </a:solidFill>
                <a:uFill>
                  <a:solidFill>
                    <a:srgbClr val="5B5B5B"/>
                  </a:solidFill>
                </a:uFill>
                <a:latin typeface="Tahoma"/>
                <a:cs typeface="Tahoma"/>
              </a:rPr>
              <a:t>de</a:t>
            </a:r>
            <a:r>
              <a:rPr lang="ca-ES" sz="933" b="1" u="sng" spc="67" noProof="1">
                <a:solidFill>
                  <a:srgbClr val="5B5B5B"/>
                </a:solidFill>
                <a:uFill>
                  <a:solidFill>
                    <a:srgbClr val="5B5B5B"/>
                  </a:solidFill>
                </a:uFill>
                <a:latin typeface="Tahoma"/>
                <a:cs typeface="Tahoma"/>
              </a:rPr>
              <a:t> </a:t>
            </a:r>
            <a:r>
              <a:rPr lang="ca-ES" sz="933" b="1" u="sng" noProof="1">
                <a:solidFill>
                  <a:srgbClr val="5B5B5B"/>
                </a:solidFill>
                <a:uFill>
                  <a:solidFill>
                    <a:srgbClr val="5B5B5B"/>
                  </a:solidFill>
                </a:uFill>
                <a:latin typeface="Tahoma"/>
                <a:cs typeface="Tahoma"/>
              </a:rPr>
              <a:t>col.laboracions</a:t>
            </a:r>
            <a:r>
              <a:rPr lang="ca-ES" sz="933" b="1" u="sng" spc="70" noProof="1">
                <a:solidFill>
                  <a:srgbClr val="5B5B5B"/>
                </a:solidFill>
                <a:uFill>
                  <a:solidFill>
                    <a:srgbClr val="5B5B5B"/>
                  </a:solidFill>
                </a:uFill>
                <a:latin typeface="Tahoma"/>
                <a:cs typeface="Tahoma"/>
              </a:rPr>
              <a:t> </a:t>
            </a:r>
          </a:p>
          <a:p>
            <a:pPr marL="63080" marR="384406">
              <a:lnSpc>
                <a:spcPct val="116100"/>
              </a:lnSpc>
              <a:spcBef>
                <a:spcPts val="3"/>
              </a:spcBef>
            </a:pPr>
            <a:endParaRPr lang="ca-ES" sz="933" b="1" u="sng" spc="-17" noProof="1">
              <a:solidFill>
                <a:srgbClr val="5B5B5B"/>
              </a:solidFill>
              <a:uFill>
                <a:solidFill>
                  <a:srgbClr val="5B5B5B"/>
                </a:solidFill>
              </a:uFill>
              <a:latin typeface="Tahoma"/>
              <a:cs typeface="Tahoma"/>
            </a:endParaRPr>
          </a:p>
          <a:p>
            <a:pPr marL="124890" marR="92291" indent="-61810">
              <a:lnSpc>
                <a:spcPct val="116100"/>
              </a:lnSpc>
              <a:buChar char="-"/>
              <a:tabLst>
                <a:tab pos="132510" algn="l"/>
              </a:tabLst>
            </a:pPr>
            <a:r>
              <a:rPr lang="ca-ES" sz="933" noProof="1">
                <a:solidFill>
                  <a:srgbClr val="5B5B5B"/>
                </a:solidFill>
                <a:latin typeface="Tahoma"/>
                <a:cs typeface="Tahoma"/>
              </a:rPr>
              <a:t>Simulador de rehabilitació a la ciutat de Barcelona (Aj. Barcelona)</a:t>
            </a:r>
          </a:p>
          <a:p>
            <a:pPr marL="124890" marR="92291" indent="-61810">
              <a:lnSpc>
                <a:spcPct val="116100"/>
              </a:lnSpc>
              <a:buChar char="-"/>
              <a:tabLst>
                <a:tab pos="132510" algn="l"/>
              </a:tabLst>
            </a:pPr>
            <a:r>
              <a:rPr lang="ca-ES" sz="933" noProof="1">
                <a:solidFill>
                  <a:srgbClr val="5B5B5B"/>
                </a:solidFill>
                <a:latin typeface="Tahoma"/>
                <a:cs typeface="Tahoma"/>
              </a:rPr>
              <a:t>Rehabilitació d’habitatge a Barcelona i Fons Next Generation. Avaluació. </a:t>
            </a:r>
            <a:endParaRPr lang="ca-ES" sz="933" noProof="1">
              <a:latin typeface="Tahoma"/>
              <a:cs typeface="Tahoma"/>
            </a:endParaRPr>
          </a:p>
          <a:p>
            <a:pPr marL="63080" marR="110919">
              <a:lnSpc>
                <a:spcPct val="116100"/>
              </a:lnSpc>
              <a:tabLst>
                <a:tab pos="132510" algn="l"/>
              </a:tabLst>
            </a:pPr>
            <a:r>
              <a:rPr lang="ca-ES" sz="933" noProof="1">
                <a:solidFill>
                  <a:srgbClr val="5B5B5B"/>
                </a:solidFill>
                <a:latin typeface="Tahoma"/>
                <a:cs typeface="Tahoma"/>
              </a:rPr>
              <a:t>- Enquesta internacional sobre habitatge</a:t>
            </a:r>
          </a:p>
          <a:p>
            <a:pPr marL="63080" marR="110919">
              <a:lnSpc>
                <a:spcPct val="116100"/>
              </a:lnSpc>
              <a:tabLst>
                <a:tab pos="132510" algn="l"/>
              </a:tabLst>
            </a:pPr>
            <a:r>
              <a:rPr lang="ca-ES" sz="933" noProof="1">
                <a:solidFill>
                  <a:srgbClr val="5B5B5B"/>
                </a:solidFill>
                <a:latin typeface="Tahoma"/>
                <a:cs typeface="Tahoma"/>
              </a:rPr>
              <a:t>  (Idra)</a:t>
            </a:r>
          </a:p>
          <a:p>
            <a:pPr marL="63080" marR="110919">
              <a:lnSpc>
                <a:spcPct val="116100"/>
              </a:lnSpc>
              <a:tabLst>
                <a:tab pos="132510" algn="l"/>
              </a:tabLst>
            </a:pPr>
            <a:endParaRPr lang="ca-ES" sz="933" dirty="0">
              <a:latin typeface="Tahoma"/>
              <a:cs typeface="Tahoma"/>
            </a:endParaRPr>
          </a:p>
          <a:p>
            <a:pPr marL="63080" marR="110919">
              <a:lnSpc>
                <a:spcPct val="116100"/>
              </a:lnSpc>
              <a:tabLst>
                <a:tab pos="132510" algn="l"/>
              </a:tabLst>
            </a:pPr>
            <a:endParaRPr lang="ca-ES" sz="933" dirty="0">
              <a:latin typeface="Tahoma"/>
              <a:cs typeface="Tahoma"/>
            </a:endParaRPr>
          </a:p>
          <a:p>
            <a:pPr marL="63080" marR="110919">
              <a:lnSpc>
                <a:spcPct val="116100"/>
              </a:lnSpc>
              <a:tabLst>
                <a:tab pos="132510" algn="l"/>
              </a:tabLst>
            </a:pPr>
            <a:endParaRPr lang="ca-ES" sz="933" dirty="0">
              <a:latin typeface="Tahoma"/>
              <a:cs typeface="Tahoma"/>
            </a:endParaRPr>
          </a:p>
          <a:p>
            <a:pPr marL="63080" marR="110919">
              <a:lnSpc>
                <a:spcPct val="116100"/>
              </a:lnSpc>
              <a:tabLst>
                <a:tab pos="132510" algn="l"/>
              </a:tabLst>
            </a:pPr>
            <a:endParaRPr lang="ca-ES" sz="933" dirty="0">
              <a:latin typeface="Tahoma"/>
              <a:cs typeface="Tahoma"/>
            </a:endParaRPr>
          </a:p>
          <a:p>
            <a:pPr marL="63080" marR="110919">
              <a:lnSpc>
                <a:spcPct val="116100"/>
              </a:lnSpc>
              <a:tabLst>
                <a:tab pos="132510" algn="l"/>
              </a:tabLst>
            </a:pPr>
            <a:endParaRPr lang="ca-ES" sz="933" dirty="0">
              <a:latin typeface="Tahoma"/>
              <a:cs typeface="Tahoma"/>
            </a:endParaRPr>
          </a:p>
          <a:p>
            <a:pPr marL="63080" marR="110919">
              <a:lnSpc>
                <a:spcPct val="116100"/>
              </a:lnSpc>
              <a:tabLst>
                <a:tab pos="132510" algn="l"/>
              </a:tabLst>
            </a:pPr>
            <a:endParaRPr lang="ca-ES" sz="933" dirty="0">
              <a:latin typeface="Tahoma"/>
              <a:cs typeface="Tahoma"/>
            </a:endParaRPr>
          </a:p>
          <a:p>
            <a:pPr marL="63080" marR="110919">
              <a:lnSpc>
                <a:spcPct val="116100"/>
              </a:lnSpc>
              <a:tabLst>
                <a:tab pos="132510" algn="l"/>
              </a:tabLst>
            </a:pPr>
            <a:endParaRPr lang="ca-ES" sz="933" dirty="0">
              <a:latin typeface="Tahoma"/>
              <a:cs typeface="Tahoma"/>
            </a:endParaRPr>
          </a:p>
          <a:p>
            <a:pPr marL="63080" marR="110919">
              <a:lnSpc>
                <a:spcPct val="116100"/>
              </a:lnSpc>
              <a:tabLst>
                <a:tab pos="132510" algn="l"/>
              </a:tabLst>
            </a:pPr>
            <a:endParaRPr lang="ca-ES" sz="933" dirty="0">
              <a:latin typeface="Tahoma"/>
              <a:cs typeface="Tahoma"/>
            </a:endParaRPr>
          </a:p>
          <a:p>
            <a:pPr marL="63080" marR="110919">
              <a:lnSpc>
                <a:spcPct val="116100"/>
              </a:lnSpc>
              <a:tabLst>
                <a:tab pos="132510" algn="l"/>
              </a:tabLst>
            </a:pPr>
            <a:endParaRPr lang="ca-ES" sz="933" dirty="0">
              <a:latin typeface="Tahoma"/>
              <a:cs typeface="Tahoma"/>
            </a:endParaRPr>
          </a:p>
          <a:p>
            <a:pPr marL="63080" marR="110919">
              <a:lnSpc>
                <a:spcPct val="116100"/>
              </a:lnSpc>
              <a:tabLst>
                <a:tab pos="132510" algn="l"/>
              </a:tabLst>
            </a:pPr>
            <a:endParaRPr lang="ca-ES" sz="133" dirty="0">
              <a:latin typeface="Tahoma"/>
              <a:cs typeface="Tahoma"/>
            </a:endParaRPr>
          </a:p>
          <a:p>
            <a:pPr marL="63080" marR="110919">
              <a:lnSpc>
                <a:spcPct val="116100"/>
              </a:lnSpc>
              <a:tabLst>
                <a:tab pos="132510" algn="l"/>
              </a:tabLst>
            </a:pPr>
            <a:endParaRPr lang="ca-ES" sz="133" dirty="0">
              <a:latin typeface="Tahoma"/>
              <a:cs typeface="Tahoma"/>
            </a:endParaRPr>
          </a:p>
        </p:txBody>
      </p:sp>
      <p:sp>
        <p:nvSpPr>
          <p:cNvPr id="10" name="object 10"/>
          <p:cNvSpPr txBox="1"/>
          <p:nvPr/>
        </p:nvSpPr>
        <p:spPr>
          <a:xfrm>
            <a:off x="9709779" y="2363189"/>
            <a:ext cx="1766570" cy="3286800"/>
          </a:xfrm>
          <a:prstGeom prst="rect">
            <a:avLst/>
          </a:prstGeom>
          <a:solidFill>
            <a:srgbClr val="DDD5EB"/>
          </a:solidFill>
        </p:spPr>
        <p:txBody>
          <a:bodyPr vert="horz" wrap="square" lIns="0" tIns="0" rIns="0" bIns="0" rtlCol="0">
            <a:spAutoFit/>
          </a:bodyPr>
          <a:lstStyle/>
          <a:p>
            <a:pPr marL="63080" marR="94831">
              <a:lnSpc>
                <a:spcPct val="116100"/>
              </a:lnSpc>
              <a:spcBef>
                <a:spcPts val="760"/>
              </a:spcBef>
              <a:tabLst>
                <a:tab pos="132510" algn="l"/>
              </a:tabLst>
            </a:pPr>
            <a:endParaRPr lang="ca-ES" sz="733" dirty="0">
              <a:latin typeface="Times New Roman"/>
              <a:cs typeface="Times New Roman"/>
            </a:endParaRPr>
          </a:p>
          <a:p>
            <a:pPr marL="63080" marR="94831">
              <a:lnSpc>
                <a:spcPct val="116100"/>
              </a:lnSpc>
              <a:spcBef>
                <a:spcPts val="760"/>
              </a:spcBef>
              <a:tabLst>
                <a:tab pos="132510" algn="l"/>
              </a:tabLst>
            </a:pPr>
            <a:r>
              <a:rPr lang="ca-ES" sz="933" spc="37" noProof="1">
                <a:solidFill>
                  <a:srgbClr val="5B5B5B"/>
                </a:solidFill>
                <a:latin typeface="Tahoma"/>
                <a:cs typeface="Tahoma"/>
              </a:rPr>
              <a:t>GURB</a:t>
            </a:r>
            <a:r>
              <a:rPr lang="ca-ES" sz="933" spc="47" noProof="1">
                <a:solidFill>
                  <a:srgbClr val="5B5B5B"/>
                </a:solidFill>
                <a:latin typeface="Tahoma"/>
                <a:cs typeface="Tahoma"/>
              </a:rPr>
              <a:t> </a:t>
            </a:r>
            <a:r>
              <a:rPr lang="ca-ES" sz="933" noProof="1">
                <a:solidFill>
                  <a:srgbClr val="5B5B5B"/>
                </a:solidFill>
                <a:latin typeface="Tahoma"/>
                <a:cs typeface="Tahoma"/>
              </a:rPr>
              <a:t>(Grup</a:t>
            </a:r>
            <a:r>
              <a:rPr lang="ca-ES" sz="933" spc="47" noProof="1">
                <a:solidFill>
                  <a:srgbClr val="5B5B5B"/>
                </a:solidFill>
                <a:latin typeface="Tahoma"/>
                <a:cs typeface="Tahoma"/>
              </a:rPr>
              <a:t> </a:t>
            </a:r>
            <a:r>
              <a:rPr lang="ca-ES" sz="933" noProof="1">
                <a:solidFill>
                  <a:srgbClr val="5B5B5B"/>
                </a:solidFill>
                <a:latin typeface="Tahoma"/>
                <a:cs typeface="Tahoma"/>
              </a:rPr>
              <a:t>d’Estudis</a:t>
            </a:r>
            <a:r>
              <a:rPr lang="ca-ES" sz="933" spc="47" noProof="1">
                <a:solidFill>
                  <a:srgbClr val="5B5B5B"/>
                </a:solidFill>
                <a:latin typeface="Tahoma"/>
                <a:cs typeface="Tahoma"/>
              </a:rPr>
              <a:t> </a:t>
            </a:r>
            <a:r>
              <a:rPr lang="ca-ES" sz="933" spc="30" noProof="1">
                <a:solidFill>
                  <a:srgbClr val="5B5B5B"/>
                </a:solidFill>
                <a:latin typeface="Tahoma"/>
                <a:cs typeface="Tahoma"/>
              </a:rPr>
              <a:t>sobre </a:t>
            </a:r>
            <a:r>
              <a:rPr lang="ca-ES" sz="933" noProof="1">
                <a:solidFill>
                  <a:srgbClr val="5B5B5B"/>
                </a:solidFill>
                <a:latin typeface="Tahoma"/>
                <a:cs typeface="Tahoma"/>
              </a:rPr>
              <a:t>Energia</a:t>
            </a:r>
            <a:r>
              <a:rPr lang="ca-ES" sz="933" spc="73" noProof="1">
                <a:solidFill>
                  <a:srgbClr val="5B5B5B"/>
                </a:solidFill>
                <a:latin typeface="Tahoma"/>
                <a:cs typeface="Tahoma"/>
              </a:rPr>
              <a:t> </a:t>
            </a:r>
            <a:r>
              <a:rPr lang="ca-ES" sz="933" noProof="1">
                <a:solidFill>
                  <a:srgbClr val="5B5B5B"/>
                </a:solidFill>
                <a:latin typeface="Tahoma"/>
                <a:cs typeface="Tahoma"/>
              </a:rPr>
              <a:t>Territori</a:t>
            </a:r>
            <a:r>
              <a:rPr lang="ca-ES" sz="933" spc="76" noProof="1">
                <a:solidFill>
                  <a:srgbClr val="5B5B5B"/>
                </a:solidFill>
                <a:latin typeface="Tahoma"/>
                <a:cs typeface="Tahoma"/>
              </a:rPr>
              <a:t> </a:t>
            </a:r>
            <a:r>
              <a:rPr lang="ca-ES" sz="933" noProof="1">
                <a:solidFill>
                  <a:srgbClr val="5B5B5B"/>
                </a:solidFill>
                <a:latin typeface="Tahoma"/>
                <a:cs typeface="Tahoma"/>
              </a:rPr>
              <a:t>i</a:t>
            </a:r>
            <a:r>
              <a:rPr lang="ca-ES" sz="933" spc="76" noProof="1">
                <a:solidFill>
                  <a:srgbClr val="5B5B5B"/>
                </a:solidFill>
                <a:latin typeface="Tahoma"/>
                <a:cs typeface="Tahoma"/>
              </a:rPr>
              <a:t> </a:t>
            </a:r>
            <a:r>
              <a:rPr lang="ca-ES" sz="933" spc="-7" noProof="1">
                <a:solidFill>
                  <a:srgbClr val="5B5B5B"/>
                </a:solidFill>
                <a:latin typeface="Tahoma"/>
                <a:cs typeface="Tahoma"/>
              </a:rPr>
              <a:t>Societat). </a:t>
            </a:r>
            <a:r>
              <a:rPr lang="ca-ES" sz="933" spc="47" noProof="1">
                <a:solidFill>
                  <a:srgbClr val="5B5B5B"/>
                </a:solidFill>
                <a:latin typeface="Tahoma"/>
                <a:cs typeface="Tahoma"/>
              </a:rPr>
              <a:t>Grup</a:t>
            </a:r>
            <a:r>
              <a:rPr lang="ca-ES" sz="933" spc="10" noProof="1">
                <a:solidFill>
                  <a:srgbClr val="5B5B5B"/>
                </a:solidFill>
                <a:latin typeface="Tahoma"/>
                <a:cs typeface="Tahoma"/>
              </a:rPr>
              <a:t> </a:t>
            </a:r>
            <a:r>
              <a:rPr lang="ca-ES" sz="933" spc="37" noProof="1">
                <a:solidFill>
                  <a:srgbClr val="5B5B5B"/>
                </a:solidFill>
                <a:latin typeface="Tahoma"/>
                <a:cs typeface="Tahoma"/>
              </a:rPr>
              <a:t>de</a:t>
            </a:r>
            <a:r>
              <a:rPr lang="ca-ES" sz="933" spc="13" noProof="1">
                <a:solidFill>
                  <a:srgbClr val="5B5B5B"/>
                </a:solidFill>
                <a:latin typeface="Tahoma"/>
                <a:cs typeface="Tahoma"/>
              </a:rPr>
              <a:t> </a:t>
            </a:r>
            <a:r>
              <a:rPr lang="ca-ES" sz="933" noProof="1">
                <a:solidFill>
                  <a:srgbClr val="5B5B5B"/>
                </a:solidFill>
                <a:latin typeface="Tahoma"/>
                <a:cs typeface="Tahoma"/>
              </a:rPr>
              <a:t>recerca</a:t>
            </a:r>
            <a:r>
              <a:rPr lang="ca-ES" sz="933" spc="13" noProof="1">
                <a:solidFill>
                  <a:srgbClr val="5B5B5B"/>
                </a:solidFill>
                <a:latin typeface="Tahoma"/>
                <a:cs typeface="Tahoma"/>
              </a:rPr>
              <a:t> </a:t>
            </a:r>
            <a:r>
              <a:rPr lang="ca-ES" sz="933" spc="-7" noProof="1">
                <a:solidFill>
                  <a:srgbClr val="5B5B5B"/>
                </a:solidFill>
                <a:latin typeface="Tahoma"/>
                <a:cs typeface="Tahoma"/>
              </a:rPr>
              <a:t>reconegut SGR-AGAUR</a:t>
            </a:r>
          </a:p>
          <a:p>
            <a:pPr marL="63080" marR="94831">
              <a:lnSpc>
                <a:spcPct val="116100"/>
              </a:lnSpc>
              <a:spcBef>
                <a:spcPts val="760"/>
              </a:spcBef>
              <a:tabLst>
                <a:tab pos="132510" algn="l"/>
              </a:tabLst>
            </a:pPr>
            <a:endParaRPr lang="ca-ES" sz="333" noProof="1">
              <a:latin typeface="Tahoma"/>
              <a:cs typeface="Tahoma"/>
            </a:endParaRPr>
          </a:p>
          <a:p>
            <a:pPr marL="124890" marR="66890" indent="-61810">
              <a:lnSpc>
                <a:spcPct val="116100"/>
              </a:lnSpc>
              <a:buChar char="-"/>
              <a:tabLst>
                <a:tab pos="132510" algn="l"/>
              </a:tabLst>
            </a:pPr>
            <a:endParaRPr lang="ca-ES" sz="933" spc="-7" noProof="1">
              <a:solidFill>
                <a:srgbClr val="5B5B5B"/>
              </a:solidFill>
              <a:latin typeface="Tahoma"/>
              <a:cs typeface="Tahoma"/>
            </a:endParaRPr>
          </a:p>
          <a:p>
            <a:pPr marL="63080" marR="66890">
              <a:lnSpc>
                <a:spcPct val="116100"/>
              </a:lnSpc>
              <a:tabLst>
                <a:tab pos="132510" algn="l"/>
              </a:tabLst>
            </a:pPr>
            <a:r>
              <a:rPr lang="ca-ES" sz="933" noProof="1">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-(Re) pensar las ciudades y la forma urbana: nuevas políticas para recuperar ciudades habitables en línea con la Agenda Urbana (RENEWPOLI) (I+D Estatal</a:t>
            </a:r>
            <a:r>
              <a:rPr lang="ca-ES" sz="933" noProof="1">
                <a:solidFill>
                  <a:srgbClr val="424242"/>
                </a:solidFill>
                <a:latin typeface="Arial" panose="020B0604020202020204" pitchFamily="34" charset="0"/>
              </a:rPr>
              <a:t>)</a:t>
            </a:r>
          </a:p>
          <a:p>
            <a:pPr marL="63080" marR="66890">
              <a:lnSpc>
                <a:spcPct val="116100"/>
              </a:lnSpc>
              <a:tabLst>
                <a:tab pos="132510" algn="l"/>
              </a:tabLst>
            </a:pPr>
            <a:endParaRPr lang="ca-ES" sz="933" i="1" spc="-7" dirty="0">
              <a:solidFill>
                <a:srgbClr val="5B5B5B"/>
              </a:solidFill>
              <a:latin typeface="Tahoma"/>
              <a:cs typeface="Tahoma"/>
            </a:endParaRPr>
          </a:p>
          <a:p>
            <a:pPr marL="63080" marR="66890">
              <a:lnSpc>
                <a:spcPct val="116100"/>
              </a:lnSpc>
              <a:tabLst>
                <a:tab pos="132510" algn="l"/>
              </a:tabLst>
            </a:pPr>
            <a:endParaRPr lang="ca-ES" sz="933" spc="-7" dirty="0">
              <a:solidFill>
                <a:srgbClr val="5B5B5B"/>
              </a:solidFill>
              <a:latin typeface="Tahoma"/>
              <a:cs typeface="Tahoma"/>
            </a:endParaRPr>
          </a:p>
          <a:p>
            <a:pPr marL="63080" marR="66890">
              <a:lnSpc>
                <a:spcPct val="116100"/>
              </a:lnSpc>
              <a:tabLst>
                <a:tab pos="132510" algn="l"/>
              </a:tabLst>
            </a:pPr>
            <a:endParaRPr lang="ca-ES" sz="933" spc="-7" dirty="0">
              <a:solidFill>
                <a:srgbClr val="5B5B5B"/>
              </a:solidFill>
              <a:latin typeface="Tahoma"/>
              <a:cs typeface="Tahoma"/>
            </a:endParaRPr>
          </a:p>
          <a:p>
            <a:pPr marL="63080" marR="66890">
              <a:lnSpc>
                <a:spcPct val="116100"/>
              </a:lnSpc>
              <a:tabLst>
                <a:tab pos="132510" algn="l"/>
              </a:tabLst>
            </a:pPr>
            <a:endParaRPr lang="ca-ES" sz="933" spc="-7" dirty="0">
              <a:solidFill>
                <a:srgbClr val="5B5B5B"/>
              </a:solidFill>
              <a:latin typeface="Tahoma"/>
              <a:cs typeface="Tahoma"/>
            </a:endParaRPr>
          </a:p>
          <a:p>
            <a:pPr marL="63080" marR="66890">
              <a:lnSpc>
                <a:spcPct val="116100"/>
              </a:lnSpc>
              <a:tabLst>
                <a:tab pos="132510" algn="l"/>
              </a:tabLst>
            </a:pPr>
            <a:endParaRPr lang="ca-ES" sz="933" spc="-7" dirty="0">
              <a:solidFill>
                <a:srgbClr val="5B5B5B"/>
              </a:solidFill>
              <a:latin typeface="Tahoma"/>
              <a:cs typeface="Tahoma"/>
            </a:endParaRPr>
          </a:p>
          <a:p>
            <a:pPr marL="63080" marR="66890">
              <a:lnSpc>
                <a:spcPct val="116100"/>
              </a:lnSpc>
              <a:tabLst>
                <a:tab pos="132510" algn="l"/>
              </a:tabLst>
            </a:pPr>
            <a:endParaRPr lang="ca-ES" sz="933" spc="-7" dirty="0">
              <a:solidFill>
                <a:srgbClr val="5B5B5B"/>
              </a:solidFill>
              <a:latin typeface="Tahoma"/>
              <a:cs typeface="Tahoma"/>
            </a:endParaRPr>
          </a:p>
          <a:p>
            <a:pPr marL="63080" marR="66890">
              <a:lnSpc>
                <a:spcPct val="116100"/>
              </a:lnSpc>
              <a:tabLst>
                <a:tab pos="132510" algn="l"/>
              </a:tabLst>
            </a:pPr>
            <a:endParaRPr lang="ca-ES" sz="100" spc="-7" dirty="0">
              <a:solidFill>
                <a:srgbClr val="5B5B5B"/>
              </a:solidFill>
              <a:latin typeface="Tahoma"/>
              <a:cs typeface="Tahoma"/>
            </a:endParaRPr>
          </a:p>
        </p:txBody>
      </p:sp>
      <p:sp>
        <p:nvSpPr>
          <p:cNvPr id="17" name="object 11">
            <a:extLst>
              <a:ext uri="{FF2B5EF4-FFF2-40B4-BE49-F238E27FC236}">
                <a16:creationId xmlns:a16="http://schemas.microsoft.com/office/drawing/2014/main" id="{7CE9C78D-D393-B100-F1E4-3E9925BBA3AC}"/>
              </a:ext>
            </a:extLst>
          </p:cNvPr>
          <p:cNvSpPr txBox="1">
            <a:spLocks noGrp="1"/>
          </p:cNvSpPr>
          <p:nvPr>
            <p:ph type="title"/>
          </p:nvPr>
        </p:nvSpPr>
        <p:spPr>
          <a:xfrm>
            <a:off x="442913" y="184757"/>
            <a:ext cx="8028425" cy="870324"/>
          </a:xfrm>
          <a:prstGeom prst="rect">
            <a:avLst/>
          </a:prstGeom>
        </p:spPr>
        <p:txBody>
          <a:bodyPr vert="horz" wrap="square" lIns="0" tIns="8467" rIns="0" bIns="0" rtlCol="0" anchor="ctr">
            <a:spAutoFit/>
          </a:bodyPr>
          <a:lstStyle/>
          <a:p>
            <a:pPr marL="8467">
              <a:lnSpc>
                <a:spcPct val="100000"/>
              </a:lnSpc>
              <a:spcBef>
                <a:spcPts val="67"/>
              </a:spcBef>
            </a:pPr>
            <a:r>
              <a:rPr b="1" spc="67" dirty="0">
                <a:latin typeface="Atkinson Hyperlegible" pitchFamily="50" charset="0"/>
                <a:ea typeface="Open Sans" panose="020B0606030504020204" pitchFamily="34" charset="0"/>
                <a:cs typeface="Open Sans" panose="020B0606030504020204" pitchFamily="34" charset="0"/>
              </a:rPr>
              <a:t>Recerca</a:t>
            </a:r>
            <a:br>
              <a:rPr lang="es-ES" spc="67" dirty="0">
                <a:latin typeface="Atkinson Hyperlegible" pitchFamily="50" charset="0"/>
                <a:ea typeface="Open Sans" panose="020B0606030504020204" pitchFamily="34" charset="0"/>
                <a:cs typeface="Open Sans" panose="020B0606030504020204" pitchFamily="34" charset="0"/>
              </a:rPr>
            </a:br>
            <a:r>
              <a:rPr lang="es-ES" sz="2400" spc="67" dirty="0" err="1">
                <a:latin typeface="Atkinson Hyperlegible" pitchFamily="50" charset="0"/>
                <a:ea typeface="Open Sans" panose="020B0606030504020204" pitchFamily="34" charset="0"/>
                <a:cs typeface="Open Sans" panose="020B0606030504020204" pitchFamily="34" charset="0"/>
              </a:rPr>
              <a:t>Quadres</a:t>
            </a:r>
            <a:r>
              <a:rPr lang="es-ES" sz="2400" spc="67" dirty="0">
                <a:latin typeface="Atkinson Hyperlegible" pitchFamily="50" charset="0"/>
                <a:ea typeface="Open Sans" panose="020B0606030504020204" pitchFamily="34" charset="0"/>
                <a:cs typeface="Open Sans" panose="020B0606030504020204" pitchFamily="34" charset="0"/>
              </a:rPr>
              <a:t> de Projectes de Recerca 2023</a:t>
            </a:r>
            <a:endParaRPr sz="2400" spc="67" dirty="0">
              <a:latin typeface="Atkinson Hyperlegible" pitchFamily="50" charset="0"/>
              <a:ea typeface="Open Sans" panose="020B0606030504020204" pitchFamily="34" charset="0"/>
              <a:cs typeface="Open Sans" panose="020B0606030504020204" pitchFamily="34" charset="0"/>
            </a:endParaRPr>
          </a:p>
        </p:txBody>
      </p:sp>
      <p:sp>
        <p:nvSpPr>
          <p:cNvPr id="19" name="Marcador de texto 18">
            <a:extLst>
              <a:ext uri="{FF2B5EF4-FFF2-40B4-BE49-F238E27FC236}">
                <a16:creationId xmlns:a16="http://schemas.microsoft.com/office/drawing/2014/main" id="{E8F66594-1A45-5268-C526-24F78905FFDF}"/>
              </a:ext>
            </a:extLst>
          </p:cNvPr>
          <p:cNvSpPr>
            <a:spLocks noGrp="1"/>
          </p:cNvSpPr>
          <p:nvPr>
            <p:ph type="body" sz="quarter" idx="13"/>
          </p:nvPr>
        </p:nvSpPr>
        <p:spPr/>
        <p:txBody>
          <a:bodyPr/>
          <a:lstStyle/>
          <a:p>
            <a:r>
              <a:rPr lang="es-ES" dirty="0"/>
              <a:t>PROJECTES DE RECERCA</a:t>
            </a:r>
          </a:p>
        </p:txBody>
      </p:sp>
      <p:sp>
        <p:nvSpPr>
          <p:cNvPr id="22" name="Marcador de texto 21">
            <a:extLst>
              <a:ext uri="{FF2B5EF4-FFF2-40B4-BE49-F238E27FC236}">
                <a16:creationId xmlns:a16="http://schemas.microsoft.com/office/drawing/2014/main" id="{0839A13B-FDE4-BB78-301F-44C721344071}"/>
              </a:ext>
            </a:extLst>
          </p:cNvPr>
          <p:cNvSpPr>
            <a:spLocks noGrp="1"/>
          </p:cNvSpPr>
          <p:nvPr>
            <p:ph type="body" sz="quarter" idx="23"/>
          </p:nvPr>
        </p:nvSpPr>
        <p:spPr/>
        <p:txBody>
          <a:bodyPr/>
          <a:lstStyle/>
          <a:p>
            <a:pPr marL="0" indent="0">
              <a:buNone/>
            </a:pPr>
            <a:r>
              <a:rPr lang="es-ES" dirty="0"/>
              <a:t>PLA DE </a:t>
            </a:r>
            <a:r>
              <a:rPr lang="es-ES" dirty="0" err="1"/>
              <a:t>TREBALL</a:t>
            </a:r>
            <a:endParaRPr lang="es-ES" dirty="0"/>
          </a:p>
        </p:txBody>
      </p:sp>
      <p:sp>
        <p:nvSpPr>
          <p:cNvPr id="15" name="object 15"/>
          <p:cNvSpPr txBox="1">
            <a:spLocks noGrp="1"/>
          </p:cNvSpPr>
          <p:nvPr>
            <p:ph type="ftr" sz="quarter" idx="4294967295"/>
          </p:nvPr>
        </p:nvSpPr>
        <p:spPr>
          <a:xfrm>
            <a:off x="10567988" y="9448800"/>
            <a:ext cx="1624012" cy="307975"/>
          </a:xfrm>
          <a:prstGeom prst="rect">
            <a:avLst/>
          </a:prstGeom>
        </p:spPr>
        <p:txBody>
          <a:bodyPr vert="horz" wrap="square" lIns="0" tIns="0" rIns="0" bIns="0" rtlCol="0">
            <a:spAutoFit/>
          </a:bodyPr>
          <a:lstStyle>
            <a:defPPr>
              <a:defRPr kern="0"/>
            </a:defPPr>
            <a:lvl1pPr>
              <a:defRPr sz="2000" b="0" i="0">
                <a:solidFill>
                  <a:srgbClr val="F5F5EF"/>
                </a:solidFill>
                <a:latin typeface="Lucida Sans Unicode"/>
                <a:cs typeface="Lucida Sans Unicode"/>
              </a:defRPr>
            </a:lvl1pPr>
          </a:lstStyle>
          <a:p>
            <a:pPr marL="8467">
              <a:spcBef>
                <a:spcPts val="157"/>
              </a:spcBef>
            </a:pPr>
            <a:r>
              <a:rPr lang="es-ES" spc="120"/>
              <a:t>MARÇ</a:t>
            </a:r>
            <a:r>
              <a:rPr lang="es-ES" spc="365"/>
              <a:t> </a:t>
            </a:r>
            <a:r>
              <a:rPr lang="es-ES" spc="-20"/>
              <a:t>2023</a:t>
            </a:r>
            <a:endParaRPr spc="-13" dirty="0"/>
          </a:p>
        </p:txBody>
      </p:sp>
      <p:sp>
        <p:nvSpPr>
          <p:cNvPr id="16" name="object 16"/>
          <p:cNvSpPr txBox="1">
            <a:spLocks noGrp="1"/>
          </p:cNvSpPr>
          <p:nvPr>
            <p:ph type="dt" sz="half" idx="4294967295"/>
          </p:nvPr>
        </p:nvSpPr>
        <p:spPr>
          <a:xfrm>
            <a:off x="0" y="9474200"/>
            <a:ext cx="4164013" cy="307975"/>
          </a:xfrm>
          <a:prstGeom prst="rect">
            <a:avLst/>
          </a:prstGeom>
        </p:spPr>
        <p:txBody>
          <a:bodyPr vert="horz" wrap="square" lIns="0" tIns="0" rIns="0" bIns="0" rtlCol="0">
            <a:spAutoFit/>
          </a:bodyPr>
          <a:lstStyle>
            <a:defPPr>
              <a:defRPr kern="0"/>
            </a:defPPr>
            <a:lvl1pPr>
              <a:defRPr sz="2000" b="0" i="0">
                <a:solidFill>
                  <a:srgbClr val="F5F5EF"/>
                </a:solidFill>
                <a:latin typeface="Lucida Sans Unicode"/>
                <a:cs typeface="Lucida Sans Unicode"/>
              </a:defRPr>
            </a:lvl1pPr>
          </a:lstStyle>
          <a:p>
            <a:pPr marL="8467">
              <a:spcBef>
                <a:spcPts val="157"/>
              </a:spcBef>
            </a:pPr>
            <a:r>
              <a:rPr lang="es-ES" spc="130"/>
              <a:t>PLA</a:t>
            </a:r>
            <a:r>
              <a:rPr lang="es-ES" spc="370"/>
              <a:t> </a:t>
            </a:r>
            <a:r>
              <a:rPr lang="es-ES" spc="105"/>
              <a:t>DE</a:t>
            </a:r>
            <a:r>
              <a:rPr lang="es-ES" spc="370"/>
              <a:t> </a:t>
            </a:r>
            <a:r>
              <a:rPr lang="es-ES" spc="165"/>
              <a:t>TREBALL</a:t>
            </a:r>
            <a:r>
              <a:rPr lang="es-ES" spc="370"/>
              <a:t> </a:t>
            </a:r>
            <a:r>
              <a:rPr lang="es-ES" spc="220"/>
              <a:t>IERMB</a:t>
            </a:r>
            <a:r>
              <a:rPr lang="es-ES" spc="375"/>
              <a:t> </a:t>
            </a:r>
            <a:r>
              <a:rPr lang="es-ES" spc="-20"/>
              <a:t>2023</a:t>
            </a:r>
            <a:endParaRPr spc="-13"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3359381" y="1564364"/>
            <a:ext cx="2610273" cy="946800"/>
          </a:xfrm>
          <a:prstGeom prst="rect">
            <a:avLst/>
          </a:prstGeom>
          <a:solidFill>
            <a:srgbClr val="D1BEF7"/>
          </a:solidFill>
        </p:spPr>
        <p:txBody>
          <a:bodyPr vert="horz" wrap="square" lIns="0" tIns="170180" rIns="0" bIns="0" rtlCol="0">
            <a:spAutoFit/>
          </a:bodyPr>
          <a:lstStyle/>
          <a:p>
            <a:pPr marL="63080" marR="241735">
              <a:lnSpc>
                <a:spcPct val="114599"/>
              </a:lnSpc>
              <a:spcBef>
                <a:spcPts val="1340"/>
              </a:spcBef>
            </a:pPr>
            <a:r>
              <a:rPr sz="1200" b="1" dirty="0">
                <a:solidFill>
                  <a:srgbClr val="5B5B5B"/>
                </a:solidFill>
                <a:latin typeface="Tahoma"/>
                <a:cs typeface="Tahoma"/>
              </a:rPr>
              <a:t>Projectes</a:t>
            </a:r>
            <a:r>
              <a:rPr sz="1200" b="1" spc="70" dirty="0">
                <a:solidFill>
                  <a:srgbClr val="5B5B5B"/>
                </a:solidFill>
                <a:latin typeface="Tahoma"/>
                <a:cs typeface="Tahoma"/>
              </a:rPr>
              <a:t> </a:t>
            </a:r>
            <a:r>
              <a:rPr sz="1200" b="1" dirty="0">
                <a:solidFill>
                  <a:srgbClr val="5B5B5B"/>
                </a:solidFill>
                <a:latin typeface="Tahoma"/>
                <a:cs typeface="Tahoma"/>
              </a:rPr>
              <a:t>de</a:t>
            </a:r>
            <a:r>
              <a:rPr sz="1200" b="1" spc="73" dirty="0">
                <a:solidFill>
                  <a:srgbClr val="5B5B5B"/>
                </a:solidFill>
                <a:latin typeface="Tahoma"/>
                <a:cs typeface="Tahoma"/>
              </a:rPr>
              <a:t> </a:t>
            </a:r>
            <a:r>
              <a:rPr sz="1200" b="1" dirty="0">
                <a:solidFill>
                  <a:srgbClr val="5B5B5B"/>
                </a:solidFill>
                <a:latin typeface="Tahoma"/>
                <a:cs typeface="Tahoma"/>
              </a:rPr>
              <a:t>recerca</a:t>
            </a:r>
            <a:r>
              <a:rPr sz="1200" b="1" spc="70" dirty="0">
                <a:solidFill>
                  <a:srgbClr val="5B5B5B"/>
                </a:solidFill>
                <a:latin typeface="Tahoma"/>
                <a:cs typeface="Tahoma"/>
              </a:rPr>
              <a:t> </a:t>
            </a:r>
            <a:r>
              <a:rPr sz="1200" b="1" spc="-7" dirty="0">
                <a:solidFill>
                  <a:srgbClr val="5B5B5B"/>
                </a:solidFill>
                <a:latin typeface="Tahoma"/>
                <a:cs typeface="Tahoma"/>
              </a:rPr>
              <a:t>aplicada </a:t>
            </a:r>
            <a:r>
              <a:rPr sz="1200" b="1" dirty="0">
                <a:solidFill>
                  <a:srgbClr val="5B5B5B"/>
                </a:solidFill>
                <a:latin typeface="Tahoma"/>
                <a:cs typeface="Tahoma"/>
              </a:rPr>
              <a:t>(Contracte-Programa</a:t>
            </a:r>
            <a:r>
              <a:rPr sz="1200" b="1" spc="87" dirty="0">
                <a:solidFill>
                  <a:srgbClr val="5B5B5B"/>
                </a:solidFill>
                <a:latin typeface="Tahoma"/>
                <a:cs typeface="Tahoma"/>
              </a:rPr>
              <a:t> </a:t>
            </a:r>
            <a:r>
              <a:rPr sz="1200" b="1" spc="-13" dirty="0">
                <a:solidFill>
                  <a:srgbClr val="5B5B5B"/>
                </a:solidFill>
                <a:latin typeface="Tahoma"/>
                <a:cs typeface="Tahoma"/>
              </a:rPr>
              <a:t>AMB)</a:t>
            </a:r>
            <a:endParaRPr sz="1200" dirty="0">
              <a:latin typeface="Tahoma"/>
              <a:cs typeface="Tahoma"/>
            </a:endParaRPr>
          </a:p>
        </p:txBody>
      </p:sp>
      <p:sp>
        <p:nvSpPr>
          <p:cNvPr id="5" name="object 5"/>
          <p:cNvSpPr txBox="1"/>
          <p:nvPr/>
        </p:nvSpPr>
        <p:spPr>
          <a:xfrm>
            <a:off x="6032961" y="1542615"/>
            <a:ext cx="2610273" cy="946800"/>
          </a:xfrm>
          <a:prstGeom prst="rect">
            <a:avLst/>
          </a:prstGeom>
          <a:solidFill>
            <a:srgbClr val="D1BEF7"/>
          </a:solidFill>
        </p:spPr>
        <p:txBody>
          <a:bodyPr vert="horz" wrap="square" lIns="0" tIns="170180" rIns="0" bIns="0" rtlCol="0">
            <a:spAutoFit/>
          </a:bodyPr>
          <a:lstStyle/>
          <a:p>
            <a:pPr marL="63080" marR="241735">
              <a:lnSpc>
                <a:spcPct val="114599"/>
              </a:lnSpc>
              <a:spcBef>
                <a:spcPts val="1340"/>
              </a:spcBef>
            </a:pPr>
            <a:r>
              <a:rPr sz="1200" b="1" dirty="0">
                <a:solidFill>
                  <a:srgbClr val="5B5B5B"/>
                </a:solidFill>
                <a:latin typeface="Tahoma"/>
                <a:cs typeface="Tahoma"/>
              </a:rPr>
              <a:t>Projectes</a:t>
            </a:r>
            <a:r>
              <a:rPr sz="1200" b="1" spc="70" dirty="0">
                <a:solidFill>
                  <a:srgbClr val="5B5B5B"/>
                </a:solidFill>
                <a:latin typeface="Tahoma"/>
                <a:cs typeface="Tahoma"/>
              </a:rPr>
              <a:t> </a:t>
            </a:r>
            <a:r>
              <a:rPr sz="1200" b="1" dirty="0">
                <a:solidFill>
                  <a:srgbClr val="5B5B5B"/>
                </a:solidFill>
                <a:latin typeface="Tahoma"/>
                <a:cs typeface="Tahoma"/>
              </a:rPr>
              <a:t>de</a:t>
            </a:r>
            <a:r>
              <a:rPr sz="1200" b="1" spc="73" dirty="0">
                <a:solidFill>
                  <a:srgbClr val="5B5B5B"/>
                </a:solidFill>
                <a:latin typeface="Tahoma"/>
                <a:cs typeface="Tahoma"/>
              </a:rPr>
              <a:t> </a:t>
            </a:r>
            <a:r>
              <a:rPr sz="1200" b="1" dirty="0">
                <a:solidFill>
                  <a:srgbClr val="5B5B5B"/>
                </a:solidFill>
                <a:latin typeface="Tahoma"/>
                <a:cs typeface="Tahoma"/>
              </a:rPr>
              <a:t>recerca</a:t>
            </a:r>
            <a:r>
              <a:rPr sz="1200" b="1" spc="70" dirty="0">
                <a:solidFill>
                  <a:srgbClr val="5B5B5B"/>
                </a:solidFill>
                <a:latin typeface="Tahoma"/>
                <a:cs typeface="Tahoma"/>
              </a:rPr>
              <a:t> </a:t>
            </a:r>
            <a:r>
              <a:rPr sz="1200" b="1" spc="-7" dirty="0">
                <a:solidFill>
                  <a:srgbClr val="5B5B5B"/>
                </a:solidFill>
                <a:latin typeface="Tahoma"/>
                <a:cs typeface="Tahoma"/>
              </a:rPr>
              <a:t>aplicada </a:t>
            </a:r>
            <a:r>
              <a:rPr sz="1200" b="1" dirty="0">
                <a:solidFill>
                  <a:srgbClr val="5B5B5B"/>
                </a:solidFill>
                <a:latin typeface="Tahoma"/>
                <a:cs typeface="Tahoma"/>
              </a:rPr>
              <a:t>(Altres</a:t>
            </a:r>
            <a:r>
              <a:rPr sz="1200" b="1" spc="40" dirty="0">
                <a:solidFill>
                  <a:srgbClr val="5B5B5B"/>
                </a:solidFill>
                <a:latin typeface="Tahoma"/>
                <a:cs typeface="Tahoma"/>
              </a:rPr>
              <a:t> </a:t>
            </a:r>
            <a:r>
              <a:rPr sz="1200" b="1" spc="-7" dirty="0">
                <a:solidFill>
                  <a:srgbClr val="5B5B5B"/>
                </a:solidFill>
                <a:latin typeface="Tahoma"/>
                <a:cs typeface="Tahoma"/>
              </a:rPr>
              <a:t>projectes)</a:t>
            </a:r>
            <a:endParaRPr sz="1200" dirty="0">
              <a:latin typeface="Tahoma"/>
              <a:cs typeface="Tahoma"/>
            </a:endParaRPr>
          </a:p>
        </p:txBody>
      </p:sp>
      <p:sp>
        <p:nvSpPr>
          <p:cNvPr id="6" name="object 6"/>
          <p:cNvSpPr txBox="1"/>
          <p:nvPr/>
        </p:nvSpPr>
        <p:spPr>
          <a:xfrm>
            <a:off x="8706541" y="1542615"/>
            <a:ext cx="2610273" cy="945900"/>
          </a:xfrm>
          <a:prstGeom prst="rect">
            <a:avLst/>
          </a:prstGeom>
          <a:solidFill>
            <a:srgbClr val="D1BEF7"/>
          </a:solidFill>
        </p:spPr>
        <p:txBody>
          <a:bodyPr vert="horz" wrap="square" lIns="0" tIns="170180" rIns="0" bIns="0" rtlCol="0">
            <a:spAutoFit/>
          </a:bodyPr>
          <a:lstStyle/>
          <a:p>
            <a:pPr marL="63080" marR="403880">
              <a:lnSpc>
                <a:spcPct val="114599"/>
              </a:lnSpc>
              <a:spcBef>
                <a:spcPts val="1340"/>
              </a:spcBef>
            </a:pPr>
            <a:r>
              <a:rPr lang="ca-ES" sz="1200" b="1" dirty="0">
                <a:solidFill>
                  <a:srgbClr val="5B5B5B"/>
                </a:solidFill>
                <a:latin typeface="Tahoma"/>
                <a:cs typeface="Tahoma"/>
              </a:rPr>
              <a:t> </a:t>
            </a:r>
            <a:r>
              <a:rPr lang="ca-ES" sz="1200" b="1" noProof="1">
                <a:solidFill>
                  <a:srgbClr val="5B5B5B"/>
                </a:solidFill>
                <a:latin typeface="Tahoma"/>
                <a:cs typeface="Tahoma"/>
              </a:rPr>
              <a:t>Recerca</a:t>
            </a:r>
            <a:r>
              <a:rPr lang="ca-ES" sz="1200" b="1" spc="60" noProof="1">
                <a:solidFill>
                  <a:srgbClr val="5B5B5B"/>
                </a:solidFill>
                <a:latin typeface="Tahoma"/>
                <a:cs typeface="Tahoma"/>
              </a:rPr>
              <a:t> </a:t>
            </a:r>
            <a:r>
              <a:rPr lang="ca-ES" sz="1200" b="1" spc="-7" noProof="1">
                <a:solidFill>
                  <a:srgbClr val="5B5B5B"/>
                </a:solidFill>
                <a:latin typeface="Tahoma"/>
                <a:cs typeface="Tahoma"/>
              </a:rPr>
              <a:t>bàsica competitiva</a:t>
            </a:r>
          </a:p>
          <a:p>
            <a:pPr marL="63080" marR="403880">
              <a:lnSpc>
                <a:spcPct val="114599"/>
              </a:lnSpc>
              <a:spcBef>
                <a:spcPts val="1340"/>
              </a:spcBef>
            </a:pPr>
            <a:endParaRPr lang="ca-ES" sz="1200" dirty="0">
              <a:latin typeface="Tahoma"/>
              <a:cs typeface="Tahoma"/>
            </a:endParaRPr>
          </a:p>
          <a:p>
            <a:pPr marL="63080" marR="403880">
              <a:lnSpc>
                <a:spcPct val="114599"/>
              </a:lnSpc>
              <a:spcBef>
                <a:spcPts val="1340"/>
              </a:spcBef>
            </a:pPr>
            <a:endParaRPr lang="ca-ES" sz="100" dirty="0">
              <a:latin typeface="Tahoma"/>
              <a:cs typeface="Tahoma"/>
            </a:endParaRPr>
          </a:p>
        </p:txBody>
      </p:sp>
      <p:sp>
        <p:nvSpPr>
          <p:cNvPr id="7" name="object 7"/>
          <p:cNvSpPr txBox="1"/>
          <p:nvPr/>
        </p:nvSpPr>
        <p:spPr>
          <a:xfrm>
            <a:off x="677452" y="2653248"/>
            <a:ext cx="2610273" cy="2628000"/>
          </a:xfrm>
          <a:prstGeom prst="rect">
            <a:avLst/>
          </a:prstGeom>
          <a:solidFill>
            <a:srgbClr val="D1BEF7"/>
          </a:solidFill>
        </p:spPr>
        <p:txBody>
          <a:bodyPr vert="horz" wrap="square" lIns="0" tIns="0" rIns="0" bIns="0" rtlCol="0">
            <a:spAutoFit/>
          </a:bodyPr>
          <a:lstStyle/>
          <a:p>
            <a:pPr>
              <a:lnSpc>
                <a:spcPct val="100000"/>
              </a:lnSpc>
            </a:pPr>
            <a:endParaRPr sz="2267" dirty="0">
              <a:latin typeface="Times New Roman"/>
              <a:cs typeface="Times New Roman"/>
            </a:endParaRPr>
          </a:p>
          <a:p>
            <a:pPr>
              <a:lnSpc>
                <a:spcPct val="100000"/>
              </a:lnSpc>
            </a:pPr>
            <a:endParaRPr sz="2267" dirty="0">
              <a:latin typeface="Times New Roman"/>
              <a:cs typeface="Times New Roman"/>
            </a:endParaRPr>
          </a:p>
          <a:p>
            <a:pPr marL="423355" marR="253589" indent="354348">
              <a:lnSpc>
                <a:spcPct val="114999"/>
              </a:lnSpc>
              <a:spcBef>
                <a:spcPts val="1870"/>
              </a:spcBef>
            </a:pPr>
            <a:r>
              <a:rPr sz="1667" b="1" spc="-7" dirty="0">
                <a:solidFill>
                  <a:srgbClr val="5B5B5B"/>
                </a:solidFill>
                <a:latin typeface="Tahoma"/>
                <a:cs typeface="Tahoma"/>
              </a:rPr>
              <a:t>Economia </a:t>
            </a:r>
            <a:r>
              <a:rPr sz="1667" b="1" dirty="0">
                <a:solidFill>
                  <a:srgbClr val="5B5B5B"/>
                </a:solidFill>
                <a:latin typeface="Tahoma"/>
                <a:cs typeface="Tahoma"/>
              </a:rPr>
              <a:t>Regional</a:t>
            </a:r>
            <a:r>
              <a:rPr sz="1667" b="1" spc="-20" dirty="0">
                <a:solidFill>
                  <a:srgbClr val="5B5B5B"/>
                </a:solidFill>
                <a:latin typeface="Tahoma"/>
                <a:cs typeface="Tahoma"/>
              </a:rPr>
              <a:t> </a:t>
            </a:r>
            <a:r>
              <a:rPr sz="1667" b="1" spc="33" dirty="0">
                <a:solidFill>
                  <a:srgbClr val="5B5B5B"/>
                </a:solidFill>
                <a:latin typeface="Tahoma"/>
                <a:cs typeface="Tahoma"/>
              </a:rPr>
              <a:t>i</a:t>
            </a:r>
            <a:r>
              <a:rPr sz="1667" b="1" spc="-17" dirty="0">
                <a:solidFill>
                  <a:srgbClr val="5B5B5B"/>
                </a:solidFill>
                <a:latin typeface="Tahoma"/>
                <a:cs typeface="Tahoma"/>
              </a:rPr>
              <a:t> </a:t>
            </a:r>
            <a:r>
              <a:rPr sz="1667" b="1" spc="-7" dirty="0">
                <a:solidFill>
                  <a:srgbClr val="5B5B5B"/>
                </a:solidFill>
                <a:latin typeface="Tahoma"/>
                <a:cs typeface="Tahoma"/>
              </a:rPr>
              <a:t>Urbana</a:t>
            </a:r>
            <a:endParaRPr sz="1667" dirty="0">
              <a:latin typeface="Tahoma"/>
              <a:cs typeface="Tahoma"/>
            </a:endParaRPr>
          </a:p>
        </p:txBody>
      </p:sp>
      <p:sp>
        <p:nvSpPr>
          <p:cNvPr id="8" name="object 8"/>
          <p:cNvSpPr txBox="1"/>
          <p:nvPr/>
        </p:nvSpPr>
        <p:spPr>
          <a:xfrm>
            <a:off x="3359381" y="2635740"/>
            <a:ext cx="2610273" cy="2628900"/>
          </a:xfrm>
          <a:prstGeom prst="rect">
            <a:avLst/>
          </a:prstGeom>
          <a:solidFill>
            <a:srgbClr val="DDD5EB"/>
          </a:solidFill>
        </p:spPr>
        <p:txBody>
          <a:bodyPr vert="horz" wrap="square" lIns="0" tIns="2540" rIns="0" bIns="0" rtlCol="0">
            <a:noAutofit/>
          </a:bodyPr>
          <a:lstStyle/>
          <a:p>
            <a:pPr>
              <a:spcBef>
                <a:spcPts val="20"/>
              </a:spcBef>
            </a:pPr>
            <a:endParaRPr lang="ca-ES" sz="1533" noProof="1">
              <a:latin typeface="Times New Roman"/>
              <a:cs typeface="Times New Roman"/>
            </a:endParaRPr>
          </a:p>
          <a:p>
            <a:pPr marL="63080" marR="77897">
              <a:lnSpc>
                <a:spcPct val="116100"/>
              </a:lnSpc>
              <a:spcBef>
                <a:spcPts val="3"/>
              </a:spcBef>
              <a:buChar char="-"/>
              <a:tabLst>
                <a:tab pos="132510" algn="l"/>
              </a:tabLst>
            </a:pPr>
            <a:r>
              <a:rPr lang="ca-ES" sz="933" noProof="1">
                <a:solidFill>
                  <a:srgbClr val="5B5B5B"/>
                </a:solidFill>
                <a:latin typeface="Tahoma"/>
                <a:cs typeface="Tahoma"/>
              </a:rPr>
              <a:t> Flaix</a:t>
            </a:r>
            <a:r>
              <a:rPr lang="ca-ES" sz="933" spc="100" noProof="1">
                <a:solidFill>
                  <a:srgbClr val="5B5B5B"/>
                </a:solidFill>
                <a:latin typeface="Tahoma"/>
                <a:cs typeface="Tahoma"/>
              </a:rPr>
              <a:t> </a:t>
            </a:r>
            <a:r>
              <a:rPr lang="ca-ES" sz="933" spc="37" noProof="1">
                <a:solidFill>
                  <a:srgbClr val="5B5B5B"/>
                </a:solidFill>
                <a:latin typeface="Tahoma"/>
                <a:cs typeface="Tahoma"/>
              </a:rPr>
              <a:t>econòmic</a:t>
            </a:r>
            <a:r>
              <a:rPr lang="ca-ES" sz="933" spc="100" noProof="1">
                <a:solidFill>
                  <a:srgbClr val="5B5B5B"/>
                </a:solidFill>
                <a:latin typeface="Tahoma"/>
                <a:cs typeface="Tahoma"/>
              </a:rPr>
              <a:t> </a:t>
            </a:r>
            <a:r>
              <a:rPr lang="ca-ES" sz="933" noProof="1">
                <a:solidFill>
                  <a:srgbClr val="5B5B5B"/>
                </a:solidFill>
                <a:latin typeface="Tahoma"/>
                <a:cs typeface="Tahoma"/>
              </a:rPr>
              <a:t>metropolità.</a:t>
            </a:r>
            <a:r>
              <a:rPr lang="ca-ES" sz="933" spc="100" noProof="1">
                <a:solidFill>
                  <a:srgbClr val="5B5B5B"/>
                </a:solidFill>
                <a:latin typeface="Tahoma"/>
                <a:cs typeface="Tahoma"/>
              </a:rPr>
              <a:t> </a:t>
            </a:r>
          </a:p>
          <a:p>
            <a:pPr marL="63080" marR="77897">
              <a:lnSpc>
                <a:spcPct val="116100"/>
              </a:lnSpc>
              <a:spcBef>
                <a:spcPts val="3"/>
              </a:spcBef>
              <a:tabLst>
                <a:tab pos="132510" algn="l"/>
              </a:tabLst>
            </a:pPr>
            <a:r>
              <a:rPr lang="ca-ES" sz="933" spc="100" noProof="1">
                <a:solidFill>
                  <a:srgbClr val="5B5B5B"/>
                </a:solidFill>
                <a:latin typeface="Tahoma"/>
                <a:cs typeface="Tahoma"/>
              </a:rPr>
              <a:t> </a:t>
            </a:r>
            <a:endParaRPr lang="ca-ES" sz="267" noProof="1">
              <a:latin typeface="Tahoma"/>
              <a:cs typeface="Tahoma"/>
            </a:endParaRPr>
          </a:p>
          <a:p>
            <a:pPr marL="132087" indent="-69429">
              <a:spcBef>
                <a:spcPts val="180"/>
              </a:spcBef>
              <a:buChar char="-"/>
              <a:tabLst>
                <a:tab pos="132510" algn="l"/>
              </a:tabLst>
            </a:pPr>
            <a:r>
              <a:rPr lang="ca-ES" sz="933" spc="30" noProof="1">
                <a:solidFill>
                  <a:srgbClr val="5B5B5B"/>
                </a:solidFill>
                <a:latin typeface="Tahoma"/>
                <a:cs typeface="Tahoma"/>
              </a:rPr>
              <a:t>Creixement</a:t>
            </a:r>
            <a:r>
              <a:rPr lang="ca-ES" sz="933" spc="93" noProof="1">
                <a:solidFill>
                  <a:srgbClr val="5B5B5B"/>
                </a:solidFill>
                <a:latin typeface="Tahoma"/>
                <a:cs typeface="Tahoma"/>
              </a:rPr>
              <a:t> </a:t>
            </a:r>
            <a:r>
              <a:rPr lang="ca-ES" sz="933" noProof="1">
                <a:solidFill>
                  <a:srgbClr val="5B5B5B"/>
                </a:solidFill>
                <a:latin typeface="Tahoma"/>
                <a:cs typeface="Tahoma"/>
              </a:rPr>
              <a:t>inclusiu</a:t>
            </a:r>
            <a:r>
              <a:rPr lang="ca-ES" sz="933" spc="90" noProof="1">
                <a:solidFill>
                  <a:srgbClr val="5B5B5B"/>
                </a:solidFill>
                <a:latin typeface="Tahoma"/>
                <a:cs typeface="Tahoma"/>
              </a:rPr>
              <a:t> </a:t>
            </a:r>
            <a:r>
              <a:rPr lang="ca-ES" sz="933" noProof="1">
                <a:solidFill>
                  <a:srgbClr val="5B5B5B"/>
                </a:solidFill>
                <a:latin typeface="Tahoma"/>
                <a:cs typeface="Tahoma"/>
              </a:rPr>
              <a:t>i</a:t>
            </a:r>
            <a:r>
              <a:rPr lang="ca-ES" sz="933" spc="93" noProof="1">
                <a:solidFill>
                  <a:srgbClr val="5B5B5B"/>
                </a:solidFill>
                <a:latin typeface="Tahoma"/>
                <a:cs typeface="Tahoma"/>
              </a:rPr>
              <a:t> </a:t>
            </a:r>
            <a:r>
              <a:rPr lang="ca-ES" sz="933" noProof="1">
                <a:solidFill>
                  <a:srgbClr val="5B5B5B"/>
                </a:solidFill>
                <a:latin typeface="Tahoma"/>
                <a:cs typeface="Tahoma"/>
              </a:rPr>
              <a:t>sostenible</a:t>
            </a:r>
            <a:r>
              <a:rPr lang="ca-ES" sz="933" spc="93" noProof="1">
                <a:solidFill>
                  <a:srgbClr val="5B5B5B"/>
                </a:solidFill>
                <a:latin typeface="Tahoma"/>
                <a:cs typeface="Tahoma"/>
              </a:rPr>
              <a:t> </a:t>
            </a:r>
            <a:r>
              <a:rPr lang="ca-ES" sz="933" spc="27" noProof="1">
                <a:solidFill>
                  <a:srgbClr val="5B5B5B"/>
                </a:solidFill>
                <a:latin typeface="Tahoma"/>
                <a:cs typeface="Tahoma"/>
              </a:rPr>
              <a:t>urbà</a:t>
            </a:r>
          </a:p>
          <a:p>
            <a:pPr marL="62657">
              <a:spcBef>
                <a:spcPts val="180"/>
              </a:spcBef>
              <a:tabLst>
                <a:tab pos="132510" algn="l"/>
              </a:tabLst>
            </a:pPr>
            <a:endParaRPr lang="ca-ES" sz="267" noProof="1">
              <a:latin typeface="Tahoma"/>
              <a:cs typeface="Tahoma"/>
            </a:endParaRPr>
          </a:p>
          <a:p>
            <a:pPr marL="63080" marR="102028">
              <a:lnSpc>
                <a:spcPct val="116100"/>
              </a:lnSpc>
              <a:buChar char="-"/>
              <a:tabLst>
                <a:tab pos="132510" algn="l"/>
              </a:tabLst>
            </a:pPr>
            <a:r>
              <a:rPr lang="ca-ES" sz="933" noProof="1">
                <a:solidFill>
                  <a:srgbClr val="5B5B5B"/>
                </a:solidFill>
                <a:latin typeface="Tahoma"/>
                <a:cs typeface="Tahoma"/>
              </a:rPr>
              <a:t> Innovació</a:t>
            </a:r>
            <a:r>
              <a:rPr lang="ca-ES" sz="933" spc="60" noProof="1">
                <a:solidFill>
                  <a:srgbClr val="5B5B5B"/>
                </a:solidFill>
                <a:latin typeface="Tahoma"/>
                <a:cs typeface="Tahoma"/>
              </a:rPr>
              <a:t> </a:t>
            </a:r>
            <a:r>
              <a:rPr lang="ca-ES" sz="933" noProof="1">
                <a:solidFill>
                  <a:srgbClr val="5B5B5B"/>
                </a:solidFill>
                <a:latin typeface="Tahoma"/>
                <a:cs typeface="Tahoma"/>
              </a:rPr>
              <a:t>tecnològica</a:t>
            </a:r>
            <a:r>
              <a:rPr lang="ca-ES" sz="933" spc="60" noProof="1">
                <a:solidFill>
                  <a:srgbClr val="5B5B5B"/>
                </a:solidFill>
                <a:latin typeface="Tahoma"/>
                <a:cs typeface="Tahoma"/>
              </a:rPr>
              <a:t> m</a:t>
            </a:r>
            <a:r>
              <a:rPr lang="ca-ES" sz="933" spc="30" noProof="1">
                <a:solidFill>
                  <a:srgbClr val="5B5B5B"/>
                </a:solidFill>
                <a:latin typeface="Tahoma"/>
                <a:cs typeface="Tahoma"/>
              </a:rPr>
              <a:t>etròpolis europees</a:t>
            </a:r>
          </a:p>
          <a:p>
            <a:pPr marL="63080" marR="102028">
              <a:lnSpc>
                <a:spcPct val="116100"/>
              </a:lnSpc>
              <a:tabLst>
                <a:tab pos="132510" algn="l"/>
              </a:tabLst>
            </a:pPr>
            <a:endParaRPr lang="ca-ES" sz="267" spc="30" noProof="1">
              <a:solidFill>
                <a:srgbClr val="5B5B5B"/>
              </a:solidFill>
              <a:latin typeface="Tahoma"/>
              <a:cs typeface="Tahoma"/>
            </a:endParaRPr>
          </a:p>
          <a:p>
            <a:pPr marL="63080" marR="382289">
              <a:lnSpc>
                <a:spcPct val="116100"/>
              </a:lnSpc>
              <a:buChar char="-"/>
              <a:tabLst>
                <a:tab pos="132510" algn="l"/>
              </a:tabLst>
            </a:pPr>
            <a:r>
              <a:rPr lang="ca-ES" sz="933" spc="30" noProof="1">
                <a:solidFill>
                  <a:srgbClr val="5B5B5B"/>
                </a:solidFill>
                <a:latin typeface="Tahoma"/>
                <a:cs typeface="Tahoma"/>
              </a:rPr>
              <a:t> </a:t>
            </a:r>
            <a:r>
              <a:rPr lang="ca-ES" sz="933" noProof="1">
                <a:solidFill>
                  <a:srgbClr val="5B5B5B"/>
                </a:solidFill>
                <a:latin typeface="Tahoma"/>
                <a:cs typeface="Tahoma"/>
              </a:rPr>
              <a:t>Innovació</a:t>
            </a:r>
            <a:r>
              <a:rPr lang="ca-ES" sz="933" spc="173" noProof="1">
                <a:solidFill>
                  <a:srgbClr val="5B5B5B"/>
                </a:solidFill>
                <a:latin typeface="Tahoma"/>
                <a:cs typeface="Tahoma"/>
              </a:rPr>
              <a:t> </a:t>
            </a:r>
            <a:r>
              <a:rPr lang="ca-ES" sz="933" noProof="1">
                <a:solidFill>
                  <a:srgbClr val="5B5B5B"/>
                </a:solidFill>
                <a:latin typeface="Tahoma"/>
                <a:cs typeface="Tahoma"/>
              </a:rPr>
              <a:t>metodològica:</a:t>
            </a:r>
            <a:r>
              <a:rPr lang="ca-ES" sz="933" spc="177" noProof="1">
                <a:solidFill>
                  <a:srgbClr val="5B5B5B"/>
                </a:solidFill>
                <a:latin typeface="Tahoma"/>
                <a:cs typeface="Tahoma"/>
              </a:rPr>
              <a:t> </a:t>
            </a:r>
            <a:r>
              <a:rPr lang="ca-ES" sz="933" spc="-13" noProof="1">
                <a:solidFill>
                  <a:srgbClr val="5B5B5B"/>
                </a:solidFill>
                <a:latin typeface="Tahoma"/>
                <a:cs typeface="Tahoma"/>
              </a:rPr>
              <a:t>noves</a:t>
            </a:r>
          </a:p>
          <a:p>
            <a:pPr marL="63080" marR="382289">
              <a:lnSpc>
                <a:spcPct val="116100"/>
              </a:lnSpc>
              <a:tabLst>
                <a:tab pos="132510" algn="l"/>
              </a:tabLst>
            </a:pPr>
            <a:r>
              <a:rPr lang="ca-ES" sz="933" spc="-13" noProof="1">
                <a:solidFill>
                  <a:srgbClr val="5B5B5B"/>
                </a:solidFill>
                <a:latin typeface="Tahoma"/>
                <a:cs typeface="Tahoma"/>
              </a:rPr>
              <a:t>  </a:t>
            </a:r>
            <a:r>
              <a:rPr lang="ca-ES" sz="933" noProof="1">
                <a:solidFill>
                  <a:srgbClr val="5B5B5B"/>
                </a:solidFill>
                <a:latin typeface="Tahoma"/>
                <a:cs typeface="Tahoma"/>
              </a:rPr>
              <a:t>estadístiques</a:t>
            </a:r>
            <a:r>
              <a:rPr lang="ca-ES" sz="933" spc="113" noProof="1">
                <a:solidFill>
                  <a:srgbClr val="5B5B5B"/>
                </a:solidFill>
                <a:latin typeface="Tahoma"/>
                <a:cs typeface="Tahoma"/>
              </a:rPr>
              <a:t> </a:t>
            </a:r>
            <a:r>
              <a:rPr lang="ca-ES" sz="933" noProof="1">
                <a:solidFill>
                  <a:srgbClr val="5B5B5B"/>
                </a:solidFill>
                <a:latin typeface="Tahoma"/>
                <a:cs typeface="Tahoma"/>
              </a:rPr>
              <a:t>àrees</a:t>
            </a:r>
            <a:r>
              <a:rPr lang="ca-ES" sz="933" spc="117" noProof="1">
                <a:solidFill>
                  <a:srgbClr val="5B5B5B"/>
                </a:solidFill>
                <a:latin typeface="Tahoma"/>
                <a:cs typeface="Tahoma"/>
              </a:rPr>
              <a:t> </a:t>
            </a:r>
            <a:r>
              <a:rPr lang="ca-ES" sz="933" spc="27" noProof="1">
                <a:solidFill>
                  <a:srgbClr val="5B5B5B"/>
                </a:solidFill>
                <a:latin typeface="Tahoma"/>
                <a:cs typeface="Tahoma"/>
              </a:rPr>
              <a:t>metropolitanes</a:t>
            </a:r>
          </a:p>
          <a:p>
            <a:pPr marL="63080" marR="382289">
              <a:lnSpc>
                <a:spcPct val="116100"/>
              </a:lnSpc>
              <a:tabLst>
                <a:tab pos="132510" algn="l"/>
              </a:tabLst>
            </a:pPr>
            <a:endParaRPr lang="ca-ES" sz="267" noProof="1">
              <a:latin typeface="Tahoma"/>
              <a:cs typeface="Tahoma"/>
            </a:endParaRPr>
          </a:p>
          <a:p>
            <a:pPr marL="63080" marR="96948">
              <a:lnSpc>
                <a:spcPct val="116100"/>
              </a:lnSpc>
              <a:buChar char="-"/>
              <a:tabLst>
                <a:tab pos="132510" algn="l"/>
              </a:tabLst>
            </a:pPr>
            <a:r>
              <a:rPr lang="ca-ES" sz="933" spc="43" noProof="1">
                <a:solidFill>
                  <a:srgbClr val="5B5B5B"/>
                </a:solidFill>
                <a:latin typeface="Tahoma"/>
                <a:cs typeface="Tahoma"/>
              </a:rPr>
              <a:t>Metròpoli</a:t>
            </a:r>
            <a:r>
              <a:rPr lang="ca-ES" sz="933" spc="73" noProof="1">
                <a:solidFill>
                  <a:srgbClr val="5B5B5B"/>
                </a:solidFill>
                <a:latin typeface="Tahoma"/>
                <a:cs typeface="Tahoma"/>
              </a:rPr>
              <a:t> </a:t>
            </a:r>
            <a:r>
              <a:rPr lang="ca-ES" sz="933" noProof="1">
                <a:solidFill>
                  <a:srgbClr val="5B5B5B"/>
                </a:solidFill>
                <a:latin typeface="Tahoma"/>
                <a:cs typeface="Tahoma"/>
              </a:rPr>
              <a:t>cooperativa:</a:t>
            </a:r>
            <a:r>
              <a:rPr lang="ca-ES" sz="933" spc="76" noProof="1">
                <a:solidFill>
                  <a:srgbClr val="5B5B5B"/>
                </a:solidFill>
                <a:latin typeface="Tahoma"/>
                <a:cs typeface="Tahoma"/>
              </a:rPr>
              <a:t> </a:t>
            </a:r>
          </a:p>
          <a:p>
            <a:pPr marL="63080" marR="96948">
              <a:lnSpc>
                <a:spcPct val="116100"/>
              </a:lnSpc>
              <a:tabLst>
                <a:tab pos="132510" algn="l"/>
              </a:tabLst>
            </a:pPr>
            <a:r>
              <a:rPr lang="ca-ES" sz="933" spc="76" noProof="1">
                <a:solidFill>
                  <a:srgbClr val="5B5B5B"/>
                </a:solidFill>
                <a:latin typeface="Tahoma"/>
                <a:cs typeface="Tahoma"/>
              </a:rPr>
              <a:t> </a:t>
            </a:r>
            <a:r>
              <a:rPr lang="ca-ES" sz="933" spc="-7" noProof="1">
                <a:solidFill>
                  <a:srgbClr val="5B5B5B"/>
                </a:solidFill>
                <a:latin typeface="Tahoma"/>
                <a:cs typeface="Tahoma"/>
              </a:rPr>
              <a:t>ateneus </a:t>
            </a:r>
            <a:r>
              <a:rPr lang="ca-ES" sz="933" spc="23" noProof="1">
                <a:solidFill>
                  <a:srgbClr val="5B5B5B"/>
                </a:solidFill>
                <a:latin typeface="Tahoma"/>
                <a:cs typeface="Tahoma"/>
              </a:rPr>
              <a:t>cooperatius i comunalitats urbanes</a:t>
            </a:r>
          </a:p>
          <a:p>
            <a:pPr marL="63080" marR="96948">
              <a:lnSpc>
                <a:spcPct val="116100"/>
              </a:lnSpc>
              <a:buChar char="-"/>
              <a:tabLst>
                <a:tab pos="132510" algn="l"/>
              </a:tabLst>
            </a:pPr>
            <a:endParaRPr lang="es-ES" sz="933" spc="23" dirty="0">
              <a:solidFill>
                <a:srgbClr val="5B5B5B"/>
              </a:solidFill>
              <a:latin typeface="Tahoma"/>
              <a:cs typeface="Tahoma"/>
            </a:endParaRPr>
          </a:p>
          <a:p>
            <a:pPr marL="63080" marR="96948">
              <a:lnSpc>
                <a:spcPct val="116100"/>
              </a:lnSpc>
              <a:buChar char="-"/>
              <a:tabLst>
                <a:tab pos="132510" algn="l"/>
              </a:tabLst>
            </a:pPr>
            <a:endParaRPr lang="es-ES" sz="933" spc="23" dirty="0">
              <a:solidFill>
                <a:srgbClr val="5B5B5B"/>
              </a:solidFill>
              <a:latin typeface="Tahoma"/>
              <a:cs typeface="Tahoma"/>
            </a:endParaRPr>
          </a:p>
          <a:p>
            <a:pPr marL="63080" marR="96948">
              <a:lnSpc>
                <a:spcPct val="116100"/>
              </a:lnSpc>
              <a:buChar char="-"/>
              <a:tabLst>
                <a:tab pos="132510" algn="l"/>
              </a:tabLst>
            </a:pPr>
            <a:endParaRPr lang="es-ES" sz="933" spc="23" dirty="0">
              <a:solidFill>
                <a:srgbClr val="5B5B5B"/>
              </a:solidFill>
              <a:latin typeface="Tahoma"/>
              <a:cs typeface="Tahoma"/>
            </a:endParaRPr>
          </a:p>
          <a:p>
            <a:pPr marL="63080" marR="96948">
              <a:lnSpc>
                <a:spcPct val="116100"/>
              </a:lnSpc>
              <a:buChar char="-"/>
              <a:tabLst>
                <a:tab pos="132510" algn="l"/>
              </a:tabLst>
            </a:pPr>
            <a:endParaRPr sz="933" dirty="0">
              <a:latin typeface="Tahoma"/>
              <a:cs typeface="Tahoma"/>
            </a:endParaRPr>
          </a:p>
        </p:txBody>
      </p:sp>
      <p:sp>
        <p:nvSpPr>
          <p:cNvPr id="9" name="object 9"/>
          <p:cNvSpPr txBox="1"/>
          <p:nvPr/>
        </p:nvSpPr>
        <p:spPr>
          <a:xfrm>
            <a:off x="6041310" y="2618348"/>
            <a:ext cx="2610273" cy="2628900"/>
          </a:xfrm>
          <a:prstGeom prst="rect">
            <a:avLst/>
          </a:prstGeom>
          <a:solidFill>
            <a:srgbClr val="DDD5EB"/>
          </a:solidFill>
        </p:spPr>
        <p:txBody>
          <a:bodyPr vert="horz" wrap="square" lIns="0" tIns="0" rIns="0" bIns="0" rtlCol="0">
            <a:noAutofit/>
          </a:bodyPr>
          <a:lstStyle/>
          <a:p>
            <a:pPr>
              <a:lnSpc>
                <a:spcPct val="100000"/>
              </a:lnSpc>
            </a:pPr>
            <a:endParaRPr sz="1267" dirty="0">
              <a:latin typeface="Times New Roman"/>
              <a:cs typeface="Times New Roman"/>
            </a:endParaRPr>
          </a:p>
          <a:p>
            <a:pPr marL="124890" marR="549090" indent="-61810">
              <a:lnSpc>
                <a:spcPct val="116100"/>
              </a:lnSpc>
              <a:buChar char="-"/>
              <a:tabLst>
                <a:tab pos="132510" algn="l"/>
              </a:tabLst>
            </a:pPr>
            <a:endParaRPr lang="es-ES" sz="933" spc="33" dirty="0">
              <a:solidFill>
                <a:srgbClr val="5B5B5B"/>
              </a:solidFill>
              <a:latin typeface="Tahoma"/>
              <a:cs typeface="Tahoma"/>
            </a:endParaRPr>
          </a:p>
          <a:p>
            <a:pPr marL="124890" marR="549090" indent="-61810">
              <a:lnSpc>
                <a:spcPct val="116100"/>
              </a:lnSpc>
              <a:buChar char="-"/>
              <a:tabLst>
                <a:tab pos="132510" algn="l"/>
              </a:tabLst>
            </a:pPr>
            <a:endParaRPr lang="es-ES" sz="933" spc="33" dirty="0">
              <a:solidFill>
                <a:srgbClr val="5B5B5B"/>
              </a:solidFill>
              <a:latin typeface="Tahoma"/>
              <a:cs typeface="Tahoma"/>
            </a:endParaRPr>
          </a:p>
          <a:p>
            <a:pPr marL="124890" marR="549090" indent="-61810">
              <a:lnSpc>
                <a:spcPct val="116100"/>
              </a:lnSpc>
              <a:buChar char="-"/>
              <a:tabLst>
                <a:tab pos="132510" algn="l"/>
              </a:tabLst>
            </a:pPr>
            <a:r>
              <a:rPr lang="ca-ES" sz="933" spc="33" dirty="0">
                <a:solidFill>
                  <a:srgbClr val="5B5B5B"/>
                </a:solidFill>
                <a:latin typeface="Tahoma"/>
                <a:cs typeface="Tahoma"/>
              </a:rPr>
              <a:t> </a:t>
            </a:r>
            <a:r>
              <a:rPr sz="933" spc="33" dirty="0">
                <a:solidFill>
                  <a:srgbClr val="5B5B5B"/>
                </a:solidFill>
                <a:latin typeface="Tahoma"/>
                <a:cs typeface="Tahoma"/>
              </a:rPr>
              <a:t>Global</a:t>
            </a:r>
            <a:r>
              <a:rPr sz="933" spc="-43" dirty="0">
                <a:solidFill>
                  <a:srgbClr val="5B5B5B"/>
                </a:solidFill>
                <a:latin typeface="Tahoma"/>
                <a:cs typeface="Tahoma"/>
              </a:rPr>
              <a:t> </a:t>
            </a:r>
            <a:r>
              <a:rPr sz="933" spc="33" dirty="0">
                <a:solidFill>
                  <a:srgbClr val="5B5B5B"/>
                </a:solidFill>
                <a:latin typeface="Tahoma"/>
                <a:cs typeface="Tahoma"/>
              </a:rPr>
              <a:t>Entrepreneurship</a:t>
            </a:r>
            <a:r>
              <a:rPr sz="933" spc="-40" dirty="0">
                <a:solidFill>
                  <a:srgbClr val="5B5B5B"/>
                </a:solidFill>
                <a:latin typeface="Tahoma"/>
                <a:cs typeface="Tahoma"/>
              </a:rPr>
              <a:t> </a:t>
            </a:r>
            <a:r>
              <a:rPr sz="933" spc="40" dirty="0">
                <a:solidFill>
                  <a:srgbClr val="5B5B5B"/>
                </a:solidFill>
                <a:latin typeface="Tahoma"/>
                <a:cs typeface="Tahoma"/>
              </a:rPr>
              <a:t>Monitor</a:t>
            </a:r>
            <a:endParaRPr lang="ca-ES" sz="933" spc="40" dirty="0">
              <a:solidFill>
                <a:srgbClr val="5B5B5B"/>
              </a:solidFill>
              <a:latin typeface="Tahoma"/>
              <a:cs typeface="Tahoma"/>
            </a:endParaRPr>
          </a:p>
          <a:p>
            <a:pPr marL="63080" marR="549090">
              <a:lnSpc>
                <a:spcPct val="116100"/>
              </a:lnSpc>
              <a:tabLst>
                <a:tab pos="132510" algn="l"/>
              </a:tabLst>
            </a:pPr>
            <a:r>
              <a:rPr sz="933" spc="40" dirty="0">
                <a:solidFill>
                  <a:srgbClr val="5B5B5B"/>
                </a:solidFill>
                <a:latin typeface="Tahoma"/>
                <a:cs typeface="Tahoma"/>
              </a:rPr>
              <a:t> </a:t>
            </a:r>
            <a:r>
              <a:rPr lang="ca-ES" sz="933" spc="40" dirty="0">
                <a:solidFill>
                  <a:srgbClr val="5B5B5B"/>
                </a:solidFill>
                <a:latin typeface="Tahoma"/>
                <a:cs typeface="Tahoma"/>
              </a:rPr>
              <a:t> </a:t>
            </a:r>
            <a:r>
              <a:rPr sz="933" spc="-17" dirty="0">
                <a:solidFill>
                  <a:srgbClr val="5B5B5B"/>
                </a:solidFill>
                <a:latin typeface="Tahoma"/>
                <a:cs typeface="Tahoma"/>
              </a:rPr>
              <a:t>(GEM):</a:t>
            </a:r>
            <a:r>
              <a:rPr sz="933" spc="33" dirty="0">
                <a:solidFill>
                  <a:srgbClr val="5B5B5B"/>
                </a:solidFill>
                <a:latin typeface="Tahoma"/>
                <a:cs typeface="Tahoma"/>
              </a:rPr>
              <a:t> </a:t>
            </a:r>
            <a:r>
              <a:rPr sz="933" dirty="0">
                <a:solidFill>
                  <a:srgbClr val="5B5B5B"/>
                </a:solidFill>
                <a:latin typeface="Tahoma"/>
                <a:cs typeface="Tahoma"/>
              </a:rPr>
              <a:t>Informe</a:t>
            </a:r>
            <a:r>
              <a:rPr sz="933" spc="37" dirty="0">
                <a:solidFill>
                  <a:srgbClr val="5B5B5B"/>
                </a:solidFill>
                <a:latin typeface="Tahoma"/>
                <a:cs typeface="Tahoma"/>
              </a:rPr>
              <a:t> </a:t>
            </a:r>
            <a:r>
              <a:rPr sz="933" dirty="0">
                <a:solidFill>
                  <a:srgbClr val="5B5B5B"/>
                </a:solidFill>
                <a:latin typeface="Tahoma"/>
                <a:cs typeface="Tahoma"/>
              </a:rPr>
              <a:t>Anual</a:t>
            </a:r>
            <a:r>
              <a:rPr sz="933" spc="37" dirty="0">
                <a:solidFill>
                  <a:srgbClr val="5B5B5B"/>
                </a:solidFill>
                <a:latin typeface="Tahoma"/>
                <a:cs typeface="Tahoma"/>
              </a:rPr>
              <a:t> de </a:t>
            </a:r>
            <a:r>
              <a:rPr sz="933" spc="-7" dirty="0">
                <a:solidFill>
                  <a:srgbClr val="5B5B5B"/>
                </a:solidFill>
                <a:latin typeface="Tahoma"/>
                <a:cs typeface="Tahoma"/>
              </a:rPr>
              <a:t>Catalunya</a:t>
            </a:r>
            <a:endParaRPr lang="ca-ES" sz="933" spc="-7" dirty="0">
              <a:solidFill>
                <a:srgbClr val="5B5B5B"/>
              </a:solidFill>
              <a:latin typeface="Tahoma"/>
              <a:cs typeface="Tahoma"/>
            </a:endParaRPr>
          </a:p>
          <a:p>
            <a:pPr marL="63080" marR="549090">
              <a:lnSpc>
                <a:spcPct val="116100"/>
              </a:lnSpc>
              <a:tabLst>
                <a:tab pos="132510" algn="l"/>
              </a:tabLst>
            </a:pPr>
            <a:endParaRPr lang="ca-ES" sz="800" noProof="1">
              <a:latin typeface="Tahoma"/>
              <a:cs typeface="Tahoma"/>
            </a:endParaRPr>
          </a:p>
          <a:p>
            <a:pPr marL="124890" marR="637995" indent="-61810">
              <a:lnSpc>
                <a:spcPct val="116100"/>
              </a:lnSpc>
              <a:buChar char="-"/>
              <a:tabLst>
                <a:tab pos="132510" algn="l"/>
              </a:tabLst>
            </a:pPr>
            <a:r>
              <a:rPr lang="ca-ES" sz="933" spc="37" noProof="1">
                <a:solidFill>
                  <a:srgbClr val="5B5B5B"/>
                </a:solidFill>
                <a:latin typeface="Tahoma"/>
                <a:cs typeface="Tahoma"/>
              </a:rPr>
              <a:t> Metodologia</a:t>
            </a:r>
            <a:r>
              <a:rPr lang="ca-ES" sz="933" spc="-37" noProof="1">
                <a:solidFill>
                  <a:srgbClr val="5B5B5B"/>
                </a:solidFill>
                <a:latin typeface="Tahoma"/>
                <a:cs typeface="Tahoma"/>
              </a:rPr>
              <a:t> </a:t>
            </a:r>
            <a:r>
              <a:rPr lang="ca-ES" sz="933" spc="37" noProof="1">
                <a:solidFill>
                  <a:srgbClr val="5B5B5B"/>
                </a:solidFill>
                <a:latin typeface="Tahoma"/>
                <a:cs typeface="Tahoma"/>
              </a:rPr>
              <a:t>per</a:t>
            </a:r>
            <a:r>
              <a:rPr lang="ca-ES" sz="933" spc="-37" noProof="1">
                <a:solidFill>
                  <a:srgbClr val="5B5B5B"/>
                </a:solidFill>
                <a:latin typeface="Tahoma"/>
                <a:cs typeface="Tahoma"/>
              </a:rPr>
              <a:t> </a:t>
            </a:r>
            <a:r>
              <a:rPr lang="ca-ES" sz="933" noProof="1">
                <a:solidFill>
                  <a:srgbClr val="5B5B5B"/>
                </a:solidFill>
                <a:latin typeface="Tahoma"/>
                <a:cs typeface="Tahoma"/>
              </a:rPr>
              <a:t>a</a:t>
            </a:r>
            <a:r>
              <a:rPr lang="ca-ES" sz="933" spc="-33" noProof="1">
                <a:solidFill>
                  <a:srgbClr val="5B5B5B"/>
                </a:solidFill>
                <a:latin typeface="Tahoma"/>
                <a:cs typeface="Tahoma"/>
              </a:rPr>
              <a:t> </a:t>
            </a:r>
            <a:r>
              <a:rPr lang="ca-ES" sz="933" spc="-7" noProof="1">
                <a:solidFill>
                  <a:srgbClr val="5B5B5B"/>
                </a:solidFill>
                <a:latin typeface="Tahoma"/>
                <a:cs typeface="Tahoma"/>
              </a:rPr>
              <a:t>l’estimació</a:t>
            </a:r>
          </a:p>
          <a:p>
            <a:pPr marL="63080" marR="637995">
              <a:lnSpc>
                <a:spcPct val="116100"/>
              </a:lnSpc>
              <a:tabLst>
                <a:tab pos="132510" algn="l"/>
              </a:tabLst>
            </a:pPr>
            <a:r>
              <a:rPr lang="ca-ES" sz="933" spc="-7" noProof="1">
                <a:solidFill>
                  <a:srgbClr val="5B5B5B"/>
                </a:solidFill>
                <a:latin typeface="Tahoma"/>
                <a:cs typeface="Tahoma"/>
              </a:rPr>
              <a:t>   del PIB turístic a escala </a:t>
            </a:r>
            <a:r>
              <a:rPr lang="ca-ES" sz="933" spc="-7" dirty="0">
                <a:solidFill>
                  <a:srgbClr val="5B5B5B"/>
                </a:solidFill>
                <a:latin typeface="Tahoma"/>
                <a:cs typeface="Tahoma"/>
              </a:rPr>
              <a:t>municipal</a:t>
            </a:r>
            <a:endParaRPr lang="es-ES" sz="933" spc="30" dirty="0">
              <a:solidFill>
                <a:srgbClr val="5B5B5B"/>
              </a:solidFill>
              <a:latin typeface="Tahoma"/>
              <a:cs typeface="Tahoma"/>
            </a:endParaRPr>
          </a:p>
          <a:p>
            <a:pPr marL="124890" marR="637995" indent="-61810">
              <a:lnSpc>
                <a:spcPct val="116100"/>
              </a:lnSpc>
              <a:buChar char="-"/>
              <a:tabLst>
                <a:tab pos="132510" algn="l"/>
              </a:tabLst>
            </a:pPr>
            <a:endParaRPr sz="933" dirty="0">
              <a:latin typeface="Tahoma"/>
              <a:cs typeface="Tahoma"/>
            </a:endParaRPr>
          </a:p>
        </p:txBody>
      </p:sp>
      <p:sp>
        <p:nvSpPr>
          <p:cNvPr id="10" name="object 10"/>
          <p:cNvSpPr txBox="1"/>
          <p:nvPr/>
        </p:nvSpPr>
        <p:spPr>
          <a:xfrm>
            <a:off x="8706541" y="2617448"/>
            <a:ext cx="2610273" cy="2628900"/>
          </a:xfrm>
          <a:prstGeom prst="rect">
            <a:avLst/>
          </a:prstGeom>
          <a:solidFill>
            <a:srgbClr val="DDD5EB"/>
          </a:solidFill>
        </p:spPr>
        <p:txBody>
          <a:bodyPr vert="horz" wrap="square" lIns="0" tIns="61807" rIns="0" bIns="0" rtlCol="0">
            <a:noAutofit/>
          </a:bodyPr>
          <a:lstStyle/>
          <a:p>
            <a:pPr marL="63080" marR="239619">
              <a:lnSpc>
                <a:spcPct val="116100"/>
              </a:lnSpc>
              <a:tabLst>
                <a:tab pos="132510" algn="l"/>
              </a:tabLst>
            </a:pPr>
            <a:endParaRPr lang="ca-ES" sz="700" dirty="0">
              <a:solidFill>
                <a:srgbClr val="5B5B5B"/>
              </a:solidFill>
              <a:latin typeface="Tahoma"/>
              <a:cs typeface="Tahoma"/>
            </a:endParaRPr>
          </a:p>
          <a:p>
            <a:pPr marL="63080" marR="239619">
              <a:lnSpc>
                <a:spcPct val="116100"/>
              </a:lnSpc>
              <a:tabLst>
                <a:tab pos="132510" algn="l"/>
              </a:tabLst>
            </a:pPr>
            <a:endParaRPr lang="ca-ES" sz="700" dirty="0">
              <a:solidFill>
                <a:srgbClr val="5B5B5B"/>
              </a:solidFill>
              <a:latin typeface="Tahoma"/>
              <a:cs typeface="Tahoma"/>
            </a:endParaRPr>
          </a:p>
          <a:p>
            <a:pPr marL="63080" marR="239619">
              <a:lnSpc>
                <a:spcPct val="116100"/>
              </a:lnSpc>
              <a:tabLst>
                <a:tab pos="132510" algn="l"/>
              </a:tabLst>
            </a:pPr>
            <a:endParaRPr lang="ca-ES" sz="700" dirty="0">
              <a:solidFill>
                <a:srgbClr val="5B5B5B"/>
              </a:solidFill>
              <a:latin typeface="Tahoma"/>
              <a:cs typeface="Tahoma"/>
            </a:endParaRPr>
          </a:p>
          <a:p>
            <a:pPr marL="124890" marR="239619" indent="-61810">
              <a:lnSpc>
                <a:spcPct val="116100"/>
              </a:lnSpc>
              <a:buChar char="-"/>
              <a:tabLst>
                <a:tab pos="132510" algn="l"/>
              </a:tabLst>
            </a:pPr>
            <a:r>
              <a:rPr sz="933" dirty="0">
                <a:solidFill>
                  <a:srgbClr val="5B5B5B"/>
                </a:solidFill>
                <a:latin typeface="Tahoma"/>
                <a:cs typeface="Tahoma"/>
              </a:rPr>
              <a:t>Economia,</a:t>
            </a:r>
            <a:r>
              <a:rPr sz="933" spc="110" dirty="0">
                <a:solidFill>
                  <a:srgbClr val="5B5B5B"/>
                </a:solidFill>
                <a:latin typeface="Tahoma"/>
                <a:cs typeface="Tahoma"/>
              </a:rPr>
              <a:t> </a:t>
            </a:r>
            <a:r>
              <a:rPr sz="933" dirty="0">
                <a:solidFill>
                  <a:srgbClr val="5B5B5B"/>
                </a:solidFill>
                <a:latin typeface="Tahoma"/>
                <a:cs typeface="Tahoma"/>
              </a:rPr>
              <a:t>energia</a:t>
            </a:r>
            <a:r>
              <a:rPr sz="933" spc="110" dirty="0">
                <a:solidFill>
                  <a:srgbClr val="5B5B5B"/>
                </a:solidFill>
                <a:latin typeface="Tahoma"/>
                <a:cs typeface="Tahoma"/>
              </a:rPr>
              <a:t> </a:t>
            </a:r>
            <a:r>
              <a:rPr sz="933" dirty="0">
                <a:solidFill>
                  <a:srgbClr val="5B5B5B"/>
                </a:solidFill>
                <a:latin typeface="Tahoma"/>
                <a:cs typeface="Tahoma"/>
              </a:rPr>
              <a:t>i</a:t>
            </a:r>
            <a:r>
              <a:rPr sz="933" spc="113" dirty="0">
                <a:solidFill>
                  <a:srgbClr val="5B5B5B"/>
                </a:solidFill>
                <a:latin typeface="Tahoma"/>
                <a:cs typeface="Tahoma"/>
              </a:rPr>
              <a:t> </a:t>
            </a:r>
            <a:r>
              <a:rPr sz="933" dirty="0">
                <a:solidFill>
                  <a:srgbClr val="5B5B5B"/>
                </a:solidFill>
                <a:latin typeface="Tahoma"/>
                <a:cs typeface="Tahoma"/>
              </a:rPr>
              <a:t>impactes</a:t>
            </a:r>
            <a:r>
              <a:rPr sz="933" spc="110" dirty="0">
                <a:solidFill>
                  <a:srgbClr val="5B5B5B"/>
                </a:solidFill>
                <a:latin typeface="Tahoma"/>
                <a:cs typeface="Tahoma"/>
              </a:rPr>
              <a:t> </a:t>
            </a:r>
            <a:r>
              <a:rPr sz="933" spc="-7" dirty="0">
                <a:solidFill>
                  <a:srgbClr val="5B5B5B"/>
                </a:solidFill>
                <a:latin typeface="Tahoma"/>
                <a:cs typeface="Tahoma"/>
              </a:rPr>
              <a:t>Ecològics </a:t>
            </a:r>
            <a:r>
              <a:rPr sz="933" dirty="0">
                <a:solidFill>
                  <a:srgbClr val="5B5B5B"/>
                </a:solidFill>
                <a:latin typeface="Tahoma"/>
                <a:cs typeface="Tahoma"/>
              </a:rPr>
              <a:t>(Grup</a:t>
            </a:r>
            <a:r>
              <a:rPr sz="933" spc="90" dirty="0">
                <a:solidFill>
                  <a:srgbClr val="5B5B5B"/>
                </a:solidFill>
                <a:latin typeface="Tahoma"/>
                <a:cs typeface="Tahoma"/>
              </a:rPr>
              <a:t> </a:t>
            </a:r>
            <a:r>
              <a:rPr sz="933" spc="37" dirty="0">
                <a:solidFill>
                  <a:srgbClr val="5B5B5B"/>
                </a:solidFill>
                <a:latin typeface="Tahoma"/>
                <a:cs typeface="Tahoma"/>
              </a:rPr>
              <a:t>de</a:t>
            </a:r>
            <a:r>
              <a:rPr sz="933" spc="90" dirty="0">
                <a:solidFill>
                  <a:srgbClr val="5B5B5B"/>
                </a:solidFill>
                <a:latin typeface="Tahoma"/>
                <a:cs typeface="Tahoma"/>
              </a:rPr>
              <a:t> </a:t>
            </a:r>
            <a:r>
              <a:rPr sz="933" dirty="0" err="1">
                <a:solidFill>
                  <a:srgbClr val="5B5B5B"/>
                </a:solidFill>
                <a:latin typeface="Tahoma"/>
                <a:cs typeface="Tahoma"/>
              </a:rPr>
              <a:t>recerca</a:t>
            </a:r>
            <a:r>
              <a:rPr sz="933" spc="90" dirty="0">
                <a:solidFill>
                  <a:srgbClr val="5B5B5B"/>
                </a:solidFill>
                <a:latin typeface="Tahoma"/>
                <a:cs typeface="Tahoma"/>
              </a:rPr>
              <a:t> </a:t>
            </a:r>
            <a:r>
              <a:rPr lang="en-US" sz="933" noProof="1">
                <a:solidFill>
                  <a:srgbClr val="5B5B5B"/>
                </a:solidFill>
                <a:latin typeface="Tahoma"/>
                <a:cs typeface="Tahoma"/>
              </a:rPr>
              <a:t>reconegut</a:t>
            </a:r>
            <a:r>
              <a:rPr lang="en-US" sz="933" spc="90" noProof="1">
                <a:solidFill>
                  <a:srgbClr val="5B5B5B"/>
                </a:solidFill>
                <a:latin typeface="Tahoma"/>
                <a:cs typeface="Tahoma"/>
              </a:rPr>
              <a:t> </a:t>
            </a:r>
            <a:r>
              <a:rPr lang="en-US" sz="933" spc="-7" noProof="1">
                <a:solidFill>
                  <a:srgbClr val="5B5B5B"/>
                </a:solidFill>
                <a:latin typeface="Tahoma"/>
                <a:cs typeface="Tahoma"/>
              </a:rPr>
              <a:t>SGR</a:t>
            </a:r>
            <a:r>
              <a:rPr lang="es-ES" sz="933" spc="-7" dirty="0">
                <a:solidFill>
                  <a:srgbClr val="5B5B5B"/>
                </a:solidFill>
                <a:latin typeface="Tahoma"/>
                <a:cs typeface="Tahoma"/>
              </a:rPr>
              <a:t>-</a:t>
            </a:r>
            <a:r>
              <a:rPr sz="933" spc="-7" dirty="0">
                <a:solidFill>
                  <a:srgbClr val="5B5B5B"/>
                </a:solidFill>
                <a:latin typeface="Tahoma"/>
                <a:cs typeface="Tahoma"/>
              </a:rPr>
              <a:t>AGAUR)</a:t>
            </a:r>
            <a:endParaRPr lang="es-ES" sz="933" spc="-7" dirty="0">
              <a:solidFill>
                <a:srgbClr val="5B5B5B"/>
              </a:solidFill>
              <a:latin typeface="Tahoma"/>
              <a:cs typeface="Tahoma"/>
            </a:endParaRPr>
          </a:p>
          <a:p>
            <a:pPr marL="63080" marR="400493">
              <a:lnSpc>
                <a:spcPct val="116100"/>
              </a:lnSpc>
              <a:tabLst>
                <a:tab pos="132510" algn="l"/>
              </a:tabLst>
            </a:pPr>
            <a:endParaRPr lang="ca-ES" sz="933" spc="-7" dirty="0">
              <a:solidFill>
                <a:srgbClr val="5B5B5B"/>
              </a:solidFill>
              <a:latin typeface="Tahoma"/>
              <a:cs typeface="Tahoma"/>
            </a:endParaRPr>
          </a:p>
          <a:p>
            <a:pPr marL="63080" marR="400493">
              <a:lnSpc>
                <a:spcPct val="116100"/>
              </a:lnSpc>
              <a:tabLst>
                <a:tab pos="132510" algn="l"/>
              </a:tabLst>
            </a:pPr>
            <a:endParaRPr sz="333" dirty="0">
              <a:latin typeface="Tahoma"/>
              <a:cs typeface="Tahoma"/>
            </a:endParaRPr>
          </a:p>
        </p:txBody>
      </p:sp>
      <p:sp>
        <p:nvSpPr>
          <p:cNvPr id="17" name="object 11">
            <a:extLst>
              <a:ext uri="{FF2B5EF4-FFF2-40B4-BE49-F238E27FC236}">
                <a16:creationId xmlns:a16="http://schemas.microsoft.com/office/drawing/2014/main" id="{680F15A3-DFD2-1698-4BD3-2DF1E5575CC5}"/>
              </a:ext>
            </a:extLst>
          </p:cNvPr>
          <p:cNvSpPr txBox="1">
            <a:spLocks noGrp="1"/>
          </p:cNvSpPr>
          <p:nvPr>
            <p:ph type="title"/>
          </p:nvPr>
        </p:nvSpPr>
        <p:spPr>
          <a:xfrm>
            <a:off x="442913" y="184757"/>
            <a:ext cx="8028425" cy="870324"/>
          </a:xfrm>
          <a:prstGeom prst="rect">
            <a:avLst/>
          </a:prstGeom>
        </p:spPr>
        <p:txBody>
          <a:bodyPr vert="horz" wrap="square" lIns="0" tIns="8467" rIns="0" bIns="0" rtlCol="0" anchor="ctr">
            <a:spAutoFit/>
          </a:bodyPr>
          <a:lstStyle/>
          <a:p>
            <a:pPr marL="8467">
              <a:lnSpc>
                <a:spcPct val="100000"/>
              </a:lnSpc>
              <a:spcBef>
                <a:spcPts val="67"/>
              </a:spcBef>
            </a:pPr>
            <a:r>
              <a:rPr b="1" spc="67" dirty="0">
                <a:latin typeface="Atkinson Hyperlegible" pitchFamily="50" charset="0"/>
                <a:ea typeface="Open Sans" panose="020B0606030504020204" pitchFamily="34" charset="0"/>
                <a:cs typeface="Open Sans" panose="020B0606030504020204" pitchFamily="34" charset="0"/>
              </a:rPr>
              <a:t>Recerca</a:t>
            </a:r>
            <a:br>
              <a:rPr lang="es-ES" spc="67" dirty="0">
                <a:latin typeface="Atkinson Hyperlegible" pitchFamily="50" charset="0"/>
                <a:ea typeface="Open Sans" panose="020B0606030504020204" pitchFamily="34" charset="0"/>
                <a:cs typeface="Open Sans" panose="020B0606030504020204" pitchFamily="34" charset="0"/>
              </a:rPr>
            </a:br>
            <a:r>
              <a:rPr lang="es-ES" sz="2400" spc="67" dirty="0" err="1">
                <a:latin typeface="Atkinson Hyperlegible" pitchFamily="50" charset="0"/>
                <a:ea typeface="Open Sans" panose="020B0606030504020204" pitchFamily="34" charset="0"/>
                <a:cs typeface="Open Sans" panose="020B0606030504020204" pitchFamily="34" charset="0"/>
              </a:rPr>
              <a:t>Quadres</a:t>
            </a:r>
            <a:r>
              <a:rPr lang="es-ES" sz="2400" spc="67" dirty="0">
                <a:latin typeface="Atkinson Hyperlegible" pitchFamily="50" charset="0"/>
                <a:ea typeface="Open Sans" panose="020B0606030504020204" pitchFamily="34" charset="0"/>
                <a:cs typeface="Open Sans" panose="020B0606030504020204" pitchFamily="34" charset="0"/>
              </a:rPr>
              <a:t> de Projectes de Recerca 2023</a:t>
            </a:r>
            <a:endParaRPr sz="2400" spc="67" dirty="0">
              <a:latin typeface="Atkinson Hyperlegible" pitchFamily="50" charset="0"/>
              <a:ea typeface="Open Sans" panose="020B0606030504020204" pitchFamily="34" charset="0"/>
              <a:cs typeface="Open Sans" panose="020B0606030504020204" pitchFamily="34" charset="0"/>
            </a:endParaRPr>
          </a:p>
        </p:txBody>
      </p:sp>
      <p:sp>
        <p:nvSpPr>
          <p:cNvPr id="19" name="Marcador de texto 18">
            <a:extLst>
              <a:ext uri="{FF2B5EF4-FFF2-40B4-BE49-F238E27FC236}">
                <a16:creationId xmlns:a16="http://schemas.microsoft.com/office/drawing/2014/main" id="{F62A02C6-AB81-D78B-EFA3-D4623B55D059}"/>
              </a:ext>
            </a:extLst>
          </p:cNvPr>
          <p:cNvSpPr>
            <a:spLocks noGrp="1"/>
          </p:cNvSpPr>
          <p:nvPr>
            <p:ph type="body" sz="quarter" idx="13"/>
          </p:nvPr>
        </p:nvSpPr>
        <p:spPr/>
        <p:txBody>
          <a:bodyPr/>
          <a:lstStyle/>
          <a:p>
            <a:r>
              <a:rPr lang="es-ES" dirty="0"/>
              <a:t>PROJECTES DE RECERCA</a:t>
            </a:r>
          </a:p>
        </p:txBody>
      </p:sp>
      <p:sp>
        <p:nvSpPr>
          <p:cNvPr id="22" name="Marcador de texto 21">
            <a:extLst>
              <a:ext uri="{FF2B5EF4-FFF2-40B4-BE49-F238E27FC236}">
                <a16:creationId xmlns:a16="http://schemas.microsoft.com/office/drawing/2014/main" id="{10BC28CC-9A29-9250-C94D-599E62443739}"/>
              </a:ext>
            </a:extLst>
          </p:cNvPr>
          <p:cNvSpPr>
            <a:spLocks noGrp="1"/>
          </p:cNvSpPr>
          <p:nvPr>
            <p:ph type="body" sz="quarter" idx="23"/>
          </p:nvPr>
        </p:nvSpPr>
        <p:spPr/>
        <p:txBody>
          <a:bodyPr/>
          <a:lstStyle/>
          <a:p>
            <a:pPr marL="0" indent="0">
              <a:buNone/>
            </a:pPr>
            <a:r>
              <a:rPr lang="es-ES" dirty="0"/>
              <a:t>PLA DE </a:t>
            </a:r>
            <a:r>
              <a:rPr lang="es-ES" dirty="0" err="1"/>
              <a:t>TREBALL</a:t>
            </a:r>
            <a:endParaRPr lang="es-ES" dirty="0"/>
          </a:p>
        </p:txBody>
      </p:sp>
      <p:sp>
        <p:nvSpPr>
          <p:cNvPr id="15" name="object 15"/>
          <p:cNvSpPr txBox="1">
            <a:spLocks noGrp="1"/>
          </p:cNvSpPr>
          <p:nvPr>
            <p:ph type="ftr" sz="quarter" idx="4294967295"/>
          </p:nvPr>
        </p:nvSpPr>
        <p:spPr>
          <a:xfrm>
            <a:off x="10567988" y="9448800"/>
            <a:ext cx="1624012" cy="307975"/>
          </a:xfrm>
          <a:prstGeom prst="rect">
            <a:avLst/>
          </a:prstGeom>
        </p:spPr>
        <p:txBody>
          <a:bodyPr vert="horz" wrap="square" lIns="0" tIns="0" rIns="0" bIns="0" rtlCol="0">
            <a:spAutoFit/>
          </a:bodyPr>
          <a:lstStyle>
            <a:defPPr>
              <a:defRPr kern="0"/>
            </a:defPPr>
            <a:lvl1pPr>
              <a:defRPr sz="2000" b="0" i="0">
                <a:solidFill>
                  <a:srgbClr val="F5F5EF"/>
                </a:solidFill>
                <a:latin typeface="Lucida Sans Unicode"/>
                <a:cs typeface="Lucida Sans Unicode"/>
              </a:defRPr>
            </a:lvl1pPr>
          </a:lstStyle>
          <a:p>
            <a:pPr marL="8467">
              <a:spcBef>
                <a:spcPts val="157"/>
              </a:spcBef>
            </a:pPr>
            <a:r>
              <a:rPr lang="es-ES" spc="120"/>
              <a:t>MARÇ</a:t>
            </a:r>
            <a:r>
              <a:rPr lang="es-ES" spc="365"/>
              <a:t> </a:t>
            </a:r>
            <a:r>
              <a:rPr lang="es-ES" spc="-20"/>
              <a:t>2023</a:t>
            </a:r>
            <a:endParaRPr spc="-13" dirty="0"/>
          </a:p>
        </p:txBody>
      </p:sp>
      <p:sp>
        <p:nvSpPr>
          <p:cNvPr id="16" name="object 16"/>
          <p:cNvSpPr txBox="1">
            <a:spLocks noGrp="1"/>
          </p:cNvSpPr>
          <p:nvPr>
            <p:ph type="dt" sz="half" idx="4294967295"/>
          </p:nvPr>
        </p:nvSpPr>
        <p:spPr>
          <a:xfrm>
            <a:off x="0" y="9474200"/>
            <a:ext cx="4164013" cy="307975"/>
          </a:xfrm>
          <a:prstGeom prst="rect">
            <a:avLst/>
          </a:prstGeom>
        </p:spPr>
        <p:txBody>
          <a:bodyPr vert="horz" wrap="square" lIns="0" tIns="0" rIns="0" bIns="0" rtlCol="0">
            <a:spAutoFit/>
          </a:bodyPr>
          <a:lstStyle>
            <a:defPPr>
              <a:defRPr kern="0"/>
            </a:defPPr>
            <a:lvl1pPr>
              <a:defRPr sz="2000" b="0" i="0">
                <a:solidFill>
                  <a:srgbClr val="F5F5EF"/>
                </a:solidFill>
                <a:latin typeface="Lucida Sans Unicode"/>
                <a:cs typeface="Lucida Sans Unicode"/>
              </a:defRPr>
            </a:lvl1pPr>
          </a:lstStyle>
          <a:p>
            <a:pPr marL="8467">
              <a:spcBef>
                <a:spcPts val="157"/>
              </a:spcBef>
            </a:pPr>
            <a:r>
              <a:rPr lang="es-ES" spc="130"/>
              <a:t>PLA</a:t>
            </a:r>
            <a:r>
              <a:rPr lang="es-ES" spc="370"/>
              <a:t> </a:t>
            </a:r>
            <a:r>
              <a:rPr lang="es-ES" spc="105"/>
              <a:t>DE</a:t>
            </a:r>
            <a:r>
              <a:rPr lang="es-ES" spc="370"/>
              <a:t> </a:t>
            </a:r>
            <a:r>
              <a:rPr lang="es-ES" spc="165"/>
              <a:t>TREBALL</a:t>
            </a:r>
            <a:r>
              <a:rPr lang="es-ES" spc="370"/>
              <a:t> </a:t>
            </a:r>
            <a:r>
              <a:rPr lang="es-ES" spc="220"/>
              <a:t>IERMB</a:t>
            </a:r>
            <a:r>
              <a:rPr lang="es-ES" spc="375"/>
              <a:t> </a:t>
            </a:r>
            <a:r>
              <a:rPr lang="es-ES" spc="-20"/>
              <a:t>2023</a:t>
            </a:r>
            <a:endParaRPr spc="-13"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41766" y="596819"/>
            <a:ext cx="8028425" cy="775877"/>
          </a:xfrm>
        </p:spPr>
        <p:txBody>
          <a:bodyPr>
            <a:noAutofit/>
          </a:bodyPr>
          <a:lstStyle/>
          <a:p>
            <a:r>
              <a:rPr lang="ca-ES" sz="3600" b="1" noProof="1">
                <a:solidFill>
                  <a:srgbClr val="7030A0"/>
                </a:solidFill>
                <a:latin typeface="Atkinson Hyperlegible" pitchFamily="50" charset="0"/>
              </a:rPr>
              <a:t>Estratègia</a:t>
            </a:r>
            <a:br>
              <a:rPr lang="ca-ES" sz="3600" b="1" noProof="1">
                <a:solidFill>
                  <a:srgbClr val="7030A0"/>
                </a:solidFill>
                <a:latin typeface="Atkinson Hyperlegible" pitchFamily="50" charset="0"/>
              </a:rPr>
            </a:br>
            <a:r>
              <a:rPr lang="ca-ES" sz="3600" b="1" noProof="1">
                <a:solidFill>
                  <a:srgbClr val="7030A0"/>
                </a:solidFill>
                <a:latin typeface="Atkinson Hyperlegible" pitchFamily="50" charset="0"/>
              </a:rPr>
              <a:t>      </a:t>
            </a:r>
            <a:r>
              <a:rPr lang="ca-ES" sz="2000" b="1" noProof="1">
                <a:latin typeface="Atkinson Hyperlegible" pitchFamily="50" charset="0"/>
              </a:rPr>
              <a:t>Els Equips de </a:t>
            </a:r>
            <a:r>
              <a:rPr lang="es-ES_tradnl" sz="2000" b="1" dirty="0" err="1">
                <a:latin typeface="Atkinson Hyperlegible" pitchFamily="50" charset="0"/>
              </a:rPr>
              <a:t>l’Institut</a:t>
            </a:r>
            <a:endParaRPr lang="es-ES_tradnl" sz="2000" b="1" dirty="0">
              <a:latin typeface="Atkinson Hyperlegible" pitchFamily="50" charset="0"/>
            </a:endParaRPr>
          </a:p>
        </p:txBody>
      </p:sp>
      <p:sp>
        <p:nvSpPr>
          <p:cNvPr id="7" name="Marcador de texto 6"/>
          <p:cNvSpPr>
            <a:spLocks noGrp="1"/>
          </p:cNvSpPr>
          <p:nvPr>
            <p:ph type="body" sz="quarter" idx="21"/>
          </p:nvPr>
        </p:nvSpPr>
        <p:spPr/>
        <p:txBody>
          <a:bodyPr/>
          <a:lstStyle/>
          <a:p>
            <a:r>
              <a:rPr lang="es-ES_tradnl" dirty="0"/>
              <a:t>Pla de </a:t>
            </a:r>
            <a:r>
              <a:rPr lang="es-ES_tradnl" dirty="0" err="1"/>
              <a:t>Treball</a:t>
            </a:r>
            <a:endParaRPr lang="es-ES_tradnl" dirty="0"/>
          </a:p>
        </p:txBody>
      </p:sp>
      <p:graphicFrame>
        <p:nvGraphicFramePr>
          <p:cNvPr id="8" name="Diagrama 7">
            <a:extLst>
              <a:ext uri="{FF2B5EF4-FFF2-40B4-BE49-F238E27FC236}">
                <a16:creationId xmlns:a16="http://schemas.microsoft.com/office/drawing/2014/main" id="{E23725B6-AF5B-AF5F-0615-7882A1E6F111}"/>
              </a:ext>
            </a:extLst>
          </p:cNvPr>
          <p:cNvGraphicFramePr/>
          <p:nvPr>
            <p:extLst>
              <p:ext uri="{D42A27DB-BD31-4B8C-83A1-F6EECF244321}">
                <p14:modId xmlns:p14="http://schemas.microsoft.com/office/powerpoint/2010/main" val="341832910"/>
              </p:ext>
            </p:extLst>
          </p:nvPr>
        </p:nvGraphicFramePr>
        <p:xfrm>
          <a:off x="441766" y="1864996"/>
          <a:ext cx="4960228" cy="4072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0" name="Agrupa 9">
            <a:extLst>
              <a:ext uri="{FF2B5EF4-FFF2-40B4-BE49-F238E27FC236}">
                <a16:creationId xmlns:a16="http://schemas.microsoft.com/office/drawing/2014/main" id="{5D34A751-0436-81A8-7474-F0A6BFD42888}"/>
              </a:ext>
            </a:extLst>
          </p:cNvPr>
          <p:cNvGrpSpPr/>
          <p:nvPr/>
        </p:nvGrpSpPr>
        <p:grpSpPr>
          <a:xfrm>
            <a:off x="10002129" y="2700996"/>
            <a:ext cx="1585694" cy="2591354"/>
            <a:chOff x="0" y="0"/>
            <a:chExt cx="3300277" cy="672149"/>
          </a:xfrm>
        </p:grpSpPr>
        <p:sp>
          <p:nvSpPr>
            <p:cNvPr id="11" name="Rectangle: cantonades arrodonides 10">
              <a:extLst>
                <a:ext uri="{FF2B5EF4-FFF2-40B4-BE49-F238E27FC236}">
                  <a16:creationId xmlns:a16="http://schemas.microsoft.com/office/drawing/2014/main" id="{D3A4014F-2FEB-42C1-9190-DACF22F349B1}"/>
                </a:ext>
              </a:extLst>
            </p:cNvPr>
            <p:cNvSpPr/>
            <p:nvPr/>
          </p:nvSpPr>
          <p:spPr>
            <a:xfrm>
              <a:off x="0" y="0"/>
              <a:ext cx="3300277" cy="672149"/>
            </a:xfrm>
            <a:prstGeom prst="roundRect">
              <a:avLst/>
            </a:prstGeom>
            <a:solidFill>
              <a:schemeClr val="accent1">
                <a:lumMod val="75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s-ES"/>
            </a:p>
          </p:txBody>
        </p:sp>
        <p:sp>
          <p:nvSpPr>
            <p:cNvPr id="22" name="Rectangle: cantonades arrodonides 4">
              <a:extLst>
                <a:ext uri="{FF2B5EF4-FFF2-40B4-BE49-F238E27FC236}">
                  <a16:creationId xmlns:a16="http://schemas.microsoft.com/office/drawing/2014/main" id="{81B72B41-511B-3376-F63F-4D1D77C7A757}"/>
                </a:ext>
              </a:extLst>
            </p:cNvPr>
            <p:cNvSpPr txBox="1"/>
            <p:nvPr/>
          </p:nvSpPr>
          <p:spPr>
            <a:xfrm>
              <a:off x="32812" y="32812"/>
              <a:ext cx="3234653" cy="6065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20" tIns="0" rIns="99020" bIns="0" numCol="1" spcCol="1270" anchor="ctr" anchorCtr="0">
              <a:noAutofit/>
            </a:bodyPr>
            <a:lstStyle/>
            <a:p>
              <a:pPr marL="0" lvl="0" indent="0" algn="ctr" defTabSz="1066800">
                <a:lnSpc>
                  <a:spcPct val="90000"/>
                </a:lnSpc>
                <a:spcBef>
                  <a:spcPct val="0"/>
                </a:spcBef>
                <a:spcAft>
                  <a:spcPct val="35000"/>
                </a:spcAft>
                <a:buNone/>
              </a:pPr>
              <a:r>
                <a:rPr lang="ca-ES" sz="1600" kern="1200" dirty="0">
                  <a:solidFill>
                    <a:schemeClr val="bg1"/>
                  </a:solidFill>
                  <a:latin typeface="Atkinson Hyperlegible" pitchFamily="2" charset="0"/>
                </a:rPr>
                <a:t>Centre</a:t>
              </a:r>
            </a:p>
            <a:p>
              <a:pPr marL="0" lvl="0" indent="0" algn="ctr" defTabSz="1066800">
                <a:lnSpc>
                  <a:spcPct val="90000"/>
                </a:lnSpc>
                <a:spcBef>
                  <a:spcPct val="0"/>
                </a:spcBef>
                <a:spcAft>
                  <a:spcPct val="35000"/>
                </a:spcAft>
                <a:buNone/>
              </a:pPr>
              <a:r>
                <a:rPr lang="ca-ES" sz="1600" kern="1200" dirty="0">
                  <a:solidFill>
                    <a:schemeClr val="bg1"/>
                  </a:solidFill>
                  <a:latin typeface="Atkinson Hyperlegible" pitchFamily="2" charset="0"/>
                </a:rPr>
                <a:t> de Documentació</a:t>
              </a:r>
              <a:endParaRPr lang="es-ES" sz="1600" kern="1200" dirty="0">
                <a:solidFill>
                  <a:schemeClr val="bg1"/>
                </a:solidFill>
                <a:latin typeface="Atkinson Hyperlegible" pitchFamily="2" charset="0"/>
              </a:endParaRPr>
            </a:p>
          </p:txBody>
        </p:sp>
      </p:grpSp>
      <p:graphicFrame>
        <p:nvGraphicFramePr>
          <p:cNvPr id="5" name="Diagrama 4">
            <a:extLst>
              <a:ext uri="{FF2B5EF4-FFF2-40B4-BE49-F238E27FC236}">
                <a16:creationId xmlns:a16="http://schemas.microsoft.com/office/drawing/2014/main" id="{22D23FE6-C5C4-677A-0EB0-190765BB6721}"/>
              </a:ext>
            </a:extLst>
          </p:cNvPr>
          <p:cNvGraphicFramePr/>
          <p:nvPr>
            <p:extLst>
              <p:ext uri="{D42A27DB-BD31-4B8C-83A1-F6EECF244321}">
                <p14:modId xmlns:p14="http://schemas.microsoft.com/office/powerpoint/2010/main" val="3309860851"/>
              </p:ext>
            </p:extLst>
          </p:nvPr>
        </p:nvGraphicFramePr>
        <p:xfrm>
          <a:off x="5621915" y="1710209"/>
          <a:ext cx="3820035" cy="421034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12" name="Agrupa 11">
            <a:extLst>
              <a:ext uri="{FF2B5EF4-FFF2-40B4-BE49-F238E27FC236}">
                <a16:creationId xmlns:a16="http://schemas.microsoft.com/office/drawing/2014/main" id="{9EA54318-E024-ADE1-8E80-4DE0AD1B4A82}"/>
              </a:ext>
            </a:extLst>
          </p:cNvPr>
          <p:cNvGrpSpPr/>
          <p:nvPr/>
        </p:nvGrpSpPr>
        <p:grpSpPr>
          <a:xfrm>
            <a:off x="5077177" y="630714"/>
            <a:ext cx="3595713" cy="775878"/>
            <a:chOff x="0" y="0"/>
            <a:chExt cx="3300277" cy="672149"/>
          </a:xfrm>
          <a:solidFill>
            <a:schemeClr val="accent1">
              <a:lumMod val="75000"/>
            </a:schemeClr>
          </a:solidFill>
        </p:grpSpPr>
        <p:sp>
          <p:nvSpPr>
            <p:cNvPr id="13" name="Rectangle: cantonades arrodonides 12">
              <a:extLst>
                <a:ext uri="{FF2B5EF4-FFF2-40B4-BE49-F238E27FC236}">
                  <a16:creationId xmlns:a16="http://schemas.microsoft.com/office/drawing/2014/main" id="{55046620-19E8-BB1D-90E6-927B99A1F565}"/>
                </a:ext>
              </a:extLst>
            </p:cNvPr>
            <p:cNvSpPr/>
            <p:nvPr/>
          </p:nvSpPr>
          <p:spPr>
            <a:xfrm>
              <a:off x="0" y="0"/>
              <a:ext cx="3300277" cy="672149"/>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s-ES"/>
            </a:p>
          </p:txBody>
        </p:sp>
        <p:sp>
          <p:nvSpPr>
            <p:cNvPr id="14" name="Rectangle: cantonades arrodonides 4">
              <a:extLst>
                <a:ext uri="{FF2B5EF4-FFF2-40B4-BE49-F238E27FC236}">
                  <a16:creationId xmlns:a16="http://schemas.microsoft.com/office/drawing/2014/main" id="{F2AF59BD-8ACE-F40B-1358-5E5548713CB9}"/>
                </a:ext>
              </a:extLst>
            </p:cNvPr>
            <p:cNvSpPr txBox="1"/>
            <p:nvPr/>
          </p:nvSpPr>
          <p:spPr>
            <a:xfrm>
              <a:off x="0" y="155143"/>
              <a:ext cx="3234653" cy="40158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9020" tIns="0" rIns="99020" bIns="0" numCol="1" spcCol="1270" anchor="ctr" anchorCtr="0">
              <a:noAutofit/>
            </a:bodyPr>
            <a:lstStyle/>
            <a:p>
              <a:pPr marL="0" lvl="0" indent="0" algn="ctr" defTabSz="1066800">
                <a:lnSpc>
                  <a:spcPct val="90000"/>
                </a:lnSpc>
                <a:spcBef>
                  <a:spcPct val="0"/>
                </a:spcBef>
                <a:spcAft>
                  <a:spcPct val="35000"/>
                </a:spcAft>
                <a:buNone/>
              </a:pPr>
              <a:r>
                <a:rPr lang="ca-ES" sz="2400" b="1" kern="1200" dirty="0">
                  <a:solidFill>
                    <a:schemeClr val="bg1"/>
                  </a:solidFill>
                  <a:latin typeface="Atkinson Hyperlegible" pitchFamily="2" charset="0"/>
                </a:rPr>
                <a:t>Institut Metròpoli</a:t>
              </a:r>
              <a:endParaRPr lang="es-ES" sz="2400" b="1" kern="1200" dirty="0">
                <a:solidFill>
                  <a:schemeClr val="bg1"/>
                </a:solidFill>
                <a:latin typeface="Atkinson Hyperlegible" pitchFamily="2" charset="0"/>
              </a:endParaRPr>
            </a:p>
          </p:txBody>
        </p:sp>
      </p:grpSp>
      <p:cxnSp>
        <p:nvCxnSpPr>
          <p:cNvPr id="16" name="Connector recte 15">
            <a:extLst>
              <a:ext uri="{FF2B5EF4-FFF2-40B4-BE49-F238E27FC236}">
                <a16:creationId xmlns:a16="http://schemas.microsoft.com/office/drawing/2014/main" id="{8924617C-37AB-A88B-09E4-1262505252B8}"/>
              </a:ext>
            </a:extLst>
          </p:cNvPr>
          <p:cNvCxnSpPr/>
          <p:nvPr/>
        </p:nvCxnSpPr>
        <p:spPr>
          <a:xfrm>
            <a:off x="2828041" y="1555423"/>
            <a:ext cx="7838372" cy="0"/>
          </a:xfrm>
          <a:prstGeom prst="line">
            <a:avLst/>
          </a:prstGeom>
          <a:ln w="2222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Connector recte 17">
            <a:extLst>
              <a:ext uri="{FF2B5EF4-FFF2-40B4-BE49-F238E27FC236}">
                <a16:creationId xmlns:a16="http://schemas.microsoft.com/office/drawing/2014/main" id="{C7DB0D55-A0B9-68E3-8799-77706DD5E640}"/>
              </a:ext>
            </a:extLst>
          </p:cNvPr>
          <p:cNvCxnSpPr/>
          <p:nvPr/>
        </p:nvCxnSpPr>
        <p:spPr>
          <a:xfrm>
            <a:off x="7220932" y="1555423"/>
            <a:ext cx="0" cy="309572"/>
          </a:xfrm>
          <a:prstGeom prst="line">
            <a:avLst/>
          </a:prstGeom>
          <a:ln w="158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Connector recte 19">
            <a:extLst>
              <a:ext uri="{FF2B5EF4-FFF2-40B4-BE49-F238E27FC236}">
                <a16:creationId xmlns:a16="http://schemas.microsoft.com/office/drawing/2014/main" id="{6B632987-AB48-823F-5641-5E55ED7D4FAE}"/>
              </a:ext>
            </a:extLst>
          </p:cNvPr>
          <p:cNvCxnSpPr/>
          <p:nvPr/>
        </p:nvCxnSpPr>
        <p:spPr>
          <a:xfrm>
            <a:off x="2828041" y="1555423"/>
            <a:ext cx="0" cy="309572"/>
          </a:xfrm>
          <a:prstGeom prst="line">
            <a:avLst/>
          </a:prstGeom>
          <a:ln w="158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Connector recte 22">
            <a:extLst>
              <a:ext uri="{FF2B5EF4-FFF2-40B4-BE49-F238E27FC236}">
                <a16:creationId xmlns:a16="http://schemas.microsoft.com/office/drawing/2014/main" id="{DDACB266-4C5C-EDB6-D6E8-2F514A4E8512}"/>
              </a:ext>
            </a:extLst>
          </p:cNvPr>
          <p:cNvCxnSpPr/>
          <p:nvPr/>
        </p:nvCxnSpPr>
        <p:spPr>
          <a:xfrm>
            <a:off x="10666413" y="1555423"/>
            <a:ext cx="0" cy="1145573"/>
          </a:xfrm>
          <a:prstGeom prst="line">
            <a:avLst/>
          </a:prstGeom>
          <a:ln w="158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97594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2271218" y="2163408"/>
            <a:ext cx="5022850" cy="3702897"/>
          </a:xfrm>
          <a:custGeom>
            <a:avLst/>
            <a:gdLst/>
            <a:ahLst/>
            <a:cxnLst/>
            <a:rect l="l" t="t" r="r" b="b"/>
            <a:pathLst>
              <a:path w="7534275" h="5554345">
                <a:moveTo>
                  <a:pt x="7533958" y="5554223"/>
                </a:moveTo>
                <a:lnTo>
                  <a:pt x="0" y="5554223"/>
                </a:lnTo>
                <a:lnTo>
                  <a:pt x="0" y="0"/>
                </a:lnTo>
                <a:lnTo>
                  <a:pt x="7533958" y="0"/>
                </a:lnTo>
                <a:lnTo>
                  <a:pt x="7533958" y="5554223"/>
                </a:lnTo>
                <a:close/>
              </a:path>
            </a:pathLst>
          </a:custGeom>
          <a:solidFill>
            <a:srgbClr val="DDD5EB"/>
          </a:solidFill>
        </p:spPr>
        <p:txBody>
          <a:bodyPr wrap="square" lIns="0" tIns="0" rIns="0" bIns="0" rtlCol="0"/>
          <a:lstStyle/>
          <a:p>
            <a:endParaRPr sz="1200"/>
          </a:p>
        </p:txBody>
      </p:sp>
      <p:sp>
        <p:nvSpPr>
          <p:cNvPr id="6" name="object 6"/>
          <p:cNvSpPr/>
          <p:nvPr/>
        </p:nvSpPr>
        <p:spPr>
          <a:xfrm>
            <a:off x="7365554" y="2163408"/>
            <a:ext cx="4141047" cy="3702897"/>
          </a:xfrm>
          <a:custGeom>
            <a:avLst/>
            <a:gdLst/>
            <a:ahLst/>
            <a:cxnLst/>
            <a:rect l="l" t="t" r="r" b="b"/>
            <a:pathLst>
              <a:path w="6211569" h="5554345">
                <a:moveTo>
                  <a:pt x="6210968" y="5554223"/>
                </a:moveTo>
                <a:lnTo>
                  <a:pt x="0" y="5554223"/>
                </a:lnTo>
                <a:lnTo>
                  <a:pt x="0" y="0"/>
                </a:lnTo>
                <a:lnTo>
                  <a:pt x="6210968" y="0"/>
                </a:lnTo>
                <a:lnTo>
                  <a:pt x="6210968" y="5554223"/>
                </a:lnTo>
                <a:close/>
              </a:path>
            </a:pathLst>
          </a:custGeom>
          <a:solidFill>
            <a:srgbClr val="DDD5EB"/>
          </a:solidFill>
        </p:spPr>
        <p:txBody>
          <a:bodyPr wrap="square" lIns="0" tIns="0" rIns="0" bIns="0" rtlCol="0"/>
          <a:lstStyle/>
          <a:p>
            <a:endParaRPr sz="1200" dirty="0"/>
          </a:p>
        </p:txBody>
      </p:sp>
      <p:sp>
        <p:nvSpPr>
          <p:cNvPr id="8" name="object 8"/>
          <p:cNvSpPr txBox="1"/>
          <p:nvPr/>
        </p:nvSpPr>
        <p:spPr>
          <a:xfrm>
            <a:off x="2279415" y="1306158"/>
            <a:ext cx="5022850" cy="802800"/>
          </a:xfrm>
          <a:prstGeom prst="rect">
            <a:avLst/>
          </a:prstGeom>
          <a:solidFill>
            <a:srgbClr val="D1BEF7"/>
          </a:solidFill>
        </p:spPr>
        <p:txBody>
          <a:bodyPr vert="horz" wrap="square" lIns="0" tIns="3387" rIns="0" bIns="0" rtlCol="0">
            <a:spAutoFit/>
          </a:bodyPr>
          <a:lstStyle/>
          <a:p>
            <a:pPr>
              <a:spcBef>
                <a:spcPts val="27"/>
              </a:spcBef>
            </a:pPr>
            <a:endParaRPr sz="1600" dirty="0">
              <a:latin typeface="Times New Roman"/>
              <a:cs typeface="Times New Roman"/>
            </a:endParaRPr>
          </a:p>
          <a:p>
            <a:pPr marL="63503" algn="ctr"/>
            <a:r>
              <a:rPr lang="ca-ES" sz="1200" b="1" dirty="0">
                <a:solidFill>
                  <a:srgbClr val="5B5B5B"/>
                </a:solidFill>
                <a:latin typeface=" Atkinson Hyperlegible"/>
                <a:cs typeface="Tahoma"/>
              </a:rPr>
              <a:t>    Projectes</a:t>
            </a:r>
            <a:r>
              <a:rPr lang="ca-ES" sz="1200" b="1" spc="80" dirty="0">
                <a:solidFill>
                  <a:srgbClr val="5B5B5B"/>
                </a:solidFill>
                <a:latin typeface=" Atkinson Hyperlegible"/>
                <a:cs typeface="Tahoma"/>
              </a:rPr>
              <a:t> </a:t>
            </a:r>
            <a:r>
              <a:rPr lang="ca-ES" sz="1200" b="1" dirty="0">
                <a:solidFill>
                  <a:srgbClr val="5B5B5B"/>
                </a:solidFill>
                <a:latin typeface=" Atkinson Hyperlegible"/>
                <a:cs typeface="Tahoma"/>
              </a:rPr>
              <a:t>de</a:t>
            </a:r>
            <a:r>
              <a:rPr lang="ca-ES" sz="1200" b="1" spc="83" dirty="0">
                <a:solidFill>
                  <a:srgbClr val="5B5B5B"/>
                </a:solidFill>
                <a:latin typeface=" Atkinson Hyperlegible"/>
                <a:cs typeface="Tahoma"/>
              </a:rPr>
              <a:t> </a:t>
            </a:r>
            <a:r>
              <a:rPr lang="ca-ES" sz="1200" b="1" dirty="0">
                <a:solidFill>
                  <a:srgbClr val="5B5B5B"/>
                </a:solidFill>
                <a:latin typeface=" Atkinson Hyperlegible"/>
                <a:cs typeface="Tahoma"/>
              </a:rPr>
              <a:t>recerca</a:t>
            </a:r>
            <a:r>
              <a:rPr lang="ca-ES" sz="1200" b="1" spc="83" dirty="0">
                <a:solidFill>
                  <a:srgbClr val="5B5B5B"/>
                </a:solidFill>
                <a:latin typeface=" Atkinson Hyperlegible"/>
                <a:cs typeface="Tahoma"/>
              </a:rPr>
              <a:t> </a:t>
            </a:r>
            <a:r>
              <a:rPr lang="ca-ES" sz="1200" b="1" dirty="0">
                <a:solidFill>
                  <a:srgbClr val="5B5B5B"/>
                </a:solidFill>
                <a:latin typeface=" Atkinson Hyperlegible"/>
                <a:cs typeface="Tahoma"/>
              </a:rPr>
              <a:t>aplicada</a:t>
            </a:r>
            <a:r>
              <a:rPr lang="ca-ES" sz="1200" b="1" spc="83" dirty="0">
                <a:solidFill>
                  <a:srgbClr val="5B5B5B"/>
                </a:solidFill>
                <a:latin typeface=" Atkinson Hyperlegible"/>
                <a:cs typeface="Tahoma"/>
              </a:rPr>
              <a:t> </a:t>
            </a:r>
            <a:r>
              <a:rPr lang="ca-ES" sz="1200" b="1" dirty="0">
                <a:solidFill>
                  <a:srgbClr val="5B5B5B"/>
                </a:solidFill>
                <a:latin typeface=" Atkinson Hyperlegible"/>
                <a:cs typeface="Tahoma"/>
              </a:rPr>
              <a:t>(Contracte-Programa</a:t>
            </a:r>
            <a:r>
              <a:rPr lang="ca-ES" sz="1200" b="1" spc="83" dirty="0">
                <a:solidFill>
                  <a:srgbClr val="5B5B5B"/>
                </a:solidFill>
                <a:latin typeface=" Atkinson Hyperlegible"/>
                <a:cs typeface="Tahoma"/>
              </a:rPr>
              <a:t> </a:t>
            </a:r>
            <a:r>
              <a:rPr lang="ca-ES" sz="1200" b="1" spc="-13" dirty="0">
                <a:solidFill>
                  <a:srgbClr val="5B5B5B"/>
                </a:solidFill>
                <a:latin typeface=" Atkinson Hyperlegible"/>
                <a:cs typeface="Tahoma"/>
              </a:rPr>
              <a:t>AMB)</a:t>
            </a:r>
          </a:p>
          <a:p>
            <a:pPr marL="63503"/>
            <a:endParaRPr sz="1200" dirty="0">
              <a:latin typeface="Tahoma"/>
              <a:cs typeface="Tahoma"/>
            </a:endParaRPr>
          </a:p>
        </p:txBody>
      </p:sp>
      <p:sp>
        <p:nvSpPr>
          <p:cNvPr id="9" name="object 9"/>
          <p:cNvSpPr txBox="1"/>
          <p:nvPr/>
        </p:nvSpPr>
        <p:spPr>
          <a:xfrm>
            <a:off x="7360712" y="1306158"/>
            <a:ext cx="4141047" cy="802800"/>
          </a:xfrm>
          <a:prstGeom prst="rect">
            <a:avLst/>
          </a:prstGeom>
          <a:solidFill>
            <a:srgbClr val="D1BEF7"/>
          </a:solidFill>
        </p:spPr>
        <p:txBody>
          <a:bodyPr vert="horz" wrap="square" lIns="0" tIns="3387" rIns="0" bIns="0" rtlCol="0" anchor="ctr">
            <a:spAutoFit/>
          </a:bodyPr>
          <a:lstStyle>
            <a:defPPr>
              <a:defRPr kern="0"/>
            </a:defPPr>
            <a:lvl1pPr>
              <a:lnSpc>
                <a:spcPct val="100000"/>
              </a:lnSpc>
              <a:spcBef>
                <a:spcPts val="40"/>
              </a:spcBef>
              <a:defRPr sz="2400">
                <a:latin typeface="Times New Roman"/>
                <a:cs typeface="Times New Roman"/>
              </a:defRPr>
            </a:lvl1pPr>
          </a:lstStyle>
          <a:p>
            <a:pPr algn="ctr"/>
            <a:r>
              <a:rPr lang="ca-ES" sz="1200" b="1" dirty="0">
                <a:solidFill>
                  <a:srgbClr val="5B5B5B"/>
                </a:solidFill>
                <a:latin typeface=" Atkinson Hyperlegible"/>
                <a:cs typeface="Tahoma"/>
              </a:rPr>
              <a:t>Projectes de recerca aplicada (ATM i altres)</a:t>
            </a:r>
          </a:p>
        </p:txBody>
      </p:sp>
      <p:sp>
        <p:nvSpPr>
          <p:cNvPr id="10" name="object 10"/>
          <p:cNvSpPr txBox="1"/>
          <p:nvPr/>
        </p:nvSpPr>
        <p:spPr>
          <a:xfrm>
            <a:off x="669382" y="2143580"/>
            <a:ext cx="1530350" cy="3704400"/>
          </a:xfrm>
          <a:prstGeom prst="rect">
            <a:avLst/>
          </a:prstGeom>
          <a:solidFill>
            <a:srgbClr val="D1BEF7"/>
          </a:solidFill>
        </p:spPr>
        <p:txBody>
          <a:bodyPr vert="horz" wrap="square" lIns="0" tIns="0" rIns="0" bIns="0" rtlCol="0" anchor="ctr">
            <a:spAutoFit/>
          </a:bodyPr>
          <a:lstStyle/>
          <a:p>
            <a:pPr marL="343340"/>
            <a:r>
              <a:rPr sz="1200" b="1" spc="40" dirty="0">
                <a:solidFill>
                  <a:srgbClr val="5B5B5B"/>
                </a:solidFill>
                <a:latin typeface=" Atkinson Hyperlegible"/>
                <a:cs typeface="Tahoma"/>
              </a:rPr>
              <a:t>Mobilitat</a:t>
            </a:r>
            <a:endParaRPr sz="1200" dirty="0">
              <a:latin typeface=" Atkinson Hyperlegible"/>
              <a:cs typeface="Tahoma"/>
            </a:endParaRPr>
          </a:p>
        </p:txBody>
      </p:sp>
      <p:sp>
        <p:nvSpPr>
          <p:cNvPr id="16" name="object 16"/>
          <p:cNvSpPr txBox="1"/>
          <p:nvPr/>
        </p:nvSpPr>
        <p:spPr>
          <a:xfrm>
            <a:off x="7435498" y="2023427"/>
            <a:ext cx="4001157" cy="3783494"/>
          </a:xfrm>
          <a:prstGeom prst="rect">
            <a:avLst/>
          </a:prstGeom>
        </p:spPr>
        <p:txBody>
          <a:bodyPr vert="horz" wrap="square" lIns="0" tIns="93557" rIns="0" bIns="0" rtlCol="0">
            <a:spAutoFit/>
          </a:bodyPr>
          <a:lstStyle/>
          <a:p>
            <a:pPr marL="63503" marR="521149" algn="just">
              <a:lnSpc>
                <a:spcPct val="214299"/>
              </a:lnSpc>
            </a:pPr>
            <a:r>
              <a:rPr lang="it-IT" sz="933" b="1" u="sng" dirty="0">
                <a:solidFill>
                  <a:srgbClr val="5B5B5B"/>
                </a:solidFill>
                <a:uFill>
                  <a:solidFill>
                    <a:srgbClr val="5B5B5B"/>
                  </a:solidFill>
                </a:uFill>
                <a:latin typeface="Tahoma"/>
                <a:cs typeface="Tahoma"/>
              </a:rPr>
              <a:t>Con</a:t>
            </a:r>
            <a:r>
              <a:rPr lang="it-IT" sz="933" b="1" u="sng" dirty="0">
                <a:solidFill>
                  <a:srgbClr val="5B5B5B"/>
                </a:solidFill>
                <a:uFill>
                  <a:solidFill>
                    <a:srgbClr val="5B5B5B"/>
                  </a:solidFill>
                </a:uFill>
                <a:latin typeface="Tahoma" panose="020B0604030504040204" pitchFamily="34" charset="0"/>
                <a:ea typeface="Tahoma" panose="020B0604030504040204" pitchFamily="34" charset="0"/>
                <a:cs typeface="Tahoma" panose="020B0604030504040204" pitchFamily="34" charset="0"/>
              </a:rPr>
              <a:t>veni</a:t>
            </a:r>
            <a:r>
              <a:rPr lang="it-IT" sz="933" b="1" u="sng" spc="117" dirty="0">
                <a:solidFill>
                  <a:srgbClr val="5B5B5B"/>
                </a:solidFill>
                <a:uFill>
                  <a:solidFill>
                    <a:srgbClr val="5B5B5B"/>
                  </a:solidFill>
                </a:uFill>
                <a:latin typeface="Tahoma" panose="020B0604030504040204" pitchFamily="34" charset="0"/>
                <a:ea typeface="Tahoma" panose="020B0604030504040204" pitchFamily="34" charset="0"/>
                <a:cs typeface="Tahoma" panose="020B0604030504040204" pitchFamily="34" charset="0"/>
              </a:rPr>
              <a:t> </a:t>
            </a:r>
            <a:r>
              <a:rPr lang="it-IT" sz="933" b="1" u="sng" dirty="0">
                <a:solidFill>
                  <a:srgbClr val="5B5B5B"/>
                </a:solidFill>
                <a:uFill>
                  <a:solidFill>
                    <a:srgbClr val="5B5B5B"/>
                  </a:solidFill>
                </a:uFill>
                <a:latin typeface="Tahoma" panose="020B0604030504040204" pitchFamily="34" charset="0"/>
                <a:ea typeface="Tahoma" panose="020B0604030504040204" pitchFamily="34" charset="0"/>
                <a:cs typeface="Tahoma" panose="020B0604030504040204" pitchFamily="34" charset="0"/>
              </a:rPr>
              <a:t>amb</a:t>
            </a:r>
            <a:r>
              <a:rPr lang="it-IT" sz="933" b="1" u="sng" spc="113" dirty="0">
                <a:solidFill>
                  <a:srgbClr val="5B5B5B"/>
                </a:solidFill>
                <a:uFill>
                  <a:solidFill>
                    <a:srgbClr val="5B5B5B"/>
                  </a:solidFill>
                </a:uFill>
                <a:latin typeface="Tahoma" panose="020B0604030504040204" pitchFamily="34" charset="0"/>
                <a:ea typeface="Tahoma" panose="020B0604030504040204" pitchFamily="34" charset="0"/>
                <a:cs typeface="Tahoma" panose="020B0604030504040204" pitchFamily="34" charset="0"/>
              </a:rPr>
              <a:t> </a:t>
            </a:r>
            <a:r>
              <a:rPr lang="it-IT" sz="933" b="1" u="sng" dirty="0">
                <a:solidFill>
                  <a:srgbClr val="5B5B5B"/>
                </a:solidFill>
                <a:uFill>
                  <a:solidFill>
                    <a:srgbClr val="5B5B5B"/>
                  </a:solidFill>
                </a:uFill>
                <a:latin typeface="Tahoma" panose="020B0604030504040204" pitchFamily="34" charset="0"/>
                <a:ea typeface="Tahoma" panose="020B0604030504040204" pitchFamily="34" charset="0"/>
                <a:cs typeface="Tahoma" panose="020B0604030504040204" pitchFamily="34" charset="0"/>
              </a:rPr>
              <a:t>Autoritat</a:t>
            </a:r>
            <a:r>
              <a:rPr lang="it-IT" sz="933" b="1" u="sng" spc="117" dirty="0">
                <a:solidFill>
                  <a:srgbClr val="5B5B5B"/>
                </a:solidFill>
                <a:uFill>
                  <a:solidFill>
                    <a:srgbClr val="5B5B5B"/>
                  </a:solidFill>
                </a:uFill>
                <a:latin typeface="Tahoma" panose="020B0604030504040204" pitchFamily="34" charset="0"/>
                <a:ea typeface="Tahoma" panose="020B0604030504040204" pitchFamily="34" charset="0"/>
                <a:cs typeface="Tahoma" panose="020B0604030504040204" pitchFamily="34" charset="0"/>
              </a:rPr>
              <a:t> </a:t>
            </a:r>
            <a:r>
              <a:rPr lang="it-IT" sz="933" b="1" u="sng" dirty="0">
                <a:solidFill>
                  <a:srgbClr val="5B5B5B"/>
                </a:solidFill>
                <a:uFill>
                  <a:solidFill>
                    <a:srgbClr val="5B5B5B"/>
                  </a:solidFill>
                </a:uFill>
                <a:latin typeface="Tahoma" panose="020B0604030504040204" pitchFamily="34" charset="0"/>
                <a:ea typeface="Tahoma" panose="020B0604030504040204" pitchFamily="34" charset="0"/>
                <a:cs typeface="Tahoma" panose="020B0604030504040204" pitchFamily="34" charset="0"/>
              </a:rPr>
              <a:t>Metro</a:t>
            </a:r>
            <a:r>
              <a:rPr lang="it-IT" sz="933" b="1" u="sng" dirty="0">
                <a:solidFill>
                  <a:srgbClr val="5B5B5B"/>
                </a:solidFill>
                <a:latin typeface="Tahoma" panose="020B0604030504040204" pitchFamily="34" charset="0"/>
                <a:ea typeface="Tahoma" panose="020B0604030504040204" pitchFamily="34" charset="0"/>
                <a:cs typeface="Tahoma" panose="020B0604030504040204" pitchFamily="34" charset="0"/>
              </a:rPr>
              <a:t>politana</a:t>
            </a:r>
            <a:r>
              <a:rPr lang="it-IT" sz="933" b="1" u="sng" spc="117" dirty="0">
                <a:solidFill>
                  <a:srgbClr val="5B5B5B"/>
                </a:solidFill>
                <a:latin typeface="Tahoma" panose="020B0604030504040204" pitchFamily="34" charset="0"/>
                <a:ea typeface="Tahoma" panose="020B0604030504040204" pitchFamily="34" charset="0"/>
                <a:cs typeface="Tahoma" panose="020B0604030504040204" pitchFamily="34" charset="0"/>
              </a:rPr>
              <a:t> </a:t>
            </a:r>
            <a:r>
              <a:rPr lang="it-IT" sz="933" b="1" u="sng" dirty="0">
                <a:solidFill>
                  <a:srgbClr val="5B5B5B"/>
                </a:solidFill>
                <a:latin typeface="Tahoma" panose="020B0604030504040204" pitchFamily="34" charset="0"/>
                <a:ea typeface="Tahoma" panose="020B0604030504040204" pitchFamily="34" charset="0"/>
                <a:cs typeface="Tahoma" panose="020B0604030504040204" pitchFamily="34" charset="0"/>
              </a:rPr>
              <a:t>del</a:t>
            </a:r>
            <a:r>
              <a:rPr lang="it-IT" sz="933" b="1" u="sng" spc="117" dirty="0">
                <a:solidFill>
                  <a:srgbClr val="5B5B5B"/>
                </a:solidFill>
                <a:latin typeface="Tahoma" panose="020B0604030504040204" pitchFamily="34" charset="0"/>
                <a:ea typeface="Tahoma" panose="020B0604030504040204" pitchFamily="34" charset="0"/>
                <a:cs typeface="Tahoma" panose="020B0604030504040204" pitchFamily="34" charset="0"/>
              </a:rPr>
              <a:t> </a:t>
            </a:r>
            <a:r>
              <a:rPr lang="it-IT" sz="933" b="1" u="sng" dirty="0">
                <a:solidFill>
                  <a:srgbClr val="5B5B5B"/>
                </a:solidFill>
                <a:latin typeface="Tahoma" panose="020B0604030504040204" pitchFamily="34" charset="0"/>
                <a:ea typeface="Tahoma" panose="020B0604030504040204" pitchFamily="34" charset="0"/>
                <a:cs typeface="Tahoma" panose="020B0604030504040204" pitchFamily="34" charset="0"/>
              </a:rPr>
              <a:t>Transport</a:t>
            </a:r>
          </a:p>
          <a:p>
            <a:pPr marL="63503" marR="521149" algn="just">
              <a:lnSpc>
                <a:spcPct val="214299"/>
              </a:lnSpc>
            </a:pPr>
            <a:r>
              <a:rPr lang="it-IT" sz="933" b="1" dirty="0">
                <a:solidFill>
                  <a:srgbClr val="5B5B5B"/>
                </a:solidFill>
                <a:latin typeface="Tahoma" panose="020B0604030504040204" pitchFamily="34" charset="0"/>
                <a:ea typeface="Tahoma" panose="020B0604030504040204" pitchFamily="34" charset="0"/>
                <a:cs typeface="Tahoma" panose="020B0604030504040204" pitchFamily="34" charset="0"/>
              </a:rPr>
              <a:t>Enquesta</a:t>
            </a:r>
            <a:r>
              <a:rPr lang="it-IT" sz="933" b="1" spc="50" dirty="0">
                <a:solidFill>
                  <a:srgbClr val="5B5B5B"/>
                </a:solidFill>
                <a:latin typeface="Tahoma" panose="020B0604030504040204" pitchFamily="34" charset="0"/>
                <a:ea typeface="Tahoma" panose="020B0604030504040204" pitchFamily="34" charset="0"/>
                <a:cs typeface="Tahoma" panose="020B0604030504040204" pitchFamily="34" charset="0"/>
              </a:rPr>
              <a:t> </a:t>
            </a:r>
            <a:r>
              <a:rPr lang="it-IT" sz="933" b="1" dirty="0">
                <a:solidFill>
                  <a:srgbClr val="5B5B5B"/>
                </a:solidFill>
                <a:latin typeface="Tahoma" panose="020B0604030504040204" pitchFamily="34" charset="0"/>
                <a:ea typeface="Tahoma" panose="020B0604030504040204" pitchFamily="34" charset="0"/>
                <a:cs typeface="Tahoma" panose="020B0604030504040204" pitchFamily="34" charset="0"/>
              </a:rPr>
              <a:t>de</a:t>
            </a:r>
            <a:r>
              <a:rPr lang="it-IT" sz="933" b="1" spc="53" dirty="0">
                <a:solidFill>
                  <a:srgbClr val="5B5B5B"/>
                </a:solidFill>
                <a:latin typeface="Tahoma" panose="020B0604030504040204" pitchFamily="34" charset="0"/>
                <a:ea typeface="Tahoma" panose="020B0604030504040204" pitchFamily="34" charset="0"/>
                <a:cs typeface="Tahoma" panose="020B0604030504040204" pitchFamily="34" charset="0"/>
              </a:rPr>
              <a:t> </a:t>
            </a:r>
            <a:r>
              <a:rPr lang="it-IT" sz="933" b="1" dirty="0">
                <a:solidFill>
                  <a:srgbClr val="5B5B5B"/>
                </a:solidFill>
                <a:latin typeface="Tahoma" panose="020B0604030504040204" pitchFamily="34" charset="0"/>
                <a:ea typeface="Tahoma" panose="020B0604030504040204" pitchFamily="34" charset="0"/>
                <a:cs typeface="Tahoma" panose="020B0604030504040204" pitchFamily="34" charset="0"/>
              </a:rPr>
              <a:t>mobilitat</a:t>
            </a:r>
            <a:r>
              <a:rPr lang="it-IT" sz="933" b="1" spc="53" dirty="0">
                <a:solidFill>
                  <a:srgbClr val="5B5B5B"/>
                </a:solidFill>
                <a:latin typeface="Tahoma" panose="020B0604030504040204" pitchFamily="34" charset="0"/>
                <a:ea typeface="Tahoma" panose="020B0604030504040204" pitchFamily="34" charset="0"/>
                <a:cs typeface="Tahoma" panose="020B0604030504040204" pitchFamily="34" charset="0"/>
              </a:rPr>
              <a:t> </a:t>
            </a:r>
            <a:r>
              <a:rPr lang="it-IT" sz="933" b="1" dirty="0">
                <a:solidFill>
                  <a:srgbClr val="5B5B5B"/>
                </a:solidFill>
                <a:latin typeface="Tahoma" panose="020B0604030504040204" pitchFamily="34" charset="0"/>
                <a:ea typeface="Tahoma" panose="020B0604030504040204" pitchFamily="34" charset="0"/>
                <a:cs typeface="Tahoma" panose="020B0604030504040204" pitchFamily="34" charset="0"/>
              </a:rPr>
              <a:t>en</a:t>
            </a:r>
            <a:r>
              <a:rPr lang="it-IT" sz="933" b="1" spc="50" dirty="0">
                <a:solidFill>
                  <a:srgbClr val="5B5B5B"/>
                </a:solidFill>
                <a:latin typeface="Tahoma" panose="020B0604030504040204" pitchFamily="34" charset="0"/>
                <a:ea typeface="Tahoma" panose="020B0604030504040204" pitchFamily="34" charset="0"/>
                <a:cs typeface="Tahoma" panose="020B0604030504040204" pitchFamily="34" charset="0"/>
              </a:rPr>
              <a:t> </a:t>
            </a:r>
            <a:r>
              <a:rPr lang="it-IT" sz="933" b="1" dirty="0">
                <a:solidFill>
                  <a:srgbClr val="5B5B5B"/>
                </a:solidFill>
                <a:latin typeface="Tahoma" panose="020B0604030504040204" pitchFamily="34" charset="0"/>
                <a:ea typeface="Tahoma" panose="020B0604030504040204" pitchFamily="34" charset="0"/>
                <a:cs typeface="Tahoma" panose="020B0604030504040204" pitchFamily="34" charset="0"/>
              </a:rPr>
              <a:t>dia</a:t>
            </a:r>
            <a:r>
              <a:rPr lang="it-IT" sz="933" b="1" spc="53" dirty="0">
                <a:solidFill>
                  <a:srgbClr val="5B5B5B"/>
                </a:solidFill>
                <a:latin typeface="Tahoma" panose="020B0604030504040204" pitchFamily="34" charset="0"/>
                <a:ea typeface="Tahoma" panose="020B0604030504040204" pitchFamily="34" charset="0"/>
                <a:cs typeface="Tahoma" panose="020B0604030504040204" pitchFamily="34" charset="0"/>
              </a:rPr>
              <a:t> </a:t>
            </a:r>
            <a:r>
              <a:rPr lang="it-IT" sz="933" b="1" dirty="0">
                <a:solidFill>
                  <a:srgbClr val="5B5B5B"/>
                </a:solidFill>
                <a:latin typeface="Tahoma" panose="020B0604030504040204" pitchFamily="34" charset="0"/>
                <a:ea typeface="Tahoma" panose="020B0604030504040204" pitchFamily="34" charset="0"/>
                <a:cs typeface="Tahoma" panose="020B0604030504040204" pitchFamily="34" charset="0"/>
              </a:rPr>
              <a:t>feiner, EMEF</a:t>
            </a:r>
            <a:r>
              <a:rPr lang="it-IT" sz="933" b="1" spc="53" dirty="0">
                <a:solidFill>
                  <a:srgbClr val="5B5B5B"/>
                </a:solidFill>
                <a:latin typeface="Tahoma" panose="020B0604030504040204" pitchFamily="34" charset="0"/>
                <a:ea typeface="Tahoma" panose="020B0604030504040204" pitchFamily="34" charset="0"/>
                <a:cs typeface="Tahoma" panose="020B0604030504040204" pitchFamily="34" charset="0"/>
              </a:rPr>
              <a:t> (2023-2024)</a:t>
            </a:r>
            <a:endParaRPr lang="it-IT" sz="933" dirty="0">
              <a:latin typeface="Tahoma" panose="020B0604030504040204" pitchFamily="34" charset="0"/>
              <a:ea typeface="Tahoma" panose="020B0604030504040204" pitchFamily="34" charset="0"/>
              <a:cs typeface="Tahoma" panose="020B0604030504040204" pitchFamily="34" charset="0"/>
            </a:endParaRPr>
          </a:p>
          <a:p>
            <a:pPr marL="186276" marR="84671" indent="-61810" algn="just">
              <a:lnSpc>
                <a:spcPct val="107100"/>
              </a:lnSpc>
              <a:buChar char="-"/>
              <a:tabLst>
                <a:tab pos="194320" algn="l"/>
              </a:tabLst>
            </a:pPr>
            <a:r>
              <a:rPr lang="it-IT" sz="933" spc="-7" dirty="0">
                <a:solidFill>
                  <a:srgbClr val="5B5B5B"/>
                </a:solidFill>
                <a:latin typeface="Tahoma" panose="020B0604030504040204" pitchFamily="34" charset="0"/>
                <a:ea typeface="Tahoma" panose="020B0604030504040204" pitchFamily="34" charset="0"/>
                <a:cs typeface="Tahoma" panose="020B0604030504040204" pitchFamily="34" charset="0"/>
              </a:rPr>
              <a:t>Disseny metodològic, supervisió del treball de camp, depuració</a:t>
            </a:r>
          </a:p>
          <a:p>
            <a:pPr marL="124466" marR="84671" algn="just">
              <a:lnSpc>
                <a:spcPct val="107100"/>
              </a:lnSpc>
              <a:tabLst>
                <a:tab pos="194320" algn="l"/>
              </a:tabLst>
            </a:pPr>
            <a:r>
              <a:rPr lang="it-IT" sz="933" spc="-7" dirty="0">
                <a:solidFill>
                  <a:srgbClr val="5B5B5B"/>
                </a:solidFill>
                <a:latin typeface="Tahoma" panose="020B0604030504040204" pitchFamily="34" charset="0"/>
                <a:ea typeface="Tahoma" panose="020B0604030504040204" pitchFamily="34" charset="0"/>
                <a:cs typeface="Tahoma" panose="020B0604030504040204" pitchFamily="34" charset="0"/>
              </a:rPr>
              <a:t>  i construcció de les bases de dades</a:t>
            </a:r>
          </a:p>
          <a:p>
            <a:pPr marL="186276" marR="84671" indent="-61810" algn="just">
              <a:lnSpc>
                <a:spcPct val="107100"/>
              </a:lnSpc>
              <a:buChar char="-"/>
              <a:tabLst>
                <a:tab pos="194320" algn="l"/>
              </a:tabLst>
            </a:pPr>
            <a:r>
              <a:rPr lang="it-IT" sz="933" spc="-7" dirty="0">
                <a:solidFill>
                  <a:srgbClr val="5B5B5B"/>
                </a:solidFill>
                <a:latin typeface="Tahoma" panose="020B0604030504040204" pitchFamily="34" charset="0"/>
                <a:ea typeface="Tahoma" panose="020B0604030504040204" pitchFamily="34" charset="0"/>
                <a:cs typeface="Tahoma" panose="020B0604030504040204" pitchFamily="34" charset="0"/>
              </a:rPr>
              <a:t>Elaboració d’informes anuals territorials de resultats.</a:t>
            </a:r>
          </a:p>
          <a:p>
            <a:pPr marL="186276" marR="84671" indent="-61810" algn="just">
              <a:lnSpc>
                <a:spcPct val="107100"/>
              </a:lnSpc>
              <a:buChar char="-"/>
              <a:tabLst>
                <a:tab pos="194320" algn="l"/>
              </a:tabLst>
            </a:pPr>
            <a:r>
              <a:rPr lang="it-IT" sz="933" spc="-7" dirty="0">
                <a:solidFill>
                  <a:srgbClr val="5B5B5B"/>
                </a:solidFill>
                <a:latin typeface="Tahoma" panose="020B0604030504040204" pitchFamily="34" charset="0"/>
                <a:ea typeface="Tahoma" panose="020B0604030504040204" pitchFamily="34" charset="0"/>
                <a:cs typeface="Tahoma" panose="020B0604030504040204" pitchFamily="34" charset="0"/>
              </a:rPr>
              <a:t>Elaboració d’informes anuals temàtics: la mobilitat en bicicleta i patinet elèctric, mobiltiat i desigualtats econòmiques, etc. </a:t>
            </a:r>
          </a:p>
          <a:p>
            <a:pPr marL="186276" marR="84671" indent="-61810" algn="just">
              <a:lnSpc>
                <a:spcPct val="107100"/>
              </a:lnSpc>
              <a:buChar char="-"/>
              <a:tabLst>
                <a:tab pos="194320" algn="l"/>
              </a:tabLst>
            </a:pPr>
            <a:r>
              <a:rPr lang="it-IT" sz="933" spc="-7" dirty="0">
                <a:solidFill>
                  <a:srgbClr val="5B5B5B"/>
                </a:solidFill>
                <a:latin typeface="Tahoma" panose="020B0604030504040204" pitchFamily="34" charset="0"/>
                <a:ea typeface="Tahoma" panose="020B0604030504040204" pitchFamily="34" charset="0"/>
                <a:cs typeface="Tahoma" panose="020B0604030504040204" pitchFamily="34" charset="0"/>
              </a:rPr>
              <a:t>Impacte de l’ateració dels preus dels títols de transport púbic (en</a:t>
            </a:r>
          </a:p>
          <a:p>
            <a:pPr marL="124466" marR="84671" algn="just">
              <a:lnSpc>
                <a:spcPct val="107100"/>
              </a:lnSpc>
              <a:tabLst>
                <a:tab pos="194320" algn="l"/>
              </a:tabLst>
            </a:pPr>
            <a:r>
              <a:rPr lang="it-IT" sz="933" spc="-7" dirty="0">
                <a:solidFill>
                  <a:srgbClr val="5B5B5B"/>
                </a:solidFill>
                <a:latin typeface="Tahoma" panose="020B0604030504040204" pitchFamily="34" charset="0"/>
                <a:ea typeface="Tahoma" panose="020B0604030504040204" pitchFamily="34" charset="0"/>
                <a:cs typeface="Tahoma" panose="020B0604030504040204" pitchFamily="34" charset="0"/>
              </a:rPr>
              <a:t>  col.laboració amb Grup d'Estudis sobre Energia, Territori i Societat</a:t>
            </a:r>
          </a:p>
          <a:p>
            <a:pPr marL="124466" marR="84671" algn="just">
              <a:lnSpc>
                <a:spcPct val="107100"/>
              </a:lnSpc>
              <a:tabLst>
                <a:tab pos="194320" algn="l"/>
              </a:tabLst>
            </a:pPr>
            <a:r>
              <a:rPr lang="it-IT" sz="933" spc="-7" dirty="0">
                <a:solidFill>
                  <a:srgbClr val="5B5B5B"/>
                </a:solidFill>
                <a:latin typeface="Tahoma" panose="020B0604030504040204" pitchFamily="34" charset="0"/>
                <a:ea typeface="Tahoma" panose="020B0604030504040204" pitchFamily="34" charset="0"/>
                <a:cs typeface="Tahoma" panose="020B0604030504040204" pitchFamily="34" charset="0"/>
              </a:rPr>
              <a:t>  (GURB) de la UAB.</a:t>
            </a:r>
          </a:p>
          <a:p>
            <a:pPr marL="186276" marR="84671" indent="-61810" algn="just">
              <a:lnSpc>
                <a:spcPct val="107100"/>
              </a:lnSpc>
              <a:buChar char="-"/>
              <a:tabLst>
                <a:tab pos="194320" algn="l"/>
              </a:tabLst>
            </a:pPr>
            <a:r>
              <a:rPr lang="it-IT" sz="933" spc="-7" dirty="0">
                <a:solidFill>
                  <a:srgbClr val="5B5B5B"/>
                </a:solidFill>
                <a:latin typeface="Tahoma" panose="020B0604030504040204" pitchFamily="34" charset="0"/>
                <a:ea typeface="Tahoma" panose="020B0604030504040204" pitchFamily="34" charset="0"/>
                <a:cs typeface="Tahoma" panose="020B0604030504040204" pitchFamily="34" charset="0"/>
              </a:rPr>
              <a:t>Projecte de visor web de l’EMEF en el marc de </a:t>
            </a:r>
            <a:r>
              <a:rPr lang="ca-ES" sz="933" spc="-7" noProof="1">
                <a:solidFill>
                  <a:srgbClr val="5B5B5B"/>
                </a:solidFill>
                <a:latin typeface="Tahoma" panose="020B0604030504040204" pitchFamily="34" charset="0"/>
                <a:ea typeface="Tahoma" panose="020B0604030504040204" pitchFamily="34" charset="0"/>
                <a:cs typeface="Tahoma" panose="020B0604030504040204" pitchFamily="34" charset="0"/>
              </a:rPr>
              <a:t>l’Observatori de la</a:t>
            </a:r>
          </a:p>
          <a:p>
            <a:pPr marL="124466" marR="84671" algn="just">
              <a:lnSpc>
                <a:spcPct val="107100"/>
              </a:lnSpc>
              <a:tabLst>
                <a:tab pos="194320" algn="l"/>
              </a:tabLst>
            </a:pPr>
            <a:r>
              <a:rPr lang="ca-ES" sz="933" spc="-7" noProof="1">
                <a:solidFill>
                  <a:srgbClr val="5B5B5B"/>
                </a:solidFill>
                <a:latin typeface="Tahoma" panose="020B0604030504040204" pitchFamily="34" charset="0"/>
                <a:ea typeface="Tahoma" panose="020B0604030504040204" pitchFamily="34" charset="0"/>
                <a:cs typeface="Tahoma" panose="020B0604030504040204" pitchFamily="34" charset="0"/>
              </a:rPr>
              <a:t>  Mobilitat de Catalunya (OMC).</a:t>
            </a:r>
            <a:endParaRPr lang="ca-ES" sz="1067" noProof="1">
              <a:latin typeface="Tahoma" panose="020B0604030504040204" pitchFamily="34" charset="0"/>
              <a:ea typeface="Tahoma" panose="020B0604030504040204" pitchFamily="34" charset="0"/>
              <a:cs typeface="Tahoma" panose="020B0604030504040204" pitchFamily="34" charset="0"/>
            </a:endParaRPr>
          </a:p>
          <a:p>
            <a:pPr algn="just">
              <a:lnSpc>
                <a:spcPct val="100000"/>
              </a:lnSpc>
              <a:buFont typeface="Lucida Sans"/>
              <a:buChar char="-"/>
            </a:pPr>
            <a:endParaRPr lang="ca-ES" sz="1067" noProof="1">
              <a:latin typeface="Tahoma" panose="020B0604030504040204" pitchFamily="34" charset="0"/>
              <a:ea typeface="Tahoma" panose="020B0604030504040204" pitchFamily="34" charset="0"/>
              <a:cs typeface="Tahoma" panose="020B0604030504040204" pitchFamily="34" charset="0"/>
            </a:endParaRPr>
          </a:p>
          <a:p>
            <a:pPr marL="63503" algn="just"/>
            <a:r>
              <a:rPr lang="ca-ES" sz="933" b="1" u="sng" noProof="1">
                <a:solidFill>
                  <a:srgbClr val="5B5B5B"/>
                </a:solidFill>
                <a:uFill>
                  <a:solidFill>
                    <a:srgbClr val="5B5B5B"/>
                  </a:solidFill>
                </a:uFill>
                <a:latin typeface="Tahoma" panose="020B0604030504040204" pitchFamily="34" charset="0"/>
                <a:ea typeface="Tahoma" panose="020B0604030504040204" pitchFamily="34" charset="0"/>
                <a:cs typeface="Tahoma" panose="020B0604030504040204" pitchFamily="34" charset="0"/>
              </a:rPr>
              <a:t>Altres</a:t>
            </a:r>
            <a:r>
              <a:rPr lang="ca-ES" sz="933" b="1" u="sng" spc="113" noProof="1">
                <a:solidFill>
                  <a:srgbClr val="5B5B5B"/>
                </a:solidFill>
                <a:latin typeface="Tahoma" panose="020B0604030504040204" pitchFamily="34" charset="0"/>
                <a:ea typeface="Tahoma" panose="020B0604030504040204" pitchFamily="34" charset="0"/>
                <a:cs typeface="Tahoma" panose="020B0604030504040204" pitchFamily="34" charset="0"/>
              </a:rPr>
              <a:t> </a:t>
            </a:r>
            <a:r>
              <a:rPr lang="ca-ES" sz="933" b="1" u="sng" spc="-7" noProof="1">
                <a:solidFill>
                  <a:srgbClr val="5B5B5B"/>
                </a:solidFill>
                <a:latin typeface="Tahoma" panose="020B0604030504040204" pitchFamily="34" charset="0"/>
                <a:ea typeface="Tahoma" panose="020B0604030504040204" pitchFamily="34" charset="0"/>
                <a:cs typeface="Tahoma" panose="020B0604030504040204" pitchFamily="34" charset="0"/>
              </a:rPr>
              <a:t>projectes</a:t>
            </a:r>
          </a:p>
          <a:p>
            <a:pPr marL="63503" algn="just"/>
            <a:endParaRPr lang="ca-ES" sz="533" b="1" u="sng" spc="-7" noProof="1">
              <a:latin typeface="Tahoma" panose="020B0604030504040204" pitchFamily="34" charset="0"/>
              <a:ea typeface="Tahoma" panose="020B0604030504040204" pitchFamily="34" charset="0"/>
              <a:cs typeface="Tahoma" panose="020B0604030504040204" pitchFamily="34" charset="0"/>
            </a:endParaRPr>
          </a:p>
          <a:p>
            <a:pPr marL="63503"/>
            <a:r>
              <a:rPr lang="ca-ES" sz="933" noProof="1">
                <a:solidFill>
                  <a:srgbClr val="5B5B5B"/>
                </a:solidFill>
                <a:latin typeface="Tahoma" panose="020B0604030504040204" pitchFamily="34" charset="0"/>
                <a:ea typeface="Tahoma" panose="020B0604030504040204" pitchFamily="34" charset="0"/>
                <a:cs typeface="Tahoma" panose="020B0604030504040204" pitchFamily="34" charset="0"/>
              </a:rPr>
              <a:t>- Desplegament de la ciclologística al municipi d’Esplugues de Llobregat</a:t>
            </a:r>
          </a:p>
          <a:p>
            <a:pPr marL="63503"/>
            <a:r>
              <a:rPr lang="ca-ES" sz="933" noProof="1">
                <a:solidFill>
                  <a:srgbClr val="5B5B5B"/>
                </a:solidFill>
                <a:latin typeface="Tahoma" panose="020B0604030504040204" pitchFamily="34" charset="0"/>
                <a:ea typeface="Tahoma" panose="020B0604030504040204" pitchFamily="34" charset="0"/>
                <a:cs typeface="Tahoma" panose="020B0604030504040204" pitchFamily="34" charset="0"/>
              </a:rPr>
              <a:t>  (Ajuntament d’Esplugues de Llobregat).</a:t>
            </a:r>
          </a:p>
          <a:p>
            <a:pPr marL="63503"/>
            <a:r>
              <a:rPr lang="ca-ES" sz="933" noProof="1">
                <a:solidFill>
                  <a:srgbClr val="5B5B5B"/>
                </a:solidFill>
                <a:latin typeface="Tahoma" panose="020B0604030504040204" pitchFamily="34" charset="0"/>
                <a:ea typeface="Tahoma" panose="020B0604030504040204" pitchFamily="34" charset="0"/>
                <a:cs typeface="Tahoma" panose="020B0604030504040204" pitchFamily="34" charset="0"/>
              </a:rPr>
              <a:t>- Gender and Diversity Equality for Urban Public Transport in Barcelona</a:t>
            </a:r>
          </a:p>
          <a:p>
            <a:pPr marL="63503"/>
            <a:r>
              <a:rPr lang="ca-ES" sz="933" noProof="1">
                <a:solidFill>
                  <a:srgbClr val="5B5B5B"/>
                </a:solidFill>
                <a:latin typeface="Tahoma" panose="020B0604030504040204" pitchFamily="34" charset="0"/>
                <a:ea typeface="Tahoma" panose="020B0604030504040204" pitchFamily="34" charset="0"/>
                <a:cs typeface="Tahoma" panose="020B0604030504040204" pitchFamily="34" charset="0"/>
              </a:rPr>
              <a:t>  (Spain) 2022/S 151-431018. Suport tècnic en l’elaboració de l’Enquesta</a:t>
            </a:r>
          </a:p>
          <a:p>
            <a:pPr marL="63503"/>
            <a:r>
              <a:rPr lang="ca-ES" sz="933" noProof="1">
                <a:solidFill>
                  <a:srgbClr val="5B5B5B"/>
                </a:solidFill>
                <a:latin typeface="Tahoma" panose="020B0604030504040204" pitchFamily="34" charset="0"/>
                <a:ea typeface="Tahoma" panose="020B0604030504040204" pitchFamily="34" charset="0"/>
                <a:cs typeface="Tahoma" panose="020B0604030504040204" pitchFamily="34" charset="0"/>
              </a:rPr>
              <a:t>  sobre l’assetjament sexual en el transport públic de TMB 2023 (en</a:t>
            </a:r>
          </a:p>
          <a:p>
            <a:pPr marL="63503"/>
            <a:r>
              <a:rPr lang="ca-ES" sz="933" noProof="1">
                <a:solidFill>
                  <a:srgbClr val="5B5B5B"/>
                </a:solidFill>
                <a:latin typeface="Tahoma" panose="020B0604030504040204" pitchFamily="34" charset="0"/>
                <a:ea typeface="Tahoma" panose="020B0604030504040204" pitchFamily="34" charset="0"/>
                <a:cs typeface="Tahoma" panose="020B0604030504040204" pitchFamily="34" charset="0"/>
              </a:rPr>
              <a:t>  col·laboració amb Convivència i Seguretat Urbana de l'Institut Metròpoli).</a:t>
            </a:r>
          </a:p>
          <a:p>
            <a:pPr marL="63503"/>
            <a:r>
              <a:rPr lang="ca-ES" sz="933" noProof="1">
                <a:solidFill>
                  <a:srgbClr val="5B5B5B"/>
                </a:solidFill>
                <a:latin typeface="Tahoma" panose="020B0604030504040204" pitchFamily="34" charset="0"/>
                <a:ea typeface="Tahoma" panose="020B0604030504040204" pitchFamily="34" charset="0"/>
                <a:cs typeface="Tahoma" panose="020B0604030504040204" pitchFamily="34" charset="0"/>
              </a:rPr>
              <a:t>- </a:t>
            </a:r>
            <a:r>
              <a:rPr lang="ca-ES" sz="933" i="1" noProof="1">
                <a:solidFill>
                  <a:srgbClr val="5B5B5B"/>
                </a:solidFill>
                <a:latin typeface="Tahoma" panose="020B0604030504040204" pitchFamily="34" charset="0"/>
                <a:ea typeface="Tahoma" panose="020B0604030504040204" pitchFamily="34" charset="0"/>
                <a:cs typeface="Tahoma" panose="020B0604030504040204" pitchFamily="34" charset="0"/>
              </a:rPr>
              <a:t>Eco-anxiety in motion: investigating climate’s influence on mobility</a:t>
            </a:r>
          </a:p>
          <a:p>
            <a:pPr marL="63503"/>
            <a:r>
              <a:rPr lang="ca-ES" sz="933" i="1" dirty="0">
                <a:solidFill>
                  <a:srgbClr val="5B5B5B"/>
                </a:solidFill>
                <a:latin typeface="Tahoma" panose="020B0604030504040204" pitchFamily="34" charset="0"/>
                <a:ea typeface="Tahoma" panose="020B0604030504040204" pitchFamily="34" charset="0"/>
                <a:cs typeface="Tahoma" panose="020B0604030504040204" pitchFamily="34" charset="0"/>
              </a:rPr>
              <a:t>  attitude</a:t>
            </a:r>
            <a:r>
              <a:rPr lang="ca-ES" sz="933" i="1" noProof="1">
                <a:solidFill>
                  <a:srgbClr val="5B5B5B"/>
                </a:solidFill>
                <a:latin typeface="Tahoma" panose="020B0604030504040204" pitchFamily="34" charset="0"/>
                <a:ea typeface="Tahoma" panose="020B0604030504040204" pitchFamily="34" charset="0"/>
                <a:cs typeface="Tahoma" panose="020B0604030504040204" pitchFamily="34" charset="0"/>
              </a:rPr>
              <a:t>s, behaviour and intentions in Spain</a:t>
            </a:r>
            <a:r>
              <a:rPr lang="ca-ES" sz="933" i="1" dirty="0">
                <a:solidFill>
                  <a:srgbClr val="5B5B5B"/>
                </a:solidFill>
                <a:latin typeface="Tahoma" panose="020B0604030504040204" pitchFamily="34" charset="0"/>
                <a:ea typeface="Tahoma" panose="020B0604030504040204" pitchFamily="34" charset="0"/>
                <a:cs typeface="Tahoma" panose="020B0604030504040204" pitchFamily="34" charset="0"/>
              </a:rPr>
              <a:t>. (Obs. Social la Caixa)</a:t>
            </a:r>
          </a:p>
        </p:txBody>
      </p:sp>
      <p:sp>
        <p:nvSpPr>
          <p:cNvPr id="11" name="object 11">
            <a:extLst>
              <a:ext uri="{FF2B5EF4-FFF2-40B4-BE49-F238E27FC236}">
                <a16:creationId xmlns:a16="http://schemas.microsoft.com/office/drawing/2014/main" id="{E0E44280-F3B3-4D51-D5D6-133085D8F472}"/>
              </a:ext>
            </a:extLst>
          </p:cNvPr>
          <p:cNvSpPr txBox="1">
            <a:spLocks noGrp="1"/>
          </p:cNvSpPr>
          <p:nvPr>
            <p:ph type="title"/>
          </p:nvPr>
        </p:nvSpPr>
        <p:spPr>
          <a:xfrm>
            <a:off x="442913" y="184757"/>
            <a:ext cx="8028425" cy="870324"/>
          </a:xfrm>
          <a:prstGeom prst="rect">
            <a:avLst/>
          </a:prstGeom>
        </p:spPr>
        <p:txBody>
          <a:bodyPr vert="horz" wrap="square" lIns="0" tIns="8467" rIns="0" bIns="0" rtlCol="0" anchor="ctr">
            <a:spAutoFit/>
          </a:bodyPr>
          <a:lstStyle/>
          <a:p>
            <a:pPr marL="8467">
              <a:lnSpc>
                <a:spcPct val="100000"/>
              </a:lnSpc>
              <a:spcBef>
                <a:spcPts val="67"/>
              </a:spcBef>
            </a:pPr>
            <a:r>
              <a:rPr lang="en-US" b="1" spc="67" noProof="1">
                <a:latin typeface="Atkinson Hyperlegible" pitchFamily="50" charset="0"/>
                <a:ea typeface="Open Sans" panose="020B0606030504020204" pitchFamily="34" charset="0"/>
                <a:cs typeface="Open Sans" panose="020B0606030504020204" pitchFamily="34" charset="0"/>
              </a:rPr>
              <a:t>Recerca</a:t>
            </a:r>
            <a:br>
              <a:rPr lang="es-ES" spc="67" dirty="0">
                <a:latin typeface="Atkinson Hyperlegible" pitchFamily="50" charset="0"/>
                <a:ea typeface="Open Sans" panose="020B0606030504020204" pitchFamily="34" charset="0"/>
                <a:cs typeface="Open Sans" panose="020B0606030504020204" pitchFamily="34" charset="0"/>
              </a:rPr>
            </a:br>
            <a:r>
              <a:rPr lang="es-ES" sz="2400" spc="67" dirty="0" err="1">
                <a:latin typeface="Atkinson Hyperlegible" pitchFamily="50" charset="0"/>
                <a:ea typeface="Open Sans" panose="020B0606030504020204" pitchFamily="34" charset="0"/>
                <a:cs typeface="Open Sans" panose="020B0606030504020204" pitchFamily="34" charset="0"/>
              </a:rPr>
              <a:t>Quadres</a:t>
            </a:r>
            <a:r>
              <a:rPr lang="es-ES" sz="2400" spc="67" dirty="0">
                <a:latin typeface="Atkinson Hyperlegible" pitchFamily="50" charset="0"/>
                <a:ea typeface="Open Sans" panose="020B0606030504020204" pitchFamily="34" charset="0"/>
                <a:cs typeface="Open Sans" panose="020B0606030504020204" pitchFamily="34" charset="0"/>
              </a:rPr>
              <a:t> de Projectes de Recerca 2023</a:t>
            </a:r>
            <a:endParaRPr sz="2400" spc="67" dirty="0">
              <a:latin typeface="Atkinson Hyperlegible" pitchFamily="50" charset="0"/>
              <a:ea typeface="Open Sans" panose="020B0606030504020204" pitchFamily="34" charset="0"/>
              <a:cs typeface="Open Sans" panose="020B0606030504020204" pitchFamily="34" charset="0"/>
            </a:endParaRPr>
          </a:p>
        </p:txBody>
      </p:sp>
      <p:sp>
        <p:nvSpPr>
          <p:cNvPr id="12" name="Marcador de texto 11">
            <a:extLst>
              <a:ext uri="{FF2B5EF4-FFF2-40B4-BE49-F238E27FC236}">
                <a16:creationId xmlns:a16="http://schemas.microsoft.com/office/drawing/2014/main" id="{EC84A7F2-5D80-5A07-3A3E-3D6DE155B755}"/>
              </a:ext>
            </a:extLst>
          </p:cNvPr>
          <p:cNvSpPr>
            <a:spLocks noGrp="1"/>
          </p:cNvSpPr>
          <p:nvPr>
            <p:ph type="body" sz="quarter" idx="13"/>
          </p:nvPr>
        </p:nvSpPr>
        <p:spPr/>
        <p:txBody>
          <a:bodyPr/>
          <a:lstStyle/>
          <a:p>
            <a:r>
              <a:rPr lang="es-ES" dirty="0"/>
              <a:t>PROJECTES DE RECERCA</a:t>
            </a:r>
          </a:p>
        </p:txBody>
      </p:sp>
      <p:sp>
        <p:nvSpPr>
          <p:cNvPr id="14" name="Marcador de texto 13">
            <a:extLst>
              <a:ext uri="{FF2B5EF4-FFF2-40B4-BE49-F238E27FC236}">
                <a16:creationId xmlns:a16="http://schemas.microsoft.com/office/drawing/2014/main" id="{59774404-7FE0-262C-FBAA-249CE97E0C6B}"/>
              </a:ext>
            </a:extLst>
          </p:cNvPr>
          <p:cNvSpPr>
            <a:spLocks noGrp="1"/>
          </p:cNvSpPr>
          <p:nvPr>
            <p:ph type="body" sz="quarter" idx="23"/>
          </p:nvPr>
        </p:nvSpPr>
        <p:spPr/>
        <p:txBody>
          <a:bodyPr/>
          <a:lstStyle/>
          <a:p>
            <a:pPr marL="0" indent="0">
              <a:buNone/>
            </a:pPr>
            <a:r>
              <a:rPr lang="es-ES" dirty="0"/>
              <a:t>PLA DE </a:t>
            </a:r>
            <a:r>
              <a:rPr lang="es-ES" dirty="0" err="1"/>
              <a:t>TREBALL</a:t>
            </a:r>
            <a:endParaRPr lang="es-ES" dirty="0"/>
          </a:p>
        </p:txBody>
      </p:sp>
      <p:sp>
        <p:nvSpPr>
          <p:cNvPr id="21" name="object 21"/>
          <p:cNvSpPr txBox="1">
            <a:spLocks noGrp="1"/>
          </p:cNvSpPr>
          <p:nvPr>
            <p:ph type="ftr" sz="quarter" idx="4294967295"/>
          </p:nvPr>
        </p:nvSpPr>
        <p:spPr>
          <a:xfrm>
            <a:off x="10567988" y="9448800"/>
            <a:ext cx="1624012" cy="307975"/>
          </a:xfrm>
          <a:prstGeom prst="rect">
            <a:avLst/>
          </a:prstGeom>
        </p:spPr>
        <p:txBody>
          <a:bodyPr vert="horz" wrap="square" lIns="0" tIns="0" rIns="0" bIns="0" rtlCol="0">
            <a:spAutoFit/>
          </a:bodyPr>
          <a:lstStyle>
            <a:defPPr>
              <a:defRPr kern="0"/>
            </a:defPPr>
            <a:lvl1pPr>
              <a:defRPr sz="2000" b="0" i="0">
                <a:solidFill>
                  <a:srgbClr val="F5F5EF"/>
                </a:solidFill>
                <a:latin typeface="Lucida Sans Unicode"/>
                <a:cs typeface="Lucida Sans Unicode"/>
              </a:defRPr>
            </a:lvl1pPr>
          </a:lstStyle>
          <a:p>
            <a:pPr marL="8467">
              <a:spcBef>
                <a:spcPts val="157"/>
              </a:spcBef>
            </a:pPr>
            <a:r>
              <a:rPr lang="es-ES" spc="120"/>
              <a:t>MARÇ</a:t>
            </a:r>
            <a:r>
              <a:rPr lang="es-ES" spc="365"/>
              <a:t> </a:t>
            </a:r>
            <a:r>
              <a:rPr lang="es-ES" spc="-20"/>
              <a:t>2023</a:t>
            </a:r>
            <a:endParaRPr spc="-13" dirty="0"/>
          </a:p>
        </p:txBody>
      </p:sp>
      <p:sp>
        <p:nvSpPr>
          <p:cNvPr id="22" name="object 22"/>
          <p:cNvSpPr txBox="1">
            <a:spLocks noGrp="1"/>
          </p:cNvSpPr>
          <p:nvPr>
            <p:ph type="dt" sz="half" idx="4294967295"/>
          </p:nvPr>
        </p:nvSpPr>
        <p:spPr>
          <a:xfrm>
            <a:off x="0" y="9474200"/>
            <a:ext cx="4164013" cy="307975"/>
          </a:xfrm>
          <a:prstGeom prst="rect">
            <a:avLst/>
          </a:prstGeom>
        </p:spPr>
        <p:txBody>
          <a:bodyPr vert="horz" wrap="square" lIns="0" tIns="0" rIns="0" bIns="0" rtlCol="0">
            <a:spAutoFit/>
          </a:bodyPr>
          <a:lstStyle>
            <a:defPPr>
              <a:defRPr kern="0"/>
            </a:defPPr>
            <a:lvl1pPr>
              <a:defRPr sz="2000" b="0" i="0">
                <a:solidFill>
                  <a:srgbClr val="F5F5EF"/>
                </a:solidFill>
                <a:latin typeface="Lucida Sans Unicode"/>
                <a:cs typeface="Lucida Sans Unicode"/>
              </a:defRPr>
            </a:lvl1pPr>
          </a:lstStyle>
          <a:p>
            <a:pPr marL="8467">
              <a:spcBef>
                <a:spcPts val="157"/>
              </a:spcBef>
            </a:pPr>
            <a:r>
              <a:rPr lang="es-ES" spc="130"/>
              <a:t>PLA</a:t>
            </a:r>
            <a:r>
              <a:rPr lang="es-ES" spc="370"/>
              <a:t> </a:t>
            </a:r>
            <a:r>
              <a:rPr lang="es-ES" spc="105"/>
              <a:t>DE</a:t>
            </a:r>
            <a:r>
              <a:rPr lang="es-ES" spc="370"/>
              <a:t> </a:t>
            </a:r>
            <a:r>
              <a:rPr lang="es-ES" spc="165"/>
              <a:t>TREBALL</a:t>
            </a:r>
            <a:r>
              <a:rPr lang="es-ES" spc="370"/>
              <a:t> </a:t>
            </a:r>
            <a:r>
              <a:rPr lang="es-ES" spc="220"/>
              <a:t>IERMB</a:t>
            </a:r>
            <a:r>
              <a:rPr lang="es-ES" spc="375"/>
              <a:t> </a:t>
            </a:r>
            <a:r>
              <a:rPr lang="es-ES" spc="-20"/>
              <a:t>2023</a:t>
            </a:r>
            <a:endParaRPr spc="-13" dirty="0"/>
          </a:p>
        </p:txBody>
      </p:sp>
      <p:sp>
        <p:nvSpPr>
          <p:cNvPr id="29" name="QuadreDeText 28">
            <a:extLst>
              <a:ext uri="{FF2B5EF4-FFF2-40B4-BE49-F238E27FC236}">
                <a16:creationId xmlns:a16="http://schemas.microsoft.com/office/drawing/2014/main" id="{ACCAB4FA-7610-39F9-ABC0-7687DBD30D94}"/>
              </a:ext>
            </a:extLst>
          </p:cNvPr>
          <p:cNvSpPr txBox="1"/>
          <p:nvPr/>
        </p:nvSpPr>
        <p:spPr>
          <a:xfrm>
            <a:off x="2380209" y="2193566"/>
            <a:ext cx="4804867" cy="3625351"/>
          </a:xfrm>
          <a:prstGeom prst="rect">
            <a:avLst/>
          </a:prstGeom>
          <a:noFill/>
        </p:spPr>
        <p:txBody>
          <a:bodyPr wrap="square">
            <a:spAutoFit/>
          </a:bodyPr>
          <a:lstStyle/>
          <a:p>
            <a:pPr marL="63503"/>
            <a:r>
              <a:rPr lang="ca-ES" sz="933" b="1" u="sng" dirty="0">
                <a:solidFill>
                  <a:srgbClr val="5B5B5B"/>
                </a:solidFill>
                <a:uFill>
                  <a:solidFill>
                    <a:srgbClr val="5B5B5B"/>
                  </a:solidFill>
                </a:uFill>
                <a:latin typeface="Tahoma" panose="020B0604030504040204" pitchFamily="34" charset="0"/>
                <a:ea typeface="Tahoma" panose="020B0604030504040204" pitchFamily="34" charset="0"/>
                <a:cs typeface="Tahoma" panose="020B0604030504040204" pitchFamily="34" charset="0"/>
              </a:rPr>
              <a:t>Sistema</a:t>
            </a:r>
            <a:r>
              <a:rPr lang="ca-ES" sz="933" b="1" u="sng" spc="87" dirty="0">
                <a:solidFill>
                  <a:srgbClr val="5B5B5B"/>
                </a:solidFill>
                <a:uFill>
                  <a:solidFill>
                    <a:srgbClr val="5B5B5B"/>
                  </a:solidFill>
                </a:uFill>
                <a:latin typeface="Tahoma" panose="020B0604030504040204" pitchFamily="34" charset="0"/>
                <a:ea typeface="Tahoma" panose="020B0604030504040204" pitchFamily="34" charset="0"/>
                <a:cs typeface="Tahoma" panose="020B0604030504040204" pitchFamily="34" charset="0"/>
              </a:rPr>
              <a:t> </a:t>
            </a:r>
            <a:r>
              <a:rPr lang="ca-ES" sz="933" b="1" u="sng" dirty="0">
                <a:solidFill>
                  <a:srgbClr val="5B5B5B"/>
                </a:solidFill>
                <a:uFill>
                  <a:solidFill>
                    <a:srgbClr val="5B5B5B"/>
                  </a:solidFill>
                </a:uFill>
                <a:latin typeface="Tahoma" panose="020B0604030504040204" pitchFamily="34" charset="0"/>
                <a:ea typeface="Tahoma" panose="020B0604030504040204" pitchFamily="34" charset="0"/>
                <a:cs typeface="Tahoma" panose="020B0604030504040204" pitchFamily="34" charset="0"/>
              </a:rPr>
              <a:t>d’informació</a:t>
            </a:r>
            <a:r>
              <a:rPr lang="ca-ES" sz="933" b="1" u="sng" spc="87" dirty="0">
                <a:solidFill>
                  <a:srgbClr val="5B5B5B"/>
                </a:solidFill>
                <a:uFill>
                  <a:solidFill>
                    <a:srgbClr val="5B5B5B"/>
                  </a:solidFill>
                </a:uFill>
                <a:latin typeface="Tahoma" panose="020B0604030504040204" pitchFamily="34" charset="0"/>
                <a:ea typeface="Tahoma" panose="020B0604030504040204" pitchFamily="34" charset="0"/>
                <a:cs typeface="Tahoma" panose="020B0604030504040204" pitchFamily="34" charset="0"/>
              </a:rPr>
              <a:t> </a:t>
            </a:r>
            <a:r>
              <a:rPr lang="ca-ES" sz="933" b="1" u="sng" dirty="0">
                <a:solidFill>
                  <a:srgbClr val="5B5B5B"/>
                </a:solidFill>
                <a:uFill>
                  <a:solidFill>
                    <a:srgbClr val="5B5B5B"/>
                  </a:solidFill>
                </a:uFill>
                <a:latin typeface="Tahoma" panose="020B0604030504040204" pitchFamily="34" charset="0"/>
                <a:ea typeface="Tahoma" panose="020B0604030504040204" pitchFamily="34" charset="0"/>
                <a:cs typeface="Tahoma" panose="020B0604030504040204" pitchFamily="34" charset="0"/>
              </a:rPr>
              <a:t>metro</a:t>
            </a:r>
            <a:r>
              <a:rPr lang="ca-ES" sz="933" b="1" u="sng" dirty="0">
                <a:solidFill>
                  <a:srgbClr val="5B5B5B"/>
                </a:solidFill>
                <a:latin typeface="Tahoma" panose="020B0604030504040204" pitchFamily="34" charset="0"/>
                <a:ea typeface="Tahoma" panose="020B0604030504040204" pitchFamily="34" charset="0"/>
                <a:cs typeface="Tahoma" panose="020B0604030504040204" pitchFamily="34" charset="0"/>
              </a:rPr>
              <a:t>politana</a:t>
            </a:r>
            <a:r>
              <a:rPr lang="ca-ES" sz="933" b="1" u="sng" spc="83" dirty="0">
                <a:solidFill>
                  <a:srgbClr val="5B5B5B"/>
                </a:solidFill>
                <a:latin typeface="Tahoma" panose="020B0604030504040204" pitchFamily="34" charset="0"/>
                <a:ea typeface="Tahoma" panose="020B0604030504040204" pitchFamily="34" charset="0"/>
                <a:cs typeface="Tahoma" panose="020B0604030504040204" pitchFamily="34" charset="0"/>
              </a:rPr>
              <a:t> </a:t>
            </a:r>
            <a:r>
              <a:rPr lang="ca-ES" sz="933" b="1" u="sng" dirty="0">
                <a:solidFill>
                  <a:srgbClr val="5B5B5B"/>
                </a:solidFill>
                <a:latin typeface="Tahoma" panose="020B0604030504040204" pitchFamily="34" charset="0"/>
                <a:ea typeface="Tahoma" panose="020B0604030504040204" pitchFamily="34" charset="0"/>
                <a:cs typeface="Tahoma" panose="020B0604030504040204" pitchFamily="34" charset="0"/>
              </a:rPr>
              <a:t>sobre</a:t>
            </a:r>
            <a:r>
              <a:rPr lang="ca-ES" sz="933" b="1" u="sng" spc="87" dirty="0">
                <a:solidFill>
                  <a:srgbClr val="5B5B5B"/>
                </a:solidFill>
                <a:latin typeface="Tahoma" panose="020B0604030504040204" pitchFamily="34" charset="0"/>
                <a:ea typeface="Tahoma" panose="020B0604030504040204" pitchFamily="34" charset="0"/>
                <a:cs typeface="Tahoma" panose="020B0604030504040204" pitchFamily="34" charset="0"/>
              </a:rPr>
              <a:t> </a:t>
            </a:r>
            <a:r>
              <a:rPr lang="ca-ES" sz="933" b="1" u="sng" spc="-7" dirty="0">
                <a:solidFill>
                  <a:srgbClr val="5B5B5B"/>
                </a:solidFill>
                <a:latin typeface="Tahoma" panose="020B0604030504040204" pitchFamily="34" charset="0"/>
                <a:ea typeface="Tahoma" panose="020B0604030504040204" pitchFamily="34" charset="0"/>
                <a:cs typeface="Tahoma" panose="020B0604030504040204" pitchFamily="34" charset="0"/>
              </a:rPr>
              <a:t>mobilitat</a:t>
            </a:r>
          </a:p>
          <a:p>
            <a:pPr marL="63503"/>
            <a:endParaRPr lang="ca-ES" sz="533" u="sng" dirty="0">
              <a:latin typeface="Tahoma" panose="020B0604030504040204" pitchFamily="34" charset="0"/>
              <a:ea typeface="Tahoma" panose="020B0604030504040204" pitchFamily="34" charset="0"/>
              <a:cs typeface="Tahoma" panose="020B0604030504040204" pitchFamily="34" charset="0"/>
            </a:endParaRPr>
          </a:p>
          <a:p>
            <a:pPr marL="132087" indent="-69007">
              <a:spcBef>
                <a:spcPts val="80"/>
              </a:spcBef>
              <a:buChar char="-"/>
              <a:tabLst>
                <a:tab pos="132510" algn="l"/>
              </a:tabLst>
            </a:pPr>
            <a:r>
              <a:rPr lang="ca-ES" sz="933" spc="-17" dirty="0">
                <a:solidFill>
                  <a:srgbClr val="5B5B5B"/>
                </a:solidFill>
                <a:latin typeface="Tahoma" panose="020B0604030504040204" pitchFamily="34" charset="0"/>
                <a:ea typeface="Tahoma" panose="020B0604030504040204" pitchFamily="34" charset="0"/>
                <a:cs typeface="Tahoma" panose="020B0604030504040204" pitchFamily="34" charset="0"/>
              </a:rPr>
              <a:t>Dinàmiques de mobilitat: </a:t>
            </a:r>
          </a:p>
          <a:p>
            <a:pPr marL="63080">
              <a:spcBef>
                <a:spcPts val="80"/>
              </a:spcBef>
              <a:tabLst>
                <a:tab pos="132510" algn="l"/>
              </a:tabLst>
            </a:pPr>
            <a:r>
              <a:rPr lang="ca-ES" sz="933" spc="-17" dirty="0">
                <a:solidFill>
                  <a:srgbClr val="5B5B5B"/>
                </a:solidFill>
                <a:latin typeface="Tahoma" panose="020B0604030504040204" pitchFamily="34" charset="0"/>
                <a:ea typeface="Tahoma" panose="020B0604030504040204" pitchFamily="34" charset="0"/>
                <a:cs typeface="Tahoma" panose="020B0604030504040204" pitchFamily="34" charset="0"/>
              </a:rPr>
              <a:t>  - Informes</a:t>
            </a:r>
            <a:r>
              <a:rPr lang="ca-ES" sz="933" spc="-37" dirty="0">
                <a:solidFill>
                  <a:srgbClr val="5B5B5B"/>
                </a:solidFill>
                <a:latin typeface="Tahoma" panose="020B0604030504040204" pitchFamily="34" charset="0"/>
                <a:ea typeface="Tahoma" panose="020B0604030504040204" pitchFamily="34" charset="0"/>
                <a:cs typeface="Tahoma" panose="020B0604030504040204" pitchFamily="34" charset="0"/>
              </a:rPr>
              <a:t> </a:t>
            </a:r>
            <a:r>
              <a:rPr lang="ca-ES" sz="933" spc="-27" dirty="0">
                <a:solidFill>
                  <a:srgbClr val="5B5B5B"/>
                </a:solidFill>
                <a:latin typeface="Tahoma" panose="020B0604030504040204" pitchFamily="34" charset="0"/>
                <a:ea typeface="Tahoma" panose="020B0604030504040204" pitchFamily="34" charset="0"/>
                <a:cs typeface="Tahoma" panose="020B0604030504040204" pitchFamily="34" charset="0"/>
              </a:rPr>
              <a:t>mobilitat</a:t>
            </a:r>
            <a:r>
              <a:rPr lang="ca-ES" sz="933" spc="-37" dirty="0">
                <a:solidFill>
                  <a:srgbClr val="5B5B5B"/>
                </a:solidFill>
                <a:latin typeface="Tahoma" panose="020B0604030504040204" pitchFamily="34" charset="0"/>
                <a:ea typeface="Tahoma" panose="020B0604030504040204" pitchFamily="34" charset="0"/>
                <a:cs typeface="Tahoma" panose="020B0604030504040204" pitchFamily="34" charset="0"/>
              </a:rPr>
              <a:t> </a:t>
            </a:r>
            <a:r>
              <a:rPr lang="ca-ES" sz="933" spc="-40" dirty="0">
                <a:solidFill>
                  <a:srgbClr val="5B5B5B"/>
                </a:solidFill>
                <a:latin typeface="Tahoma" panose="020B0604030504040204" pitchFamily="34" charset="0"/>
                <a:ea typeface="Tahoma" panose="020B0604030504040204" pitchFamily="34" charset="0"/>
                <a:cs typeface="Tahoma" panose="020B0604030504040204" pitchFamily="34" charset="0"/>
              </a:rPr>
              <a:t>i</a:t>
            </a:r>
            <a:r>
              <a:rPr lang="ca-ES" sz="933" spc="-33" dirty="0">
                <a:solidFill>
                  <a:srgbClr val="5B5B5B"/>
                </a:solidFill>
                <a:latin typeface="Tahoma" panose="020B0604030504040204" pitchFamily="34" charset="0"/>
                <a:ea typeface="Tahoma" panose="020B0604030504040204" pitchFamily="34" charset="0"/>
                <a:cs typeface="Tahoma" panose="020B0604030504040204" pitchFamily="34" charset="0"/>
              </a:rPr>
              <a:t> </a:t>
            </a:r>
            <a:r>
              <a:rPr lang="ca-ES" sz="933" spc="-13" dirty="0">
                <a:solidFill>
                  <a:srgbClr val="5B5B5B"/>
                </a:solidFill>
                <a:latin typeface="Tahoma" panose="020B0604030504040204" pitchFamily="34" charset="0"/>
                <a:ea typeface="Tahoma" panose="020B0604030504040204" pitchFamily="34" charset="0"/>
                <a:cs typeface="Tahoma" panose="020B0604030504040204" pitchFamily="34" charset="0"/>
              </a:rPr>
              <a:t>entorn</a:t>
            </a:r>
            <a:r>
              <a:rPr lang="ca-ES" sz="933" spc="-37" dirty="0">
                <a:solidFill>
                  <a:srgbClr val="5B5B5B"/>
                </a:solidFill>
                <a:latin typeface="Tahoma" panose="020B0604030504040204" pitchFamily="34" charset="0"/>
                <a:ea typeface="Tahoma" panose="020B0604030504040204" pitchFamily="34" charset="0"/>
                <a:cs typeface="Tahoma" panose="020B0604030504040204" pitchFamily="34" charset="0"/>
              </a:rPr>
              <a:t> </a:t>
            </a:r>
            <a:r>
              <a:rPr lang="ca-ES" sz="933" spc="-30" dirty="0">
                <a:solidFill>
                  <a:srgbClr val="5B5B5B"/>
                </a:solidFill>
                <a:latin typeface="Tahoma" panose="020B0604030504040204" pitchFamily="34" charset="0"/>
                <a:ea typeface="Tahoma" panose="020B0604030504040204" pitchFamily="34" charset="0"/>
                <a:cs typeface="Tahoma" panose="020B0604030504040204" pitchFamily="34" charset="0"/>
              </a:rPr>
              <a:t>socioeconòmic</a:t>
            </a:r>
            <a:r>
              <a:rPr lang="ca-ES" sz="933" spc="-33" dirty="0">
                <a:solidFill>
                  <a:srgbClr val="5B5B5B"/>
                </a:solidFill>
                <a:latin typeface="Tahoma" panose="020B0604030504040204" pitchFamily="34" charset="0"/>
                <a:ea typeface="Tahoma" panose="020B0604030504040204" pitchFamily="34" charset="0"/>
                <a:cs typeface="Tahoma" panose="020B0604030504040204" pitchFamily="34" charset="0"/>
              </a:rPr>
              <a:t> </a:t>
            </a:r>
            <a:r>
              <a:rPr lang="ca-ES" sz="933" dirty="0">
                <a:solidFill>
                  <a:srgbClr val="5B5B5B"/>
                </a:solidFill>
                <a:latin typeface="Tahoma" panose="020B0604030504040204" pitchFamily="34" charset="0"/>
                <a:ea typeface="Tahoma" panose="020B0604030504040204" pitchFamily="34" charset="0"/>
                <a:cs typeface="Tahoma" panose="020B0604030504040204" pitchFamily="34" charset="0"/>
              </a:rPr>
              <a:t>a</a:t>
            </a:r>
            <a:r>
              <a:rPr lang="ca-ES" sz="933" spc="-37" dirty="0">
                <a:solidFill>
                  <a:srgbClr val="5B5B5B"/>
                </a:solidFill>
                <a:latin typeface="Tahoma" panose="020B0604030504040204" pitchFamily="34" charset="0"/>
                <a:ea typeface="Tahoma" panose="020B0604030504040204" pitchFamily="34" charset="0"/>
                <a:cs typeface="Tahoma" panose="020B0604030504040204" pitchFamily="34" charset="0"/>
              </a:rPr>
              <a:t> </a:t>
            </a:r>
            <a:r>
              <a:rPr lang="ca-ES" sz="933" spc="-7" dirty="0">
                <a:solidFill>
                  <a:srgbClr val="5B5B5B"/>
                </a:solidFill>
                <a:latin typeface="Tahoma" panose="020B0604030504040204" pitchFamily="34" charset="0"/>
                <a:ea typeface="Tahoma" panose="020B0604030504040204" pitchFamily="34" charset="0"/>
                <a:cs typeface="Tahoma" panose="020B0604030504040204" pitchFamily="34" charset="0"/>
              </a:rPr>
              <a:t>l’AMB.</a:t>
            </a:r>
            <a:endParaRPr lang="ca-ES" sz="933" dirty="0">
              <a:latin typeface="Tahoma" panose="020B0604030504040204" pitchFamily="34" charset="0"/>
              <a:ea typeface="Tahoma" panose="020B0604030504040204" pitchFamily="34" charset="0"/>
              <a:cs typeface="Tahoma" panose="020B0604030504040204" pitchFamily="34" charset="0"/>
            </a:endParaRPr>
          </a:p>
          <a:p>
            <a:pPr marL="63080">
              <a:spcBef>
                <a:spcPts val="80"/>
              </a:spcBef>
              <a:tabLst>
                <a:tab pos="132510" algn="l"/>
              </a:tabLst>
            </a:pPr>
            <a:r>
              <a:rPr lang="ca-ES" sz="933" spc="-17" dirty="0">
                <a:solidFill>
                  <a:srgbClr val="5B5B5B"/>
                </a:solidFill>
                <a:latin typeface="Tahoma" panose="020B0604030504040204" pitchFamily="34" charset="0"/>
                <a:ea typeface="Tahoma" panose="020B0604030504040204" pitchFamily="34" charset="0"/>
                <a:cs typeface="Tahoma" panose="020B0604030504040204" pitchFamily="34" charset="0"/>
              </a:rPr>
              <a:t>  - Anàlisi de la mobilitat metropolitana mitjançant dades de telefonia mòbil.</a:t>
            </a:r>
          </a:p>
          <a:p>
            <a:pPr marL="132087" indent="-69007">
              <a:spcBef>
                <a:spcPts val="80"/>
              </a:spcBef>
              <a:buChar char="-"/>
              <a:tabLst>
                <a:tab pos="132510" algn="l"/>
              </a:tabLst>
            </a:pPr>
            <a:r>
              <a:rPr lang="ca-ES" sz="933" spc="-17" dirty="0">
                <a:solidFill>
                  <a:srgbClr val="5B5B5B"/>
                </a:solidFill>
                <a:latin typeface="Tahoma" panose="020B0604030504040204" pitchFamily="34" charset="0"/>
                <a:ea typeface="Tahoma" panose="020B0604030504040204" pitchFamily="34" charset="0"/>
                <a:cs typeface="Tahoma" panose="020B0604030504040204" pitchFamily="34" charset="0"/>
              </a:rPr>
              <a:t>Sistema d’indicadors de mobilitat amb perspectiva de gènere.</a:t>
            </a:r>
          </a:p>
          <a:p>
            <a:pPr marL="132087" indent="-69007">
              <a:spcBef>
                <a:spcPts val="80"/>
              </a:spcBef>
              <a:buChar char="-"/>
              <a:tabLst>
                <a:tab pos="132510" algn="l"/>
              </a:tabLst>
            </a:pPr>
            <a:r>
              <a:rPr lang="ca-ES" sz="933" spc="-17" dirty="0">
                <a:solidFill>
                  <a:srgbClr val="5B5B5B"/>
                </a:solidFill>
                <a:latin typeface="Tahoma" panose="020B0604030504040204" pitchFamily="34" charset="0"/>
                <a:ea typeface="Tahoma" panose="020B0604030504040204" pitchFamily="34" charset="0"/>
                <a:cs typeface="Tahoma" panose="020B0604030504040204" pitchFamily="34" charset="0"/>
              </a:rPr>
              <a:t>Mobilitat i eines SIG: elaboració i tractament de bases de dades SIG sobre transport públic, aparcament i bicicleta (en col·laboració amb Cartografia de l'Institut Metròpoli).</a:t>
            </a:r>
          </a:p>
          <a:p>
            <a:pPr marL="132087" indent="-69007">
              <a:spcBef>
                <a:spcPts val="80"/>
              </a:spcBef>
              <a:buChar char="-"/>
              <a:tabLst>
                <a:tab pos="132510" algn="l"/>
              </a:tabLst>
            </a:pPr>
            <a:endParaRPr lang="ca-ES" sz="933" dirty="0">
              <a:latin typeface="Tahoma" panose="020B0604030504040204" pitchFamily="34" charset="0"/>
              <a:ea typeface="Tahoma" panose="020B0604030504040204" pitchFamily="34" charset="0"/>
              <a:cs typeface="Tahoma" panose="020B0604030504040204" pitchFamily="34" charset="0"/>
            </a:endParaRPr>
          </a:p>
          <a:p>
            <a:pPr marL="63503"/>
            <a:r>
              <a:rPr lang="ca-ES" sz="933" b="1" u="sng" dirty="0">
                <a:solidFill>
                  <a:srgbClr val="5B5B5B"/>
                </a:solidFill>
                <a:uFill>
                  <a:solidFill>
                    <a:srgbClr val="5B5B5B"/>
                  </a:solidFill>
                </a:uFill>
                <a:latin typeface="Tahoma" panose="020B0604030504040204" pitchFamily="34" charset="0"/>
                <a:ea typeface="Tahoma" panose="020B0604030504040204" pitchFamily="34" charset="0"/>
                <a:cs typeface="Tahoma" panose="020B0604030504040204" pitchFamily="34" charset="0"/>
              </a:rPr>
              <a:t>Plans</a:t>
            </a:r>
            <a:r>
              <a:rPr lang="ca-ES" sz="933" b="1" u="sng" spc="76" dirty="0">
                <a:solidFill>
                  <a:srgbClr val="5B5B5B"/>
                </a:solidFill>
                <a:uFill>
                  <a:solidFill>
                    <a:srgbClr val="5B5B5B"/>
                  </a:solidFill>
                </a:uFill>
                <a:latin typeface="Tahoma" panose="020B0604030504040204" pitchFamily="34" charset="0"/>
                <a:ea typeface="Tahoma" panose="020B0604030504040204" pitchFamily="34" charset="0"/>
                <a:cs typeface="Tahoma" panose="020B0604030504040204" pitchFamily="34" charset="0"/>
              </a:rPr>
              <a:t> </a:t>
            </a:r>
            <a:r>
              <a:rPr lang="ca-ES" sz="933" b="1" u="sng" dirty="0">
                <a:solidFill>
                  <a:srgbClr val="5B5B5B"/>
                </a:solidFill>
                <a:uFill>
                  <a:solidFill>
                    <a:srgbClr val="5B5B5B"/>
                  </a:solidFill>
                </a:uFill>
                <a:latin typeface="Tahoma" panose="020B0604030504040204" pitchFamily="34" charset="0"/>
                <a:ea typeface="Tahoma" panose="020B0604030504040204" pitchFamily="34" charset="0"/>
                <a:cs typeface="Tahoma" panose="020B0604030504040204" pitchFamily="34" charset="0"/>
              </a:rPr>
              <a:t>i</a:t>
            </a:r>
            <a:r>
              <a:rPr lang="ca-ES" sz="933" b="1" u="sng" spc="76" dirty="0">
                <a:solidFill>
                  <a:srgbClr val="5B5B5B"/>
                </a:solidFill>
                <a:latin typeface="Tahoma" panose="020B0604030504040204" pitchFamily="34" charset="0"/>
                <a:ea typeface="Tahoma" panose="020B0604030504040204" pitchFamily="34" charset="0"/>
                <a:cs typeface="Tahoma" panose="020B0604030504040204" pitchFamily="34" charset="0"/>
              </a:rPr>
              <a:t> </a:t>
            </a:r>
            <a:r>
              <a:rPr lang="ca-ES" sz="933" b="1" u="sng" dirty="0">
                <a:solidFill>
                  <a:srgbClr val="5B5B5B"/>
                </a:solidFill>
                <a:latin typeface="Tahoma" panose="020B0604030504040204" pitchFamily="34" charset="0"/>
                <a:ea typeface="Tahoma" panose="020B0604030504040204" pitchFamily="34" charset="0"/>
                <a:cs typeface="Tahoma" panose="020B0604030504040204" pitchFamily="34" charset="0"/>
              </a:rPr>
              <a:t>polítiques</a:t>
            </a:r>
            <a:r>
              <a:rPr lang="ca-ES" sz="933" b="1" u="sng" spc="76" dirty="0">
                <a:solidFill>
                  <a:srgbClr val="5B5B5B"/>
                </a:solidFill>
                <a:latin typeface="Tahoma" panose="020B0604030504040204" pitchFamily="34" charset="0"/>
                <a:ea typeface="Tahoma" panose="020B0604030504040204" pitchFamily="34" charset="0"/>
                <a:cs typeface="Tahoma" panose="020B0604030504040204" pitchFamily="34" charset="0"/>
              </a:rPr>
              <a:t> </a:t>
            </a:r>
            <a:r>
              <a:rPr lang="ca-ES" sz="933" b="1" u="sng" dirty="0">
                <a:solidFill>
                  <a:srgbClr val="5B5B5B"/>
                </a:solidFill>
                <a:latin typeface="Tahoma" panose="020B0604030504040204" pitchFamily="34" charset="0"/>
                <a:ea typeface="Tahoma" panose="020B0604030504040204" pitchFamily="34" charset="0"/>
                <a:cs typeface="Tahoma" panose="020B0604030504040204" pitchFamily="34" charset="0"/>
              </a:rPr>
              <a:t>metropolitanes</a:t>
            </a:r>
            <a:r>
              <a:rPr lang="ca-ES" sz="933" b="1" u="sng" spc="80" dirty="0">
                <a:solidFill>
                  <a:srgbClr val="5B5B5B"/>
                </a:solidFill>
                <a:latin typeface="Tahoma" panose="020B0604030504040204" pitchFamily="34" charset="0"/>
                <a:ea typeface="Tahoma" panose="020B0604030504040204" pitchFamily="34" charset="0"/>
                <a:cs typeface="Tahoma" panose="020B0604030504040204" pitchFamily="34" charset="0"/>
              </a:rPr>
              <a:t> </a:t>
            </a:r>
            <a:r>
              <a:rPr lang="ca-ES" sz="933" b="1" u="sng" dirty="0">
                <a:solidFill>
                  <a:srgbClr val="5B5B5B"/>
                </a:solidFill>
                <a:latin typeface="Tahoma" panose="020B0604030504040204" pitchFamily="34" charset="0"/>
                <a:ea typeface="Tahoma" panose="020B0604030504040204" pitchFamily="34" charset="0"/>
                <a:cs typeface="Tahoma" panose="020B0604030504040204" pitchFamily="34" charset="0"/>
              </a:rPr>
              <a:t>de</a:t>
            </a:r>
            <a:r>
              <a:rPr lang="ca-ES" sz="933" b="1" u="sng" spc="76" dirty="0">
                <a:solidFill>
                  <a:srgbClr val="5B5B5B"/>
                </a:solidFill>
                <a:latin typeface="Tahoma" panose="020B0604030504040204" pitchFamily="34" charset="0"/>
                <a:ea typeface="Tahoma" panose="020B0604030504040204" pitchFamily="34" charset="0"/>
                <a:cs typeface="Tahoma" panose="020B0604030504040204" pitchFamily="34" charset="0"/>
              </a:rPr>
              <a:t> </a:t>
            </a:r>
            <a:r>
              <a:rPr lang="ca-ES" sz="933" b="1" u="sng" spc="-7" noProof="1">
                <a:solidFill>
                  <a:srgbClr val="5B5B5B"/>
                </a:solidFill>
                <a:latin typeface="Tahoma" panose="020B0604030504040204" pitchFamily="34" charset="0"/>
                <a:ea typeface="Tahoma" panose="020B0604030504040204" pitchFamily="34" charset="0"/>
                <a:cs typeface="Tahoma" panose="020B0604030504040204" pitchFamily="34" charset="0"/>
              </a:rPr>
              <a:t>mobilitat</a:t>
            </a:r>
          </a:p>
          <a:p>
            <a:pPr marL="63503"/>
            <a:endParaRPr lang="ca-ES" sz="533" u="sng" noProof="1">
              <a:latin typeface="Tahoma" panose="020B0604030504040204" pitchFamily="34" charset="0"/>
              <a:ea typeface="Tahoma" panose="020B0604030504040204" pitchFamily="34" charset="0"/>
              <a:cs typeface="Tahoma" panose="020B0604030504040204" pitchFamily="34" charset="0"/>
            </a:endParaRPr>
          </a:p>
          <a:p>
            <a:pPr marL="124890" marR="62656" indent="-61810">
              <a:lnSpc>
                <a:spcPct val="107100"/>
              </a:lnSpc>
              <a:buChar char="-"/>
              <a:tabLst>
                <a:tab pos="132510" algn="l"/>
              </a:tabLst>
            </a:pPr>
            <a:r>
              <a:rPr lang="ca-ES" sz="933" spc="-33" noProof="1">
                <a:solidFill>
                  <a:srgbClr val="5B5B5B"/>
                </a:solidFill>
                <a:latin typeface="Tahoma" panose="020B0604030504040204" pitchFamily="34" charset="0"/>
                <a:ea typeface="Tahoma" panose="020B0604030504040204" pitchFamily="34" charset="0"/>
                <a:cs typeface="Tahoma" panose="020B0604030504040204" pitchFamily="34" charset="0"/>
              </a:rPr>
              <a:t>Seguiment i avaluació del Pla Metropolità de Mobilitat Urbana 2019-2024 (PMMU).</a:t>
            </a:r>
          </a:p>
          <a:p>
            <a:pPr marL="124890" marR="62656" indent="-61810">
              <a:lnSpc>
                <a:spcPct val="107100"/>
              </a:lnSpc>
              <a:buFontTx/>
              <a:buChar char="-"/>
              <a:tabLst>
                <a:tab pos="132510" algn="l"/>
              </a:tabLst>
            </a:pPr>
            <a:r>
              <a:rPr lang="ca-ES" sz="933" spc="-33" noProof="1">
                <a:solidFill>
                  <a:srgbClr val="5B5B5B"/>
                </a:solidFill>
                <a:latin typeface="Tahoma" panose="020B0604030504040204" pitchFamily="34" charset="0"/>
                <a:ea typeface="Tahoma" panose="020B0604030504040204" pitchFamily="34" charset="0"/>
                <a:cs typeface="Tahoma" panose="020B0604030504040204" pitchFamily="34" charset="0"/>
              </a:rPr>
              <a:t>Suport en el desplegament mesures del PMMU 2019-2024: </a:t>
            </a:r>
            <a:r>
              <a:rPr lang="ca-ES" sz="933" spc="-7" noProof="1">
                <a:solidFill>
                  <a:srgbClr val="5B5B5B"/>
                </a:solidFill>
                <a:latin typeface="Tahoma" panose="020B0604030504040204" pitchFamily="34" charset="0"/>
                <a:ea typeface="Tahoma" panose="020B0604030504040204" pitchFamily="34" charset="0"/>
                <a:cs typeface="Tahoma" panose="020B0604030504040204" pitchFamily="34" charset="0"/>
              </a:rPr>
              <a:t>mercaderies,</a:t>
            </a:r>
            <a:r>
              <a:rPr lang="ca-ES" sz="933" spc="-33" noProof="1">
                <a:solidFill>
                  <a:srgbClr val="5B5B5B"/>
                </a:solidFill>
                <a:latin typeface="Tahoma" panose="020B0604030504040204" pitchFamily="34" charset="0"/>
                <a:ea typeface="Tahoma" panose="020B0604030504040204" pitchFamily="34" charset="0"/>
                <a:cs typeface="Tahoma" panose="020B0604030504040204" pitchFamily="34" charset="0"/>
              </a:rPr>
              <a:t> </a:t>
            </a:r>
            <a:r>
              <a:rPr lang="ca-ES" sz="933" spc="-23" noProof="1">
                <a:solidFill>
                  <a:srgbClr val="5B5B5B"/>
                </a:solidFill>
                <a:latin typeface="Tahoma" panose="020B0604030504040204" pitchFamily="34" charset="0"/>
                <a:ea typeface="Tahoma" panose="020B0604030504040204" pitchFamily="34" charset="0"/>
                <a:cs typeface="Tahoma" panose="020B0604030504040204" pitchFamily="34" charset="0"/>
              </a:rPr>
              <a:t>serveis</a:t>
            </a:r>
            <a:r>
              <a:rPr lang="ca-ES" sz="933" spc="-33" noProof="1">
                <a:solidFill>
                  <a:srgbClr val="5B5B5B"/>
                </a:solidFill>
                <a:latin typeface="Tahoma" panose="020B0604030504040204" pitchFamily="34" charset="0"/>
                <a:ea typeface="Tahoma" panose="020B0604030504040204" pitchFamily="34" charset="0"/>
                <a:cs typeface="Tahoma" panose="020B0604030504040204" pitchFamily="34" charset="0"/>
              </a:rPr>
              <a:t> </a:t>
            </a:r>
            <a:r>
              <a:rPr lang="ca-ES" sz="933" spc="-40" noProof="1">
                <a:solidFill>
                  <a:srgbClr val="5B5B5B"/>
                </a:solidFill>
                <a:latin typeface="Tahoma" panose="020B0604030504040204" pitchFamily="34" charset="0"/>
                <a:ea typeface="Tahoma" panose="020B0604030504040204" pitchFamily="34" charset="0"/>
                <a:cs typeface="Tahoma" panose="020B0604030504040204" pitchFamily="34" charset="0"/>
              </a:rPr>
              <a:t>d’autobús,</a:t>
            </a:r>
            <a:r>
              <a:rPr lang="ca-ES" sz="933" spc="-33" noProof="1">
                <a:solidFill>
                  <a:srgbClr val="5B5B5B"/>
                </a:solidFill>
                <a:latin typeface="Tahoma" panose="020B0604030504040204" pitchFamily="34" charset="0"/>
                <a:ea typeface="Tahoma" panose="020B0604030504040204" pitchFamily="34" charset="0"/>
                <a:cs typeface="Tahoma" panose="020B0604030504040204" pitchFamily="34" charset="0"/>
              </a:rPr>
              <a:t> </a:t>
            </a:r>
            <a:r>
              <a:rPr lang="ca-ES" sz="933" spc="-40" noProof="1">
                <a:solidFill>
                  <a:srgbClr val="5B5B5B"/>
                </a:solidFill>
                <a:latin typeface="Tahoma" panose="020B0604030504040204" pitchFamily="34" charset="0"/>
                <a:ea typeface="Tahoma" panose="020B0604030504040204" pitchFamily="34" charset="0"/>
                <a:cs typeface="Tahoma" panose="020B0604030504040204" pitchFamily="34" charset="0"/>
              </a:rPr>
              <a:t>xarxa </a:t>
            </a:r>
            <a:r>
              <a:rPr lang="ca-ES" sz="933" spc="-7" noProof="1">
                <a:solidFill>
                  <a:srgbClr val="5B5B5B"/>
                </a:solidFill>
                <a:latin typeface="Tahoma" panose="020B0604030504040204" pitchFamily="34" charset="0"/>
                <a:ea typeface="Tahoma" panose="020B0604030504040204" pitchFamily="34" charset="0"/>
                <a:cs typeface="Tahoma" panose="020B0604030504040204" pitchFamily="34" charset="0"/>
              </a:rPr>
              <a:t>Bicivia i pedalable metropolitana,</a:t>
            </a:r>
            <a:r>
              <a:rPr lang="ca-ES" sz="933" spc="-33" noProof="1">
                <a:solidFill>
                  <a:srgbClr val="5B5B5B"/>
                </a:solidFill>
                <a:latin typeface="Tahoma" panose="020B0604030504040204" pitchFamily="34" charset="0"/>
                <a:ea typeface="Tahoma" panose="020B0604030504040204" pitchFamily="34" charset="0"/>
                <a:cs typeface="Tahoma" panose="020B0604030504040204" pitchFamily="34" charset="0"/>
              </a:rPr>
              <a:t> </a:t>
            </a:r>
            <a:r>
              <a:rPr lang="ca-ES" sz="933" spc="-27" noProof="1">
                <a:solidFill>
                  <a:srgbClr val="5B5B5B"/>
                </a:solidFill>
                <a:latin typeface="Tahoma" panose="020B0604030504040204" pitchFamily="34" charset="0"/>
                <a:ea typeface="Tahoma" panose="020B0604030504040204" pitchFamily="34" charset="0"/>
                <a:cs typeface="Tahoma" panose="020B0604030504040204" pitchFamily="34" charset="0"/>
              </a:rPr>
              <a:t>mobilitat</a:t>
            </a:r>
            <a:r>
              <a:rPr lang="ca-ES" sz="933" spc="-37" noProof="1">
                <a:solidFill>
                  <a:srgbClr val="5B5B5B"/>
                </a:solidFill>
                <a:latin typeface="Tahoma" panose="020B0604030504040204" pitchFamily="34" charset="0"/>
                <a:ea typeface="Tahoma" panose="020B0604030504040204" pitchFamily="34" charset="0"/>
                <a:cs typeface="Tahoma" panose="020B0604030504040204" pitchFamily="34" charset="0"/>
              </a:rPr>
              <a:t> </a:t>
            </a:r>
            <a:r>
              <a:rPr lang="ca-ES" sz="933" spc="-27" noProof="1">
                <a:solidFill>
                  <a:srgbClr val="5B5B5B"/>
                </a:solidFill>
                <a:latin typeface="Tahoma" panose="020B0604030504040204" pitchFamily="34" charset="0"/>
                <a:ea typeface="Tahoma" panose="020B0604030504040204" pitchFamily="34" charset="0"/>
                <a:cs typeface="Tahoma" panose="020B0604030504040204" pitchFamily="34" charset="0"/>
              </a:rPr>
              <a:t>compartida</a:t>
            </a:r>
            <a:r>
              <a:rPr lang="ca-ES" sz="933" spc="-20" noProof="1">
                <a:solidFill>
                  <a:srgbClr val="5B5B5B"/>
                </a:solidFill>
                <a:latin typeface="Tahoma" panose="020B0604030504040204" pitchFamily="34" charset="0"/>
                <a:ea typeface="Tahoma" panose="020B0604030504040204" pitchFamily="34" charset="0"/>
                <a:cs typeface="Tahoma" panose="020B0604030504040204" pitchFamily="34" charset="0"/>
              </a:rPr>
              <a:t>, </a:t>
            </a:r>
            <a:r>
              <a:rPr lang="ca-ES" sz="933" spc="-33" noProof="1">
                <a:solidFill>
                  <a:srgbClr val="5B5B5B"/>
                </a:solidFill>
                <a:latin typeface="Tahoma" panose="020B0604030504040204" pitchFamily="34" charset="0"/>
                <a:ea typeface="Tahoma" panose="020B0604030504040204" pitchFamily="34" charset="0"/>
                <a:cs typeface="Tahoma" panose="020B0604030504040204" pitchFamily="34" charset="0"/>
              </a:rPr>
              <a:t>accessibilitat servei d’autobús metropolità, etc.</a:t>
            </a:r>
          </a:p>
          <a:p>
            <a:pPr marL="124890" marR="62656" indent="-61810">
              <a:lnSpc>
                <a:spcPct val="107100"/>
              </a:lnSpc>
              <a:buChar char="-"/>
              <a:tabLst>
                <a:tab pos="132510" algn="l"/>
              </a:tabLst>
            </a:pPr>
            <a:r>
              <a:rPr lang="ca-ES" sz="933" spc="-33" noProof="1">
                <a:solidFill>
                  <a:srgbClr val="5B5B5B"/>
                </a:solidFill>
                <a:latin typeface="Tahoma" panose="020B0604030504040204" pitchFamily="34" charset="0"/>
                <a:ea typeface="Tahoma" panose="020B0604030504040204" pitchFamily="34" charset="0"/>
                <a:cs typeface="Tahoma" panose="020B0604030504040204" pitchFamily="34" charset="0"/>
              </a:rPr>
              <a:t>Treballs preparatius PMMU 2025-2030.</a:t>
            </a:r>
          </a:p>
          <a:p>
            <a:pPr marL="124890" marR="62656" indent="-61810">
              <a:lnSpc>
                <a:spcPct val="107100"/>
              </a:lnSpc>
              <a:buChar char="-"/>
              <a:tabLst>
                <a:tab pos="132510" algn="l"/>
              </a:tabLst>
            </a:pPr>
            <a:r>
              <a:rPr lang="ca-ES" sz="933" spc="-33" noProof="1">
                <a:solidFill>
                  <a:srgbClr val="5B5B5B"/>
                </a:solidFill>
                <a:latin typeface="Tahoma" panose="020B0604030504040204" pitchFamily="34" charset="0"/>
                <a:ea typeface="Tahoma" panose="020B0604030504040204" pitchFamily="34" charset="0"/>
                <a:cs typeface="Tahoma" panose="020B0604030504040204" pitchFamily="34" charset="0"/>
              </a:rPr>
              <a:t>Criteris de localització de l’oferta i de dimensionament del servei Bicibox.</a:t>
            </a:r>
          </a:p>
          <a:p>
            <a:pPr marL="124890" marR="62656" indent="-61810">
              <a:lnSpc>
                <a:spcPct val="107100"/>
              </a:lnSpc>
              <a:buChar char="-"/>
              <a:tabLst>
                <a:tab pos="132510" algn="l"/>
              </a:tabLst>
            </a:pPr>
            <a:r>
              <a:rPr lang="ca-ES" sz="933" spc="-33" noProof="1">
                <a:solidFill>
                  <a:srgbClr val="5B5B5B"/>
                </a:solidFill>
                <a:latin typeface="Tahoma" panose="020B0604030504040204" pitchFamily="34" charset="0"/>
                <a:ea typeface="Tahoma" panose="020B0604030504040204" pitchFamily="34" charset="0"/>
                <a:cs typeface="Tahoma" panose="020B0604030504040204" pitchFamily="34" charset="0"/>
              </a:rPr>
              <a:t>Diagnosi de les necessitats i reptes de la mobilitat elèctrica a la metròpoli.</a:t>
            </a:r>
          </a:p>
          <a:p>
            <a:pPr marL="124890" marR="62656" indent="-61810">
              <a:lnSpc>
                <a:spcPct val="107100"/>
              </a:lnSpc>
              <a:buChar char="-"/>
              <a:tabLst>
                <a:tab pos="132510" algn="l"/>
              </a:tabLst>
            </a:pPr>
            <a:r>
              <a:rPr lang="ca-ES" sz="933" spc="-33" noProof="1">
                <a:solidFill>
                  <a:srgbClr val="5B5B5B"/>
                </a:solidFill>
                <a:latin typeface="Tahoma" panose="020B0604030504040204" pitchFamily="34" charset="0"/>
                <a:ea typeface="Tahoma" panose="020B0604030504040204" pitchFamily="34" charset="0"/>
                <a:cs typeface="Tahoma" panose="020B0604030504040204" pitchFamily="34" charset="0"/>
              </a:rPr>
              <a:t>La mobilitat quotidiana en bicicleta a la metròpoli: una mirada des de l’òptica de les dones.</a:t>
            </a:r>
          </a:p>
          <a:p>
            <a:pPr marL="124890" marR="62656" indent="-61810">
              <a:lnSpc>
                <a:spcPct val="107100"/>
              </a:lnSpc>
              <a:buFontTx/>
              <a:buChar char="-"/>
              <a:tabLst>
                <a:tab pos="132510" algn="l"/>
              </a:tabLst>
            </a:pPr>
            <a:r>
              <a:rPr lang="ca-ES" sz="933" spc="-23" noProof="1">
                <a:solidFill>
                  <a:srgbClr val="5B5B5B"/>
                </a:solidFill>
                <a:latin typeface="Tahoma" panose="020B0604030504040204" pitchFamily="34" charset="0"/>
                <a:ea typeface="Tahoma" panose="020B0604030504040204" pitchFamily="34" charset="0"/>
                <a:cs typeface="Tahoma" panose="020B0604030504040204" pitchFamily="34" charset="0"/>
              </a:rPr>
              <a:t>La sinistralitat associada a l’ús dels diferents mitjans de transport.</a:t>
            </a:r>
          </a:p>
          <a:p>
            <a:pPr marL="124890" marR="62656" indent="-61810">
              <a:lnSpc>
                <a:spcPct val="107100"/>
              </a:lnSpc>
              <a:buChar char="-"/>
              <a:tabLst>
                <a:tab pos="132510" algn="l"/>
              </a:tabLst>
            </a:pPr>
            <a:r>
              <a:rPr lang="ca-ES" sz="933" spc="-33" noProof="1">
                <a:solidFill>
                  <a:srgbClr val="5B5B5B"/>
                </a:solidFill>
                <a:latin typeface="Tahoma" panose="020B0604030504040204" pitchFamily="34" charset="0"/>
                <a:ea typeface="Tahoma" panose="020B0604030504040204" pitchFamily="34" charset="0"/>
                <a:cs typeface="Tahoma" panose="020B0604030504040204" pitchFamily="34" charset="0"/>
              </a:rPr>
              <a:t>Estratègia metropolitana per una mobilitat segura: visió zero 2050 i projectes clau 2030.</a:t>
            </a:r>
          </a:p>
          <a:p>
            <a:pPr marL="124890" marR="62656" indent="-61810">
              <a:lnSpc>
                <a:spcPct val="107100"/>
              </a:lnSpc>
              <a:buChar char="-"/>
              <a:tabLst>
                <a:tab pos="132510" algn="l"/>
              </a:tabLst>
            </a:pPr>
            <a:r>
              <a:rPr lang="ca-ES" sz="933" spc="-33" noProof="1">
                <a:solidFill>
                  <a:srgbClr val="5B5B5B"/>
                </a:solidFill>
                <a:latin typeface="Tahoma" panose="020B0604030504040204" pitchFamily="34" charset="0"/>
                <a:ea typeface="Tahoma" panose="020B0604030504040204" pitchFamily="34" charset="0"/>
                <a:cs typeface="Tahoma" panose="020B0604030504040204" pitchFamily="34" charset="0"/>
              </a:rPr>
              <a:t>Anàlisi de l’impacte social i ambiental de diverses ZBE locals i de la ZBE Rondes de Barcelona</a:t>
            </a:r>
            <a:endParaRPr lang="ca-ES" sz="933" noProof="1">
              <a:latin typeface="Tahoma" panose="020B0604030504040204" pitchFamily="34" charset="0"/>
              <a:ea typeface="Tahoma" panose="020B0604030504040204" pitchFamily="34" charset="0"/>
              <a:cs typeface="Tahoma" panose="020B0604030504040204" pitchFamily="34" charset="0"/>
            </a:endParaRPr>
          </a:p>
          <a:p>
            <a:pPr marL="132087" indent="-69007">
              <a:spcBef>
                <a:spcPts val="80"/>
              </a:spcBef>
              <a:buChar char="-"/>
              <a:tabLst>
                <a:tab pos="132510" algn="l"/>
              </a:tabLst>
            </a:pPr>
            <a:r>
              <a:rPr lang="ca-ES" sz="933" spc="-23" noProof="1">
                <a:solidFill>
                  <a:srgbClr val="5B5B5B"/>
                </a:solidFill>
                <a:latin typeface="Tahoma" panose="020B0604030504040204" pitchFamily="34" charset="0"/>
                <a:ea typeface="Tahoma" panose="020B0604030504040204" pitchFamily="34" charset="0"/>
                <a:cs typeface="Tahoma" panose="020B0604030504040204" pitchFamily="34" charset="0"/>
              </a:rPr>
              <a:t>Polítiques metropolitanes per una mobilitat escolar sostenible, saludable i inclusiva.</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700358" y="1356731"/>
            <a:ext cx="3865620" cy="846000"/>
          </a:xfrm>
          <a:prstGeom prst="rect">
            <a:avLst/>
          </a:prstGeom>
          <a:solidFill>
            <a:srgbClr val="D1BEF7"/>
          </a:solidFill>
        </p:spPr>
        <p:txBody>
          <a:bodyPr vert="horz" wrap="square" lIns="0" tIns="68580" rIns="0" bIns="0" rtlCol="0">
            <a:spAutoFit/>
          </a:bodyPr>
          <a:lstStyle/>
          <a:p>
            <a:pPr marL="63080" marR="542317">
              <a:lnSpc>
                <a:spcPct val="114599"/>
              </a:lnSpc>
              <a:spcBef>
                <a:spcPts val="540"/>
              </a:spcBef>
            </a:pPr>
            <a:endParaRPr lang="ca-ES" sz="467" b="1" dirty="0">
              <a:solidFill>
                <a:srgbClr val="5B5B5B"/>
              </a:solidFill>
              <a:latin typeface="Tahoma"/>
              <a:cs typeface="Tahoma"/>
            </a:endParaRPr>
          </a:p>
          <a:p>
            <a:pPr marL="63080" marR="542317" algn="ctr"/>
            <a:r>
              <a:rPr lang="ca-ES" sz="1200" b="1" noProof="1">
                <a:solidFill>
                  <a:srgbClr val="5B5B5B"/>
                </a:solidFill>
                <a:latin typeface="Tahoma"/>
                <a:cs typeface="Tahoma"/>
              </a:rPr>
              <a:t>Projectes</a:t>
            </a:r>
            <a:r>
              <a:rPr lang="ca-ES" sz="1200" b="1" spc="70" noProof="1">
                <a:solidFill>
                  <a:srgbClr val="5B5B5B"/>
                </a:solidFill>
                <a:latin typeface="Tahoma"/>
                <a:cs typeface="Tahoma"/>
              </a:rPr>
              <a:t> </a:t>
            </a:r>
            <a:r>
              <a:rPr lang="ca-ES" sz="1200" b="1" noProof="1">
                <a:solidFill>
                  <a:srgbClr val="5B5B5B"/>
                </a:solidFill>
                <a:latin typeface="Tahoma"/>
                <a:cs typeface="Tahoma"/>
              </a:rPr>
              <a:t>de</a:t>
            </a:r>
            <a:r>
              <a:rPr lang="ca-ES" sz="1200" b="1" spc="73" noProof="1">
                <a:solidFill>
                  <a:srgbClr val="5B5B5B"/>
                </a:solidFill>
                <a:latin typeface="Tahoma"/>
                <a:cs typeface="Tahoma"/>
              </a:rPr>
              <a:t> </a:t>
            </a:r>
            <a:r>
              <a:rPr lang="ca-ES" sz="1200" b="1" noProof="1">
                <a:solidFill>
                  <a:srgbClr val="5B5B5B"/>
                </a:solidFill>
                <a:latin typeface="Tahoma"/>
                <a:cs typeface="Tahoma"/>
              </a:rPr>
              <a:t>recerca</a:t>
            </a:r>
            <a:r>
              <a:rPr lang="ca-ES" sz="1200" b="1" spc="70" noProof="1">
                <a:solidFill>
                  <a:srgbClr val="5B5B5B"/>
                </a:solidFill>
                <a:latin typeface="Tahoma"/>
                <a:cs typeface="Tahoma"/>
              </a:rPr>
              <a:t> </a:t>
            </a:r>
            <a:r>
              <a:rPr lang="ca-ES" sz="1200" b="1" spc="-7" noProof="1">
                <a:solidFill>
                  <a:srgbClr val="5B5B5B"/>
                </a:solidFill>
                <a:latin typeface="Tahoma"/>
                <a:cs typeface="Tahoma"/>
              </a:rPr>
              <a:t>aplicada </a:t>
            </a:r>
          </a:p>
          <a:p>
            <a:pPr marL="63080" marR="542317" algn="ctr"/>
            <a:r>
              <a:rPr lang="ca-ES" sz="1200" b="1" noProof="1">
                <a:solidFill>
                  <a:srgbClr val="5B5B5B"/>
                </a:solidFill>
                <a:latin typeface="Tahoma"/>
                <a:cs typeface="Tahoma"/>
              </a:rPr>
              <a:t>(Contracte-Programa</a:t>
            </a:r>
            <a:r>
              <a:rPr lang="ca-ES" sz="1200" b="1" spc="87" noProof="1">
                <a:solidFill>
                  <a:srgbClr val="5B5B5B"/>
                </a:solidFill>
                <a:latin typeface="Tahoma"/>
                <a:cs typeface="Tahoma"/>
              </a:rPr>
              <a:t> </a:t>
            </a:r>
            <a:r>
              <a:rPr lang="ca-ES" sz="1200" b="1" spc="-13" noProof="1">
                <a:solidFill>
                  <a:srgbClr val="5B5B5B"/>
                </a:solidFill>
                <a:latin typeface="Tahoma"/>
                <a:cs typeface="Tahoma"/>
              </a:rPr>
              <a:t>AMB)</a:t>
            </a:r>
          </a:p>
          <a:p>
            <a:pPr marL="63080" marR="542317" algn="ctr"/>
            <a:endParaRPr lang="ca-ES" sz="1200" b="1" spc="-13" dirty="0">
              <a:solidFill>
                <a:srgbClr val="5B5B5B"/>
              </a:solidFill>
              <a:latin typeface="Tahoma"/>
              <a:cs typeface="Tahoma"/>
            </a:endParaRPr>
          </a:p>
          <a:p>
            <a:pPr marL="63080" marR="542317"/>
            <a:endParaRPr lang="ca-ES" sz="100" b="1" spc="-13" dirty="0">
              <a:solidFill>
                <a:srgbClr val="5B5B5B"/>
              </a:solidFill>
              <a:latin typeface="Tahoma"/>
              <a:cs typeface="Tahoma"/>
            </a:endParaRPr>
          </a:p>
          <a:p>
            <a:pPr marL="63080" marR="542317">
              <a:lnSpc>
                <a:spcPct val="114599"/>
              </a:lnSpc>
              <a:spcBef>
                <a:spcPts val="540"/>
              </a:spcBef>
            </a:pPr>
            <a:endParaRPr sz="267" dirty="0">
              <a:latin typeface="Tahoma"/>
              <a:cs typeface="Tahoma"/>
            </a:endParaRPr>
          </a:p>
        </p:txBody>
      </p:sp>
      <p:sp>
        <p:nvSpPr>
          <p:cNvPr id="5" name="object 5"/>
          <p:cNvSpPr txBox="1"/>
          <p:nvPr/>
        </p:nvSpPr>
        <p:spPr>
          <a:xfrm>
            <a:off x="5662552" y="1373394"/>
            <a:ext cx="2074378" cy="846642"/>
          </a:xfrm>
          <a:prstGeom prst="rect">
            <a:avLst/>
          </a:prstGeom>
          <a:solidFill>
            <a:srgbClr val="D1BEF7"/>
          </a:solidFill>
        </p:spPr>
        <p:txBody>
          <a:bodyPr vert="horz" wrap="square" lIns="0" tIns="176530" rIns="0" bIns="0" rtlCol="0">
            <a:spAutoFit/>
          </a:bodyPr>
          <a:lstStyle/>
          <a:p>
            <a:pPr marL="63080" marR="542317" algn="ctr">
              <a:lnSpc>
                <a:spcPct val="114599"/>
              </a:lnSpc>
              <a:spcBef>
                <a:spcPts val="540"/>
              </a:spcBef>
            </a:pPr>
            <a:r>
              <a:rPr lang="es-ES" sz="1200" b="1" noProof="1">
                <a:solidFill>
                  <a:srgbClr val="5B5B5B"/>
                </a:solidFill>
                <a:latin typeface="Tahoma"/>
                <a:cs typeface="Tahoma"/>
              </a:rPr>
              <a:t>Altres projectes de </a:t>
            </a:r>
            <a:r>
              <a:rPr lang="es-ES" sz="1200" b="1" dirty="0">
                <a:solidFill>
                  <a:srgbClr val="5B5B5B"/>
                </a:solidFill>
                <a:latin typeface="Tahoma"/>
                <a:cs typeface="Tahoma"/>
              </a:rPr>
              <a:t>recerca aplicada</a:t>
            </a:r>
          </a:p>
          <a:p>
            <a:pPr marL="63080" marR="542317" algn="ctr">
              <a:lnSpc>
                <a:spcPct val="114599"/>
              </a:lnSpc>
              <a:spcBef>
                <a:spcPts val="540"/>
              </a:spcBef>
            </a:pPr>
            <a:endParaRPr lang="es-ES" sz="100" b="1" dirty="0">
              <a:solidFill>
                <a:srgbClr val="5B5B5B"/>
              </a:solidFill>
              <a:latin typeface="Tahoma"/>
              <a:cs typeface="Tahoma"/>
            </a:endParaRPr>
          </a:p>
          <a:p>
            <a:pPr marL="63080" marR="542317">
              <a:lnSpc>
                <a:spcPct val="114599"/>
              </a:lnSpc>
              <a:spcBef>
                <a:spcPts val="540"/>
              </a:spcBef>
            </a:pPr>
            <a:endParaRPr lang="es-ES" sz="100" b="1" dirty="0">
              <a:solidFill>
                <a:srgbClr val="5B5B5B"/>
              </a:solidFill>
              <a:latin typeface="Tahoma"/>
              <a:cs typeface="Tahoma"/>
            </a:endParaRPr>
          </a:p>
          <a:p>
            <a:pPr marL="63080" marR="542317">
              <a:lnSpc>
                <a:spcPct val="114599"/>
              </a:lnSpc>
              <a:spcBef>
                <a:spcPts val="540"/>
              </a:spcBef>
            </a:pPr>
            <a:endParaRPr sz="100" dirty="0">
              <a:latin typeface="Tahoma"/>
              <a:cs typeface="Tahoma"/>
            </a:endParaRPr>
          </a:p>
        </p:txBody>
      </p:sp>
      <p:sp>
        <p:nvSpPr>
          <p:cNvPr id="6" name="object 6"/>
          <p:cNvSpPr txBox="1"/>
          <p:nvPr/>
        </p:nvSpPr>
        <p:spPr>
          <a:xfrm>
            <a:off x="7838236" y="1374036"/>
            <a:ext cx="3895127" cy="846000"/>
          </a:xfrm>
          <a:prstGeom prst="rect">
            <a:avLst/>
          </a:prstGeom>
          <a:solidFill>
            <a:srgbClr val="D1BEF7"/>
          </a:solidFill>
        </p:spPr>
        <p:txBody>
          <a:bodyPr vert="horz" wrap="square" lIns="0" tIns="95250" rIns="0" bIns="0" rtlCol="0">
            <a:spAutoFit/>
          </a:bodyPr>
          <a:lstStyle/>
          <a:p>
            <a:pPr marL="63080">
              <a:spcBef>
                <a:spcPts val="750"/>
              </a:spcBef>
            </a:pPr>
            <a:endParaRPr lang="ca-ES" sz="100" b="1" dirty="0">
              <a:solidFill>
                <a:srgbClr val="5B5B5B"/>
              </a:solidFill>
              <a:latin typeface="Tahoma"/>
              <a:cs typeface="Tahoma"/>
            </a:endParaRPr>
          </a:p>
          <a:p>
            <a:pPr marL="63080" algn="ctr">
              <a:spcBef>
                <a:spcPts val="750"/>
              </a:spcBef>
            </a:pPr>
            <a:r>
              <a:rPr lang="ca-ES" sz="1200" b="1" noProof="1">
                <a:solidFill>
                  <a:srgbClr val="5B5B5B"/>
                </a:solidFill>
                <a:latin typeface="Tahoma"/>
                <a:cs typeface="Tahoma"/>
              </a:rPr>
              <a:t>Projectes</a:t>
            </a:r>
            <a:r>
              <a:rPr lang="ca-ES" sz="1200" b="1" spc="70" noProof="1">
                <a:solidFill>
                  <a:srgbClr val="5B5B5B"/>
                </a:solidFill>
                <a:latin typeface="Tahoma"/>
                <a:cs typeface="Tahoma"/>
              </a:rPr>
              <a:t> </a:t>
            </a:r>
            <a:r>
              <a:rPr lang="ca-ES" sz="1200" b="1" spc="-17" noProof="1">
                <a:solidFill>
                  <a:srgbClr val="5B5B5B"/>
                </a:solidFill>
                <a:latin typeface="Tahoma"/>
                <a:cs typeface="Tahoma"/>
              </a:rPr>
              <a:t>de</a:t>
            </a:r>
            <a:endParaRPr lang="ca-ES" sz="1200" noProof="1">
              <a:latin typeface="Tahoma"/>
              <a:cs typeface="Tahoma"/>
            </a:endParaRPr>
          </a:p>
          <a:p>
            <a:pPr marL="63080" algn="ctr">
              <a:spcBef>
                <a:spcPts val="210"/>
              </a:spcBef>
            </a:pPr>
            <a:r>
              <a:rPr lang="ca-ES" sz="1200" b="1" noProof="1">
                <a:solidFill>
                  <a:srgbClr val="5B5B5B"/>
                </a:solidFill>
                <a:latin typeface="Tahoma"/>
                <a:cs typeface="Tahoma"/>
              </a:rPr>
              <a:t>recerca</a:t>
            </a:r>
            <a:r>
              <a:rPr lang="ca-ES" sz="1200" b="1" spc="103" noProof="1">
                <a:solidFill>
                  <a:srgbClr val="5B5B5B"/>
                </a:solidFill>
                <a:latin typeface="Tahoma"/>
                <a:cs typeface="Tahoma"/>
              </a:rPr>
              <a:t> </a:t>
            </a:r>
            <a:r>
              <a:rPr lang="ca-ES" sz="1200" b="1" noProof="1">
                <a:solidFill>
                  <a:srgbClr val="5B5B5B"/>
                </a:solidFill>
                <a:latin typeface="Tahoma"/>
                <a:cs typeface="Tahoma"/>
              </a:rPr>
              <a:t>bàsica</a:t>
            </a:r>
            <a:r>
              <a:rPr lang="ca-ES" sz="1200" b="1" spc="107" noProof="1">
                <a:solidFill>
                  <a:srgbClr val="5B5B5B"/>
                </a:solidFill>
                <a:latin typeface="Tahoma"/>
                <a:cs typeface="Tahoma"/>
              </a:rPr>
              <a:t> </a:t>
            </a:r>
            <a:r>
              <a:rPr lang="ca-ES" sz="1200" b="1" spc="-7" noProof="1">
                <a:solidFill>
                  <a:srgbClr val="5B5B5B"/>
                </a:solidFill>
                <a:latin typeface="Tahoma"/>
                <a:cs typeface="Tahoma"/>
              </a:rPr>
              <a:t>competitiva</a:t>
            </a:r>
          </a:p>
          <a:p>
            <a:pPr marL="63080">
              <a:spcBef>
                <a:spcPts val="210"/>
              </a:spcBef>
            </a:pPr>
            <a:endParaRPr lang="ca-ES" sz="933" noProof="1">
              <a:latin typeface="Tahoma"/>
              <a:cs typeface="Tahoma"/>
            </a:endParaRPr>
          </a:p>
          <a:p>
            <a:pPr marL="63080">
              <a:spcBef>
                <a:spcPts val="210"/>
              </a:spcBef>
            </a:pPr>
            <a:endParaRPr sz="100" dirty="0">
              <a:latin typeface="Tahoma"/>
              <a:cs typeface="Tahoma"/>
            </a:endParaRPr>
          </a:p>
        </p:txBody>
      </p:sp>
      <p:sp>
        <p:nvSpPr>
          <p:cNvPr id="7" name="object 7"/>
          <p:cNvSpPr txBox="1"/>
          <p:nvPr/>
        </p:nvSpPr>
        <p:spPr>
          <a:xfrm>
            <a:off x="442913" y="2268324"/>
            <a:ext cx="1160031" cy="3679020"/>
          </a:xfrm>
          <a:prstGeom prst="rect">
            <a:avLst/>
          </a:prstGeom>
          <a:solidFill>
            <a:srgbClr val="D1BEF7"/>
          </a:solidFill>
        </p:spPr>
        <p:txBody>
          <a:bodyPr vert="horz" wrap="square" lIns="0" tIns="0" rIns="0" bIns="0" rtlCol="0">
            <a:spAutoFit/>
          </a:bodyPr>
          <a:lstStyle/>
          <a:p>
            <a:pPr>
              <a:lnSpc>
                <a:spcPct val="100000"/>
              </a:lnSpc>
            </a:pPr>
            <a:endParaRPr sz="2267" dirty="0">
              <a:latin typeface="Times New Roman"/>
              <a:cs typeface="Times New Roman"/>
            </a:endParaRPr>
          </a:p>
          <a:p>
            <a:endParaRPr sz="2267" dirty="0">
              <a:latin typeface="Times New Roman"/>
              <a:cs typeface="Times New Roman"/>
            </a:endParaRPr>
          </a:p>
          <a:p>
            <a:pPr algn="ctr"/>
            <a:endParaRPr lang="ca-ES" sz="2267" dirty="0">
              <a:latin typeface="Times New Roman"/>
              <a:cs typeface="Times New Roman"/>
            </a:endParaRPr>
          </a:p>
          <a:p>
            <a:pPr algn="ctr"/>
            <a:endParaRPr sz="2267" dirty="0">
              <a:latin typeface="Times New Roman"/>
              <a:cs typeface="Times New Roman"/>
            </a:endParaRPr>
          </a:p>
          <a:p>
            <a:pPr marR="66043" indent="15876" algn="ctr" defTabSz="0"/>
            <a:r>
              <a:rPr sz="1200" b="1" spc="-7" dirty="0">
                <a:solidFill>
                  <a:srgbClr val="5B5B5B"/>
                </a:solidFill>
                <a:latin typeface=" Atkinson Hyperlegible"/>
                <a:cs typeface="Tahoma"/>
              </a:rPr>
              <a:t>Sostenibilitat</a:t>
            </a:r>
            <a:endParaRPr lang="ca-ES" sz="1200" b="1" spc="-7" dirty="0">
              <a:solidFill>
                <a:srgbClr val="5B5B5B"/>
              </a:solidFill>
              <a:latin typeface=" Atkinson Hyperlegible"/>
              <a:cs typeface="Tahoma"/>
            </a:endParaRPr>
          </a:p>
          <a:p>
            <a:pPr marR="66043" indent="15876" algn="ctr" defTabSz="236020"/>
            <a:r>
              <a:rPr sz="1200" b="1" spc="-7" dirty="0">
                <a:solidFill>
                  <a:srgbClr val="5B5B5B"/>
                </a:solidFill>
                <a:latin typeface=" Atkinson Hyperlegible"/>
                <a:cs typeface="Tahoma"/>
              </a:rPr>
              <a:t>Urbana</a:t>
            </a:r>
            <a:endParaRPr lang="es-ES" sz="1200" b="1" spc="-7" dirty="0">
              <a:solidFill>
                <a:srgbClr val="5B5B5B"/>
              </a:solidFill>
              <a:latin typeface=" Atkinson Hyperlegible"/>
              <a:cs typeface="Tahoma"/>
            </a:endParaRPr>
          </a:p>
          <a:p>
            <a:pPr marR="66043" indent="15876" algn="ctr" defTabSz="236020"/>
            <a:r>
              <a:rPr lang="ca-ES" sz="1200" b="1" spc="-7" noProof="1">
                <a:solidFill>
                  <a:srgbClr val="5B5B5B"/>
                </a:solidFill>
                <a:latin typeface=" Atkinson Hyperlegible"/>
                <a:cs typeface="Tahoma"/>
              </a:rPr>
              <a:t>Ecologia i</a:t>
            </a:r>
          </a:p>
          <a:p>
            <a:pPr marR="66043" indent="15876" algn="ctr" defTabSz="236020"/>
            <a:r>
              <a:rPr lang="ca-ES" sz="1200" b="1" spc="-7" noProof="1">
                <a:solidFill>
                  <a:srgbClr val="5B5B5B"/>
                </a:solidFill>
                <a:latin typeface=" Atkinson Hyperlegible"/>
                <a:cs typeface="Tahoma"/>
              </a:rPr>
              <a:t>territori</a:t>
            </a:r>
          </a:p>
          <a:p>
            <a:pPr marL="574069" marR="66043" indent="-338260"/>
            <a:endParaRPr lang="ca-ES" sz="1667" b="1" spc="-7" dirty="0">
              <a:solidFill>
                <a:srgbClr val="5B5B5B"/>
              </a:solidFill>
              <a:latin typeface="Tahoma"/>
              <a:cs typeface="Tahoma"/>
            </a:endParaRPr>
          </a:p>
          <a:p>
            <a:pPr marL="574069" marR="66043" indent="-338260"/>
            <a:endParaRPr lang="ca-ES" sz="1667" b="1" spc="-7" dirty="0">
              <a:solidFill>
                <a:srgbClr val="5B5B5B"/>
              </a:solidFill>
              <a:latin typeface="Tahoma"/>
              <a:cs typeface="Tahoma"/>
            </a:endParaRPr>
          </a:p>
          <a:p>
            <a:pPr marL="574069" marR="66043" indent="-338260"/>
            <a:endParaRPr lang="ca-ES" sz="1667" b="1" spc="-7" dirty="0">
              <a:solidFill>
                <a:srgbClr val="5B5B5B"/>
              </a:solidFill>
              <a:latin typeface="Tahoma"/>
              <a:cs typeface="Tahoma"/>
            </a:endParaRPr>
          </a:p>
          <a:p>
            <a:pPr marL="574069" marR="66043" indent="-338260"/>
            <a:endParaRPr lang="ca-ES" sz="1667" b="1" spc="-7" dirty="0">
              <a:solidFill>
                <a:srgbClr val="5B5B5B"/>
              </a:solidFill>
              <a:latin typeface="Tahoma"/>
              <a:cs typeface="Tahoma"/>
            </a:endParaRPr>
          </a:p>
          <a:p>
            <a:pPr marL="574069" marR="66043" indent="-338260"/>
            <a:endParaRPr lang="ca-ES" sz="1667" b="1" spc="-7" dirty="0">
              <a:solidFill>
                <a:srgbClr val="5B5B5B"/>
              </a:solidFill>
              <a:latin typeface="Tahoma"/>
              <a:cs typeface="Tahoma"/>
            </a:endParaRPr>
          </a:p>
          <a:p>
            <a:pPr marL="574069" marR="66043" indent="-338260"/>
            <a:endParaRPr lang="ca-ES" sz="1050" b="1" spc="-7" dirty="0">
              <a:solidFill>
                <a:srgbClr val="5B5B5B"/>
              </a:solidFill>
              <a:latin typeface="Tahoma"/>
              <a:cs typeface="Tahoma"/>
            </a:endParaRPr>
          </a:p>
          <a:p>
            <a:pPr marL="574069" marR="66043" indent="-338260"/>
            <a:endParaRPr lang="es-ES" sz="400" dirty="0">
              <a:latin typeface="Tahoma"/>
              <a:cs typeface="Tahoma"/>
            </a:endParaRPr>
          </a:p>
          <a:p>
            <a:pPr marL="574069" marR="66043" indent="-338260">
              <a:lnSpc>
                <a:spcPct val="114999"/>
              </a:lnSpc>
            </a:pPr>
            <a:endParaRPr sz="100" dirty="0">
              <a:latin typeface="Tahoma"/>
              <a:cs typeface="Tahoma"/>
            </a:endParaRPr>
          </a:p>
        </p:txBody>
      </p:sp>
      <p:sp>
        <p:nvSpPr>
          <p:cNvPr id="8" name="object 8"/>
          <p:cNvSpPr txBox="1"/>
          <p:nvPr/>
        </p:nvSpPr>
        <p:spPr>
          <a:xfrm>
            <a:off x="1695623" y="2267497"/>
            <a:ext cx="3865620" cy="3712427"/>
          </a:xfrm>
          <a:prstGeom prst="rect">
            <a:avLst/>
          </a:prstGeom>
          <a:solidFill>
            <a:srgbClr val="DDD5EB"/>
          </a:solidFill>
        </p:spPr>
        <p:txBody>
          <a:bodyPr vert="horz" wrap="square" lIns="0" tIns="0" rIns="0" bIns="0" rtlCol="0">
            <a:spAutoFit/>
          </a:bodyPr>
          <a:lstStyle/>
          <a:p>
            <a:pPr marL="190510" indent="-190510">
              <a:spcBef>
                <a:spcPts val="267"/>
              </a:spcBef>
              <a:buFont typeface="Arial" panose="020B0604020202020204" pitchFamily="34" charset="0"/>
              <a:buChar char="•"/>
            </a:pPr>
            <a:endParaRPr lang="ca-ES" sz="933" dirty="0">
              <a:latin typeface="Tahoma" panose="020B0604030504040204" pitchFamily="34" charset="0"/>
              <a:ea typeface="Tahoma" panose="020B0604030504040204" pitchFamily="34" charset="0"/>
              <a:cs typeface="Tahoma" panose="020B0604030504040204" pitchFamily="34" charset="0"/>
            </a:endParaRPr>
          </a:p>
          <a:p>
            <a:pPr marL="190510" indent="-190510">
              <a:spcBef>
                <a:spcPts val="267"/>
              </a:spcBef>
              <a:buFont typeface="Arial" panose="020B0604020202020204" pitchFamily="34" charset="0"/>
              <a:buChar char="•"/>
            </a:pPr>
            <a:endParaRPr lang="ca-ES" sz="933" noProof="1">
              <a:latin typeface="Tahoma" panose="020B0604030504040204" pitchFamily="34" charset="0"/>
              <a:ea typeface="Tahoma" panose="020B0604030504040204" pitchFamily="34" charset="0"/>
              <a:cs typeface="Tahoma" panose="020B0604030504040204" pitchFamily="34" charset="0"/>
            </a:endParaRPr>
          </a:p>
          <a:p>
            <a:pPr marL="253589" marR="609630" indent="-190510">
              <a:spcBef>
                <a:spcPts val="267"/>
              </a:spcBef>
              <a:buFont typeface="Arial" panose="020B0604020202020204" pitchFamily="34" charset="0"/>
              <a:buChar char="•"/>
              <a:tabLst>
                <a:tab pos="132510" algn="l"/>
              </a:tabLst>
            </a:pPr>
            <a:r>
              <a:rPr lang="ca-ES" sz="933" noProof="1">
                <a:solidFill>
                  <a:srgbClr val="5B5B5B"/>
                </a:solidFill>
                <a:latin typeface="Tahoma" panose="020B0604030504040204" pitchFamily="34" charset="0"/>
                <a:ea typeface="Tahoma" panose="020B0604030504040204" pitchFamily="34" charset="0"/>
                <a:cs typeface="Tahoma" panose="020B0604030504040204" pitchFamily="34" charset="0"/>
              </a:rPr>
              <a:t>La</a:t>
            </a:r>
            <a:r>
              <a:rPr lang="ca-ES" sz="933" spc="-47" noProof="1">
                <a:solidFill>
                  <a:srgbClr val="5B5B5B"/>
                </a:solidFill>
                <a:latin typeface="Tahoma" panose="020B0604030504040204" pitchFamily="34" charset="0"/>
                <a:ea typeface="Tahoma" panose="020B0604030504040204" pitchFamily="34" charset="0"/>
                <a:cs typeface="Tahoma" panose="020B0604030504040204" pitchFamily="34" charset="0"/>
              </a:rPr>
              <a:t> </a:t>
            </a:r>
            <a:r>
              <a:rPr lang="ca-ES" sz="933" spc="-17" noProof="1">
                <a:solidFill>
                  <a:srgbClr val="5B5B5B"/>
                </a:solidFill>
                <a:latin typeface="Tahoma" panose="020B0604030504040204" pitchFamily="34" charset="0"/>
                <a:ea typeface="Tahoma" panose="020B0604030504040204" pitchFamily="34" charset="0"/>
                <a:cs typeface="Tahoma" panose="020B0604030504040204" pitchFamily="34" charset="0"/>
              </a:rPr>
              <a:t>pobresa</a:t>
            </a:r>
            <a:r>
              <a:rPr lang="ca-ES" sz="933" spc="-47" noProof="1">
                <a:solidFill>
                  <a:srgbClr val="5B5B5B"/>
                </a:solidFill>
                <a:latin typeface="Tahoma" panose="020B0604030504040204" pitchFamily="34" charset="0"/>
                <a:ea typeface="Tahoma" panose="020B0604030504040204" pitchFamily="34" charset="0"/>
                <a:cs typeface="Tahoma" panose="020B0604030504040204" pitchFamily="34" charset="0"/>
              </a:rPr>
              <a:t> </a:t>
            </a:r>
            <a:r>
              <a:rPr lang="ca-ES" sz="933" spc="-27" noProof="1">
                <a:solidFill>
                  <a:srgbClr val="5B5B5B"/>
                </a:solidFill>
                <a:latin typeface="Tahoma" panose="020B0604030504040204" pitchFamily="34" charset="0"/>
                <a:ea typeface="Tahoma" panose="020B0604030504040204" pitchFamily="34" charset="0"/>
                <a:cs typeface="Tahoma" panose="020B0604030504040204" pitchFamily="34" charset="0"/>
              </a:rPr>
              <a:t>hídrica</a:t>
            </a:r>
            <a:r>
              <a:rPr lang="ca-ES" sz="933" spc="-47" noProof="1">
                <a:solidFill>
                  <a:srgbClr val="5B5B5B"/>
                </a:solidFill>
                <a:latin typeface="Tahoma" panose="020B0604030504040204" pitchFamily="34" charset="0"/>
                <a:ea typeface="Tahoma" panose="020B0604030504040204" pitchFamily="34" charset="0"/>
                <a:cs typeface="Tahoma" panose="020B0604030504040204" pitchFamily="34" charset="0"/>
              </a:rPr>
              <a:t> </a:t>
            </a:r>
            <a:r>
              <a:rPr lang="ca-ES" sz="933" spc="-40" noProof="1">
                <a:solidFill>
                  <a:srgbClr val="5B5B5B"/>
                </a:solidFill>
                <a:latin typeface="Tahoma" panose="020B0604030504040204" pitchFamily="34" charset="0"/>
                <a:ea typeface="Tahoma" panose="020B0604030504040204" pitchFamily="34" charset="0"/>
                <a:cs typeface="Tahoma" panose="020B0604030504040204" pitchFamily="34" charset="0"/>
              </a:rPr>
              <a:t>i</a:t>
            </a:r>
            <a:r>
              <a:rPr lang="ca-ES" sz="933" spc="-47" noProof="1">
                <a:solidFill>
                  <a:srgbClr val="5B5B5B"/>
                </a:solidFill>
                <a:latin typeface="Tahoma" panose="020B0604030504040204" pitchFamily="34" charset="0"/>
                <a:ea typeface="Tahoma" panose="020B0604030504040204" pitchFamily="34" charset="0"/>
                <a:cs typeface="Tahoma" panose="020B0604030504040204" pitchFamily="34" charset="0"/>
              </a:rPr>
              <a:t> </a:t>
            </a:r>
            <a:r>
              <a:rPr lang="ca-ES" sz="933" spc="-23" noProof="1">
                <a:solidFill>
                  <a:srgbClr val="5B5B5B"/>
                </a:solidFill>
                <a:latin typeface="Tahoma" panose="020B0604030504040204" pitchFamily="34" charset="0"/>
                <a:ea typeface="Tahoma" panose="020B0604030504040204" pitchFamily="34" charset="0"/>
                <a:cs typeface="Tahoma" panose="020B0604030504040204" pitchFamily="34" charset="0"/>
              </a:rPr>
              <a:t>energètica</a:t>
            </a:r>
            <a:r>
              <a:rPr lang="ca-ES" sz="933" spc="-47" noProof="1">
                <a:solidFill>
                  <a:srgbClr val="5B5B5B"/>
                </a:solidFill>
                <a:latin typeface="Tahoma" panose="020B0604030504040204" pitchFamily="34" charset="0"/>
                <a:ea typeface="Tahoma" panose="020B0604030504040204" pitchFamily="34" charset="0"/>
                <a:cs typeface="Tahoma" panose="020B0604030504040204" pitchFamily="34" charset="0"/>
              </a:rPr>
              <a:t> </a:t>
            </a:r>
            <a:r>
              <a:rPr lang="ca-ES" sz="933" noProof="1">
                <a:solidFill>
                  <a:srgbClr val="5B5B5B"/>
                </a:solidFill>
                <a:latin typeface="Tahoma" panose="020B0604030504040204" pitchFamily="34" charset="0"/>
                <a:ea typeface="Tahoma" panose="020B0604030504040204" pitchFamily="34" charset="0"/>
                <a:cs typeface="Tahoma" panose="020B0604030504040204" pitchFamily="34" charset="0"/>
              </a:rPr>
              <a:t>a</a:t>
            </a:r>
            <a:r>
              <a:rPr lang="ca-ES" sz="933" spc="-47" noProof="1">
                <a:solidFill>
                  <a:srgbClr val="5B5B5B"/>
                </a:solidFill>
                <a:latin typeface="Tahoma" panose="020B0604030504040204" pitchFamily="34" charset="0"/>
                <a:ea typeface="Tahoma" panose="020B0604030504040204" pitchFamily="34" charset="0"/>
                <a:cs typeface="Tahoma" panose="020B0604030504040204" pitchFamily="34" charset="0"/>
              </a:rPr>
              <a:t> </a:t>
            </a:r>
            <a:r>
              <a:rPr lang="ca-ES" sz="933" spc="-7" noProof="1">
                <a:solidFill>
                  <a:srgbClr val="5B5B5B"/>
                </a:solidFill>
                <a:latin typeface="Tahoma" panose="020B0604030504040204" pitchFamily="34" charset="0"/>
                <a:ea typeface="Tahoma" panose="020B0604030504040204" pitchFamily="34" charset="0"/>
                <a:cs typeface="Tahoma" panose="020B0604030504040204" pitchFamily="34" charset="0"/>
              </a:rPr>
              <a:t>l'AMB</a:t>
            </a:r>
            <a:endParaRPr lang="ca-ES" sz="933" spc="-13" noProof="1">
              <a:solidFill>
                <a:srgbClr val="5B5B5B"/>
              </a:solidFill>
              <a:latin typeface="Tahoma" panose="020B0604030504040204" pitchFamily="34" charset="0"/>
              <a:ea typeface="Tahoma" panose="020B0604030504040204" pitchFamily="34" charset="0"/>
              <a:cs typeface="Tahoma" panose="020B0604030504040204" pitchFamily="34" charset="0"/>
            </a:endParaRPr>
          </a:p>
          <a:p>
            <a:pPr marL="253589" marR="609630" indent="-190510">
              <a:spcBef>
                <a:spcPts val="267"/>
              </a:spcBef>
              <a:buFont typeface="Arial" panose="020B0604020202020204" pitchFamily="34" charset="0"/>
              <a:buChar char="•"/>
              <a:tabLst>
                <a:tab pos="132510" algn="l"/>
              </a:tabLst>
            </a:pPr>
            <a:r>
              <a:rPr lang="ca-ES" sz="933" spc="-13" noProof="1">
                <a:solidFill>
                  <a:srgbClr val="5B5B5B"/>
                </a:solidFill>
                <a:latin typeface="Tahoma" panose="020B0604030504040204" pitchFamily="34" charset="0"/>
                <a:ea typeface="Tahoma" panose="020B0604030504040204" pitchFamily="34" charset="0"/>
                <a:cs typeface="Tahoma" panose="020B0604030504040204" pitchFamily="34" charset="0"/>
              </a:rPr>
              <a:t>El dret humà a l’aigua i la garantia del mínim vital </a:t>
            </a:r>
            <a:endParaRPr lang="ca-ES" sz="933" noProof="1">
              <a:latin typeface="Tahoma" panose="020B0604030504040204" pitchFamily="34" charset="0"/>
              <a:ea typeface="Tahoma" panose="020B0604030504040204" pitchFamily="34" charset="0"/>
              <a:cs typeface="Tahoma" panose="020B0604030504040204" pitchFamily="34" charset="0"/>
            </a:endParaRPr>
          </a:p>
          <a:p>
            <a:pPr marL="253589" marR="551207" indent="-190510">
              <a:spcBef>
                <a:spcPts val="267"/>
              </a:spcBef>
              <a:buFont typeface="Arial" panose="020B0604020202020204" pitchFamily="34" charset="0"/>
              <a:buChar char="•"/>
              <a:tabLst>
                <a:tab pos="132510" algn="l"/>
              </a:tabLst>
            </a:pPr>
            <a:r>
              <a:rPr lang="ca-ES" sz="933" spc="-23" noProof="1">
                <a:solidFill>
                  <a:srgbClr val="5B5B5B"/>
                </a:solidFill>
                <a:latin typeface="Tahoma" panose="020B0604030504040204" pitchFamily="34" charset="0"/>
                <a:ea typeface="Tahoma" panose="020B0604030504040204" pitchFamily="34" charset="0"/>
                <a:cs typeface="Tahoma" panose="020B0604030504040204" pitchFamily="34" charset="0"/>
              </a:rPr>
              <a:t>Seguiment</a:t>
            </a:r>
            <a:r>
              <a:rPr lang="ca-ES" sz="933" spc="-37" noProof="1">
                <a:solidFill>
                  <a:srgbClr val="5B5B5B"/>
                </a:solidFill>
                <a:latin typeface="Tahoma" panose="020B0604030504040204" pitchFamily="34" charset="0"/>
                <a:ea typeface="Tahoma" panose="020B0604030504040204" pitchFamily="34" charset="0"/>
                <a:cs typeface="Tahoma" panose="020B0604030504040204" pitchFamily="34" charset="0"/>
              </a:rPr>
              <a:t> </a:t>
            </a:r>
            <a:r>
              <a:rPr lang="ca-ES" sz="933" spc="-30" noProof="1">
                <a:solidFill>
                  <a:srgbClr val="5B5B5B"/>
                </a:solidFill>
                <a:latin typeface="Tahoma" panose="020B0604030504040204" pitchFamily="34" charset="0"/>
                <a:ea typeface="Tahoma" panose="020B0604030504040204" pitchFamily="34" charset="0"/>
                <a:cs typeface="Tahoma" panose="020B0604030504040204" pitchFamily="34" charset="0"/>
              </a:rPr>
              <a:t>dels</a:t>
            </a:r>
            <a:r>
              <a:rPr lang="ca-ES" sz="933" spc="-33" noProof="1">
                <a:solidFill>
                  <a:srgbClr val="5B5B5B"/>
                </a:solidFill>
                <a:latin typeface="Tahoma" panose="020B0604030504040204" pitchFamily="34" charset="0"/>
                <a:ea typeface="Tahoma" panose="020B0604030504040204" pitchFamily="34" charset="0"/>
                <a:cs typeface="Tahoma" panose="020B0604030504040204" pitchFamily="34" charset="0"/>
              </a:rPr>
              <a:t> </a:t>
            </a:r>
            <a:r>
              <a:rPr lang="ca-ES" sz="933" spc="-27" noProof="1">
                <a:solidFill>
                  <a:srgbClr val="5B5B5B"/>
                </a:solidFill>
                <a:latin typeface="Tahoma" panose="020B0604030504040204" pitchFamily="34" charset="0"/>
                <a:ea typeface="Tahoma" panose="020B0604030504040204" pitchFamily="34" charset="0"/>
                <a:cs typeface="Tahoma" panose="020B0604030504040204" pitchFamily="34" charset="0"/>
              </a:rPr>
              <a:t>indicadors</a:t>
            </a:r>
            <a:r>
              <a:rPr lang="ca-ES" sz="933" spc="-37" noProof="1">
                <a:solidFill>
                  <a:srgbClr val="5B5B5B"/>
                </a:solidFill>
                <a:latin typeface="Tahoma" panose="020B0604030504040204" pitchFamily="34" charset="0"/>
                <a:ea typeface="Tahoma" panose="020B0604030504040204" pitchFamily="34" charset="0"/>
                <a:cs typeface="Tahoma" panose="020B0604030504040204" pitchFamily="34" charset="0"/>
              </a:rPr>
              <a:t> </a:t>
            </a:r>
            <a:r>
              <a:rPr lang="ca-ES" sz="933" spc="-7" noProof="1">
                <a:solidFill>
                  <a:srgbClr val="5B5B5B"/>
                </a:solidFill>
                <a:latin typeface="Tahoma" panose="020B0604030504040204" pitchFamily="34" charset="0"/>
                <a:ea typeface="Tahoma" panose="020B0604030504040204" pitchFamily="34" charset="0"/>
                <a:cs typeface="Tahoma" panose="020B0604030504040204" pitchFamily="34" charset="0"/>
              </a:rPr>
              <a:t>de</a:t>
            </a:r>
            <a:r>
              <a:rPr lang="ca-ES" sz="933" spc="-33" noProof="1">
                <a:solidFill>
                  <a:srgbClr val="5B5B5B"/>
                </a:solidFill>
                <a:latin typeface="Tahoma" panose="020B0604030504040204" pitchFamily="34" charset="0"/>
                <a:ea typeface="Tahoma" panose="020B0604030504040204" pitchFamily="34" charset="0"/>
                <a:cs typeface="Tahoma" panose="020B0604030504040204" pitchFamily="34" charset="0"/>
              </a:rPr>
              <a:t> </a:t>
            </a:r>
            <a:r>
              <a:rPr lang="ca-ES" sz="933" spc="-17" noProof="1">
                <a:solidFill>
                  <a:srgbClr val="5B5B5B"/>
                </a:solidFill>
                <a:latin typeface="Tahoma" panose="020B0604030504040204" pitchFamily="34" charset="0"/>
                <a:ea typeface="Tahoma" panose="020B0604030504040204" pitchFamily="34" charset="0"/>
                <a:cs typeface="Tahoma" panose="020B0604030504040204" pitchFamily="34" charset="0"/>
              </a:rPr>
              <a:t>l’avaluació </a:t>
            </a:r>
            <a:r>
              <a:rPr lang="ca-ES" sz="933" spc="-20" noProof="1">
                <a:solidFill>
                  <a:srgbClr val="5B5B5B"/>
                </a:solidFill>
                <a:latin typeface="Tahoma" panose="020B0604030504040204" pitchFamily="34" charset="0"/>
                <a:ea typeface="Tahoma" panose="020B0604030504040204" pitchFamily="34" charset="0"/>
                <a:cs typeface="Tahoma" panose="020B0604030504040204" pitchFamily="34" charset="0"/>
              </a:rPr>
              <a:t>ambiental</a:t>
            </a:r>
            <a:r>
              <a:rPr lang="ca-ES" sz="933" spc="-33" noProof="1">
                <a:solidFill>
                  <a:srgbClr val="5B5B5B"/>
                </a:solidFill>
                <a:latin typeface="Tahoma" panose="020B0604030504040204" pitchFamily="34" charset="0"/>
                <a:ea typeface="Tahoma" panose="020B0604030504040204" pitchFamily="34" charset="0"/>
                <a:cs typeface="Tahoma" panose="020B0604030504040204" pitchFamily="34" charset="0"/>
              </a:rPr>
              <a:t> </a:t>
            </a:r>
            <a:r>
              <a:rPr lang="ca-ES" sz="933" spc="-27" noProof="1">
                <a:solidFill>
                  <a:srgbClr val="5B5B5B"/>
                </a:solidFill>
                <a:latin typeface="Tahoma" panose="020B0604030504040204" pitchFamily="34" charset="0"/>
                <a:ea typeface="Tahoma" panose="020B0604030504040204" pitchFamily="34" charset="0"/>
                <a:cs typeface="Tahoma" panose="020B0604030504040204" pitchFamily="34" charset="0"/>
              </a:rPr>
              <a:t>estratègica</a:t>
            </a:r>
            <a:r>
              <a:rPr lang="ca-ES" sz="933" spc="-30" noProof="1">
                <a:solidFill>
                  <a:srgbClr val="5B5B5B"/>
                </a:solidFill>
                <a:latin typeface="Tahoma" panose="020B0604030504040204" pitchFamily="34" charset="0"/>
                <a:ea typeface="Tahoma" panose="020B0604030504040204" pitchFamily="34" charset="0"/>
                <a:cs typeface="Tahoma" panose="020B0604030504040204" pitchFamily="34" charset="0"/>
              </a:rPr>
              <a:t> </a:t>
            </a:r>
            <a:r>
              <a:rPr lang="ca-ES" sz="933" spc="-23" noProof="1">
                <a:solidFill>
                  <a:srgbClr val="5B5B5B"/>
                </a:solidFill>
                <a:latin typeface="Tahoma" panose="020B0604030504040204" pitchFamily="34" charset="0"/>
                <a:ea typeface="Tahoma" panose="020B0604030504040204" pitchFamily="34" charset="0"/>
                <a:cs typeface="Tahoma" panose="020B0604030504040204" pitchFamily="34" charset="0"/>
              </a:rPr>
              <a:t>del</a:t>
            </a:r>
            <a:r>
              <a:rPr lang="ca-ES" sz="933" spc="-30" noProof="1">
                <a:solidFill>
                  <a:srgbClr val="5B5B5B"/>
                </a:solidFill>
                <a:latin typeface="Tahoma" panose="020B0604030504040204" pitchFamily="34" charset="0"/>
                <a:ea typeface="Tahoma" panose="020B0604030504040204" pitchFamily="34" charset="0"/>
                <a:cs typeface="Tahoma" panose="020B0604030504040204" pitchFamily="34" charset="0"/>
              </a:rPr>
              <a:t> </a:t>
            </a:r>
            <a:r>
              <a:rPr lang="ca-ES" sz="933" spc="-7" noProof="1">
                <a:solidFill>
                  <a:srgbClr val="5B5B5B"/>
                </a:solidFill>
                <a:latin typeface="Tahoma" panose="020B0604030504040204" pitchFamily="34" charset="0"/>
                <a:ea typeface="Tahoma" panose="020B0604030504040204" pitchFamily="34" charset="0"/>
                <a:cs typeface="Tahoma" panose="020B0604030504040204" pitchFamily="34" charset="0"/>
              </a:rPr>
              <a:t>PREMET</a:t>
            </a:r>
            <a:endParaRPr lang="ca-ES" sz="933" noProof="1">
              <a:latin typeface="Tahoma" panose="020B0604030504040204" pitchFamily="34" charset="0"/>
              <a:ea typeface="Tahoma" panose="020B0604030504040204" pitchFamily="34" charset="0"/>
              <a:cs typeface="Tahoma" panose="020B0604030504040204" pitchFamily="34" charset="0"/>
            </a:endParaRPr>
          </a:p>
          <a:p>
            <a:pPr marL="253589" marR="551207" indent="-190510">
              <a:spcBef>
                <a:spcPts val="267"/>
              </a:spcBef>
              <a:buFont typeface="Arial" panose="020B0604020202020204" pitchFamily="34" charset="0"/>
              <a:buChar char="•"/>
              <a:tabLst>
                <a:tab pos="132510" algn="l"/>
              </a:tabLst>
            </a:pPr>
            <a:r>
              <a:rPr lang="ca-ES" sz="933" spc="-17" noProof="1">
                <a:solidFill>
                  <a:srgbClr val="5B5B5B"/>
                </a:solidFill>
                <a:latin typeface="Tahoma" panose="020B0604030504040204" pitchFamily="34" charset="0"/>
                <a:ea typeface="Tahoma" panose="020B0604030504040204" pitchFamily="34" charset="0"/>
                <a:cs typeface="Tahoma" panose="020B0604030504040204" pitchFamily="34" charset="0"/>
              </a:rPr>
              <a:t>Entorns</a:t>
            </a:r>
            <a:r>
              <a:rPr lang="ca-ES" sz="933" spc="-33" noProof="1">
                <a:solidFill>
                  <a:srgbClr val="5B5B5B"/>
                </a:solidFill>
                <a:latin typeface="Tahoma" panose="020B0604030504040204" pitchFamily="34" charset="0"/>
                <a:ea typeface="Tahoma" panose="020B0604030504040204" pitchFamily="34" charset="0"/>
                <a:cs typeface="Tahoma" panose="020B0604030504040204" pitchFamily="34" charset="0"/>
              </a:rPr>
              <a:t> </a:t>
            </a:r>
            <a:r>
              <a:rPr lang="ca-ES" sz="933" spc="-27" noProof="1">
                <a:solidFill>
                  <a:srgbClr val="5B5B5B"/>
                </a:solidFill>
                <a:latin typeface="Tahoma" panose="020B0604030504040204" pitchFamily="34" charset="0"/>
                <a:ea typeface="Tahoma" panose="020B0604030504040204" pitchFamily="34" charset="0"/>
                <a:cs typeface="Tahoma" panose="020B0604030504040204" pitchFamily="34" charset="0"/>
              </a:rPr>
              <a:t>alimentaris locals AMB: actualització de cartografía i caracterització</a:t>
            </a:r>
            <a:endParaRPr lang="ca-ES" sz="933" noProof="1">
              <a:latin typeface="Tahoma" panose="020B0604030504040204" pitchFamily="34" charset="0"/>
              <a:ea typeface="Tahoma" panose="020B0604030504040204" pitchFamily="34" charset="0"/>
              <a:cs typeface="Tahoma" panose="020B0604030504040204" pitchFamily="34" charset="0"/>
            </a:endParaRPr>
          </a:p>
          <a:p>
            <a:pPr marL="253589" marR="577456" indent="-190510">
              <a:spcBef>
                <a:spcPts val="267"/>
              </a:spcBef>
              <a:buFont typeface="Arial" panose="020B0604020202020204" pitchFamily="34" charset="0"/>
              <a:buChar char="•"/>
              <a:tabLst>
                <a:tab pos="132510" algn="l"/>
              </a:tabLst>
            </a:pPr>
            <a:r>
              <a:rPr lang="ca-ES" sz="933" spc="-27" noProof="1">
                <a:solidFill>
                  <a:srgbClr val="5B5B5B"/>
                </a:solidFill>
                <a:latin typeface="Tahoma" panose="020B0604030504040204" pitchFamily="34" charset="0"/>
                <a:ea typeface="Tahoma" panose="020B0604030504040204" pitchFamily="34" charset="0"/>
                <a:cs typeface="Tahoma" panose="020B0604030504040204" pitchFamily="34" charset="0"/>
              </a:rPr>
              <a:t>Vulnerabilitat</a:t>
            </a:r>
            <a:r>
              <a:rPr lang="ca-ES" sz="933" spc="-33" noProof="1">
                <a:solidFill>
                  <a:srgbClr val="5B5B5B"/>
                </a:solidFill>
                <a:latin typeface="Tahoma" panose="020B0604030504040204" pitchFamily="34" charset="0"/>
                <a:ea typeface="Tahoma" panose="020B0604030504040204" pitchFamily="34" charset="0"/>
                <a:cs typeface="Tahoma" panose="020B0604030504040204" pitchFamily="34" charset="0"/>
              </a:rPr>
              <a:t> </a:t>
            </a:r>
            <a:r>
              <a:rPr lang="ca-ES" sz="933" spc="-30" noProof="1">
                <a:solidFill>
                  <a:srgbClr val="5B5B5B"/>
                </a:solidFill>
                <a:latin typeface="Tahoma" panose="020B0604030504040204" pitchFamily="34" charset="0"/>
                <a:ea typeface="Tahoma" panose="020B0604030504040204" pitchFamily="34" charset="0"/>
                <a:cs typeface="Tahoma" panose="020B0604030504040204" pitchFamily="34" charset="0"/>
              </a:rPr>
              <a:t>social</a:t>
            </a:r>
            <a:r>
              <a:rPr lang="ca-ES" sz="933" spc="-33" noProof="1">
                <a:solidFill>
                  <a:srgbClr val="5B5B5B"/>
                </a:solidFill>
                <a:latin typeface="Tahoma" panose="020B0604030504040204" pitchFamily="34" charset="0"/>
                <a:ea typeface="Tahoma" panose="020B0604030504040204" pitchFamily="34" charset="0"/>
                <a:cs typeface="Tahoma" panose="020B0604030504040204" pitchFamily="34" charset="0"/>
              </a:rPr>
              <a:t> </a:t>
            </a:r>
            <a:r>
              <a:rPr lang="ca-ES" sz="933" spc="-20" noProof="1">
                <a:solidFill>
                  <a:srgbClr val="5B5B5B"/>
                </a:solidFill>
                <a:latin typeface="Tahoma" panose="020B0604030504040204" pitchFamily="34" charset="0"/>
                <a:ea typeface="Tahoma" panose="020B0604030504040204" pitchFamily="34" charset="0"/>
                <a:cs typeface="Tahoma" panose="020B0604030504040204" pitchFamily="34" charset="0"/>
              </a:rPr>
              <a:t>al</a:t>
            </a:r>
            <a:r>
              <a:rPr lang="ca-ES" sz="933" spc="-33" noProof="1">
                <a:solidFill>
                  <a:srgbClr val="5B5B5B"/>
                </a:solidFill>
                <a:latin typeface="Tahoma" panose="020B0604030504040204" pitchFamily="34" charset="0"/>
                <a:ea typeface="Tahoma" panose="020B0604030504040204" pitchFamily="34" charset="0"/>
                <a:cs typeface="Tahoma" panose="020B0604030504040204" pitchFamily="34" charset="0"/>
              </a:rPr>
              <a:t> </a:t>
            </a:r>
            <a:r>
              <a:rPr lang="ca-ES" sz="933" spc="-30" noProof="1">
                <a:solidFill>
                  <a:srgbClr val="5B5B5B"/>
                </a:solidFill>
                <a:latin typeface="Tahoma" panose="020B0604030504040204" pitchFamily="34" charset="0"/>
                <a:ea typeface="Tahoma" panose="020B0604030504040204" pitchFamily="34" charset="0"/>
                <a:cs typeface="Tahoma" panose="020B0604030504040204" pitchFamily="34" charset="0"/>
              </a:rPr>
              <a:t>canvi</a:t>
            </a:r>
            <a:r>
              <a:rPr lang="ca-ES" sz="933" spc="-33" noProof="1">
                <a:solidFill>
                  <a:srgbClr val="5B5B5B"/>
                </a:solidFill>
                <a:latin typeface="Tahoma" panose="020B0604030504040204" pitchFamily="34" charset="0"/>
                <a:ea typeface="Tahoma" panose="020B0604030504040204" pitchFamily="34" charset="0"/>
                <a:cs typeface="Tahoma" panose="020B0604030504040204" pitchFamily="34" charset="0"/>
              </a:rPr>
              <a:t> climàtic</a:t>
            </a:r>
            <a:r>
              <a:rPr lang="ca-ES" sz="933" spc="-30" noProof="1">
                <a:solidFill>
                  <a:srgbClr val="5B5B5B"/>
                </a:solidFill>
                <a:latin typeface="Tahoma" panose="020B0604030504040204" pitchFamily="34" charset="0"/>
                <a:ea typeface="Tahoma" panose="020B0604030504040204" pitchFamily="34" charset="0"/>
                <a:cs typeface="Tahoma" panose="020B0604030504040204" pitchFamily="34" charset="0"/>
              </a:rPr>
              <a:t> </a:t>
            </a:r>
            <a:r>
              <a:rPr lang="ca-ES" sz="933" noProof="1">
                <a:solidFill>
                  <a:srgbClr val="5B5B5B"/>
                </a:solidFill>
                <a:latin typeface="Tahoma" panose="020B0604030504040204" pitchFamily="34" charset="0"/>
                <a:ea typeface="Tahoma" panose="020B0604030504040204" pitchFamily="34" charset="0"/>
                <a:cs typeface="Tahoma" panose="020B0604030504040204" pitchFamily="34" charset="0"/>
              </a:rPr>
              <a:t>a</a:t>
            </a:r>
            <a:r>
              <a:rPr lang="ca-ES" sz="933" spc="-33" noProof="1">
                <a:solidFill>
                  <a:srgbClr val="5B5B5B"/>
                </a:solidFill>
                <a:latin typeface="Tahoma" panose="020B0604030504040204" pitchFamily="34" charset="0"/>
                <a:ea typeface="Tahoma" panose="020B0604030504040204" pitchFamily="34" charset="0"/>
                <a:cs typeface="Tahoma" panose="020B0604030504040204" pitchFamily="34" charset="0"/>
              </a:rPr>
              <a:t> </a:t>
            </a:r>
            <a:r>
              <a:rPr lang="ca-ES" sz="933" spc="-17" noProof="1">
                <a:solidFill>
                  <a:srgbClr val="5B5B5B"/>
                </a:solidFill>
                <a:latin typeface="Tahoma" panose="020B0604030504040204" pitchFamily="34" charset="0"/>
                <a:ea typeface="Tahoma" panose="020B0604030504040204" pitchFamily="34" charset="0"/>
                <a:cs typeface="Tahoma" panose="020B0604030504040204" pitchFamily="34" charset="0"/>
              </a:rPr>
              <a:t>la Metròpoli</a:t>
            </a:r>
            <a:r>
              <a:rPr lang="ca-ES" sz="933" spc="-50" noProof="1">
                <a:solidFill>
                  <a:srgbClr val="5B5B5B"/>
                </a:solidFill>
                <a:latin typeface="Tahoma" panose="020B0604030504040204" pitchFamily="34" charset="0"/>
                <a:ea typeface="Tahoma" panose="020B0604030504040204" pitchFamily="34" charset="0"/>
                <a:cs typeface="Tahoma" panose="020B0604030504040204" pitchFamily="34" charset="0"/>
              </a:rPr>
              <a:t> </a:t>
            </a:r>
            <a:r>
              <a:rPr lang="ca-ES" sz="933" spc="-7" noProof="1">
                <a:solidFill>
                  <a:srgbClr val="5B5B5B"/>
                </a:solidFill>
                <a:latin typeface="Tahoma" panose="020B0604030504040204" pitchFamily="34" charset="0"/>
                <a:ea typeface="Tahoma" panose="020B0604030504040204" pitchFamily="34" charset="0"/>
                <a:cs typeface="Tahoma" panose="020B0604030504040204" pitchFamily="34" charset="0"/>
              </a:rPr>
              <a:t>de</a:t>
            </a:r>
            <a:r>
              <a:rPr lang="ca-ES" sz="933" spc="-47" noProof="1">
                <a:solidFill>
                  <a:srgbClr val="5B5B5B"/>
                </a:solidFill>
                <a:latin typeface="Tahoma" panose="020B0604030504040204" pitchFamily="34" charset="0"/>
                <a:ea typeface="Tahoma" panose="020B0604030504040204" pitchFamily="34" charset="0"/>
                <a:cs typeface="Tahoma" panose="020B0604030504040204" pitchFamily="34" charset="0"/>
              </a:rPr>
              <a:t> </a:t>
            </a:r>
            <a:r>
              <a:rPr lang="ca-ES" sz="933" spc="-7" noProof="1">
                <a:solidFill>
                  <a:srgbClr val="5B5B5B"/>
                </a:solidFill>
                <a:latin typeface="Tahoma" panose="020B0604030504040204" pitchFamily="34" charset="0"/>
                <a:ea typeface="Tahoma" panose="020B0604030504040204" pitchFamily="34" charset="0"/>
                <a:cs typeface="Tahoma" panose="020B0604030504040204" pitchFamily="34" charset="0"/>
              </a:rPr>
              <a:t>BCN.</a:t>
            </a:r>
            <a:endParaRPr lang="ca-ES" sz="933" noProof="1">
              <a:latin typeface="Tahoma" panose="020B0604030504040204" pitchFamily="34" charset="0"/>
              <a:ea typeface="Tahoma" panose="020B0604030504040204" pitchFamily="34" charset="0"/>
              <a:cs typeface="Tahoma" panose="020B0604030504040204" pitchFamily="34" charset="0"/>
            </a:endParaRPr>
          </a:p>
          <a:p>
            <a:pPr marL="253167" indent="-190510">
              <a:spcBef>
                <a:spcPts val="267"/>
              </a:spcBef>
              <a:buFont typeface="Arial" panose="020B0604020202020204" pitchFamily="34" charset="0"/>
              <a:buChar char="•"/>
              <a:tabLst>
                <a:tab pos="132510" algn="l"/>
              </a:tabLst>
            </a:pPr>
            <a:r>
              <a:rPr lang="ca-ES" sz="933" spc="-17" noProof="1">
                <a:solidFill>
                  <a:srgbClr val="5B5B5B"/>
                </a:solidFill>
                <a:latin typeface="Tahoma" panose="020B0604030504040204" pitchFamily="34" charset="0"/>
                <a:ea typeface="Tahoma" panose="020B0604030504040204" pitchFamily="34" charset="0"/>
                <a:cs typeface="Tahoma" panose="020B0604030504040204" pitchFamily="34" charset="0"/>
              </a:rPr>
              <a:t>Adaptació a calor extrema a </a:t>
            </a:r>
            <a:r>
              <a:rPr lang="ca-ES" sz="933" spc="-27" noProof="1">
                <a:solidFill>
                  <a:srgbClr val="5B5B5B"/>
                </a:solidFill>
                <a:latin typeface="Tahoma" panose="020B0604030504040204" pitchFamily="34" charset="0"/>
                <a:ea typeface="Tahoma" panose="020B0604030504040204" pitchFamily="34" charset="0"/>
                <a:cs typeface="Tahoma" panose="020B0604030504040204" pitchFamily="34" charset="0"/>
              </a:rPr>
              <a:t>llars</a:t>
            </a:r>
            <a:r>
              <a:rPr lang="ca-ES" sz="933" spc="-43" noProof="1">
                <a:solidFill>
                  <a:srgbClr val="5B5B5B"/>
                </a:solidFill>
                <a:latin typeface="Tahoma" panose="020B0604030504040204" pitchFamily="34" charset="0"/>
                <a:ea typeface="Tahoma" panose="020B0604030504040204" pitchFamily="34" charset="0"/>
                <a:cs typeface="Tahoma" panose="020B0604030504040204" pitchFamily="34" charset="0"/>
              </a:rPr>
              <a:t> vulnerables: percepcions i estratègies</a:t>
            </a:r>
            <a:endParaRPr lang="ca-ES" sz="933" spc="-17" noProof="1">
              <a:solidFill>
                <a:srgbClr val="5B5B5B"/>
              </a:solidFill>
              <a:latin typeface="Tahoma" panose="020B0604030504040204" pitchFamily="34" charset="0"/>
              <a:ea typeface="Tahoma" panose="020B0604030504040204" pitchFamily="34" charset="0"/>
              <a:cs typeface="Tahoma" panose="020B0604030504040204" pitchFamily="34" charset="0"/>
            </a:endParaRPr>
          </a:p>
          <a:p>
            <a:pPr marL="253589" marR="107532" indent="-190510">
              <a:spcBef>
                <a:spcPts val="267"/>
              </a:spcBef>
              <a:buFont typeface="Arial" panose="020B0604020202020204" pitchFamily="34" charset="0"/>
              <a:buChar char="•"/>
              <a:tabLst>
                <a:tab pos="132510" algn="l"/>
              </a:tabLst>
            </a:pPr>
            <a:r>
              <a:rPr lang="ca-ES" sz="933" spc="-37" noProof="1">
                <a:solidFill>
                  <a:srgbClr val="5B5B5B"/>
                </a:solidFill>
                <a:latin typeface="Tahoma" panose="020B0604030504040204" pitchFamily="34" charset="0"/>
                <a:ea typeface="Tahoma" panose="020B0604030504040204" pitchFamily="34" charset="0"/>
                <a:cs typeface="Tahoma" panose="020B0604030504040204" pitchFamily="34" charset="0"/>
              </a:rPr>
              <a:t>Àmbit </a:t>
            </a:r>
            <a:r>
              <a:rPr lang="ca-ES" sz="933" spc="-20" noProof="1">
                <a:solidFill>
                  <a:srgbClr val="5B5B5B"/>
                </a:solidFill>
                <a:latin typeface="Tahoma" panose="020B0604030504040204" pitchFamily="34" charset="0"/>
                <a:ea typeface="Tahoma" panose="020B0604030504040204" pitchFamily="34" charset="0"/>
                <a:cs typeface="Tahoma" panose="020B0604030504040204" pitchFamily="34" charset="0"/>
              </a:rPr>
              <a:t>metropolità</a:t>
            </a:r>
            <a:r>
              <a:rPr lang="ca-ES" sz="933" spc="-27" noProof="1">
                <a:solidFill>
                  <a:srgbClr val="5B5B5B"/>
                </a:solidFill>
                <a:latin typeface="Tahoma" panose="020B0604030504040204" pitchFamily="34" charset="0"/>
                <a:ea typeface="Tahoma" panose="020B0604030504040204" pitchFamily="34" charset="0"/>
                <a:cs typeface="Tahoma" panose="020B0604030504040204" pitchFamily="34" charset="0"/>
              </a:rPr>
              <a:t> </a:t>
            </a:r>
            <a:r>
              <a:rPr lang="ca-ES" sz="933" spc="-30" noProof="1">
                <a:solidFill>
                  <a:srgbClr val="5B5B5B"/>
                </a:solidFill>
                <a:latin typeface="Tahoma" panose="020B0604030504040204" pitchFamily="34" charset="0"/>
                <a:ea typeface="Tahoma" panose="020B0604030504040204" pitchFamily="34" charset="0"/>
                <a:cs typeface="Tahoma" panose="020B0604030504040204" pitchFamily="34" charset="0"/>
              </a:rPr>
              <a:t>Riu</a:t>
            </a:r>
            <a:r>
              <a:rPr lang="ca-ES" sz="933" spc="-27" noProof="1">
                <a:solidFill>
                  <a:srgbClr val="5B5B5B"/>
                </a:solidFill>
                <a:latin typeface="Tahoma" panose="020B0604030504040204" pitchFamily="34" charset="0"/>
                <a:ea typeface="Tahoma" panose="020B0604030504040204" pitchFamily="34" charset="0"/>
                <a:cs typeface="Tahoma" panose="020B0604030504040204" pitchFamily="34" charset="0"/>
              </a:rPr>
              <a:t> </a:t>
            </a:r>
            <a:r>
              <a:rPr lang="ca-ES" sz="933" spc="-30" noProof="1">
                <a:solidFill>
                  <a:srgbClr val="5B5B5B"/>
                </a:solidFill>
                <a:latin typeface="Tahoma" panose="020B0604030504040204" pitchFamily="34" charset="0"/>
                <a:ea typeface="Tahoma" panose="020B0604030504040204" pitchFamily="34" charset="0"/>
                <a:cs typeface="Tahoma" panose="020B0604030504040204" pitchFamily="34" charset="0"/>
              </a:rPr>
              <a:t>Llobregat:</a:t>
            </a:r>
            <a:r>
              <a:rPr lang="ca-ES" sz="933" spc="-27" noProof="1">
                <a:solidFill>
                  <a:srgbClr val="5B5B5B"/>
                </a:solidFill>
                <a:latin typeface="Tahoma" panose="020B0604030504040204" pitchFamily="34" charset="0"/>
                <a:ea typeface="Tahoma" panose="020B0604030504040204" pitchFamily="34" charset="0"/>
                <a:cs typeface="Tahoma" panose="020B0604030504040204" pitchFamily="34" charset="0"/>
              </a:rPr>
              <a:t> ànàlisi </a:t>
            </a:r>
            <a:r>
              <a:rPr lang="ca-ES" sz="933" spc="-7" noProof="1">
                <a:solidFill>
                  <a:srgbClr val="5B5B5B"/>
                </a:solidFill>
                <a:latin typeface="Tahoma" panose="020B0604030504040204" pitchFamily="34" charset="0"/>
                <a:ea typeface="Tahoma" panose="020B0604030504040204" pitchFamily="34" charset="0"/>
                <a:cs typeface="Tahoma" panose="020B0604030504040204" pitchFamily="34" charset="0"/>
              </a:rPr>
              <a:t>espacial </a:t>
            </a:r>
            <a:r>
              <a:rPr lang="ca-ES" sz="933" spc="-30" noProof="1">
                <a:solidFill>
                  <a:srgbClr val="5B5B5B"/>
                </a:solidFill>
                <a:latin typeface="Tahoma" panose="020B0604030504040204" pitchFamily="34" charset="0"/>
                <a:ea typeface="Tahoma" panose="020B0604030504040204" pitchFamily="34" charset="0"/>
                <a:cs typeface="Tahoma" panose="020B0604030504040204" pitchFamily="34" charset="0"/>
              </a:rPr>
              <a:t>dels</a:t>
            </a:r>
            <a:r>
              <a:rPr lang="ca-ES" sz="933" spc="-23" noProof="1">
                <a:solidFill>
                  <a:srgbClr val="5B5B5B"/>
                </a:solidFill>
                <a:latin typeface="Tahoma" panose="020B0604030504040204" pitchFamily="34" charset="0"/>
                <a:ea typeface="Tahoma" panose="020B0604030504040204" pitchFamily="34" charset="0"/>
                <a:cs typeface="Tahoma" panose="020B0604030504040204" pitchFamily="34" charset="0"/>
              </a:rPr>
              <a:t> </a:t>
            </a:r>
            <a:r>
              <a:rPr lang="ca-ES" sz="933" spc="-30" noProof="1">
                <a:solidFill>
                  <a:srgbClr val="5B5B5B"/>
                </a:solidFill>
                <a:latin typeface="Tahoma" panose="020B0604030504040204" pitchFamily="34" charset="0"/>
                <a:ea typeface="Tahoma" panose="020B0604030504040204" pitchFamily="34" charset="0"/>
                <a:cs typeface="Tahoma" panose="020B0604030504040204" pitchFamily="34" charset="0"/>
              </a:rPr>
              <a:t>usos</a:t>
            </a:r>
            <a:r>
              <a:rPr lang="ca-ES" sz="933" spc="-23" noProof="1">
                <a:solidFill>
                  <a:srgbClr val="5B5B5B"/>
                </a:solidFill>
                <a:latin typeface="Tahoma" panose="020B0604030504040204" pitchFamily="34" charset="0"/>
                <a:ea typeface="Tahoma" panose="020B0604030504040204" pitchFamily="34" charset="0"/>
                <a:cs typeface="Tahoma" panose="020B0604030504040204" pitchFamily="34" charset="0"/>
              </a:rPr>
              <a:t> </a:t>
            </a:r>
            <a:r>
              <a:rPr lang="ca-ES" sz="933" spc="-33" noProof="1">
                <a:solidFill>
                  <a:srgbClr val="5B5B5B"/>
                </a:solidFill>
                <a:latin typeface="Tahoma" panose="020B0604030504040204" pitchFamily="34" charset="0"/>
                <a:ea typeface="Tahoma" panose="020B0604030504040204" pitchFamily="34" charset="0"/>
                <a:cs typeface="Tahoma" panose="020B0604030504040204" pitchFamily="34" charset="0"/>
              </a:rPr>
              <a:t>socials:</a:t>
            </a:r>
            <a:r>
              <a:rPr lang="ca-ES" sz="933" spc="-20" noProof="1">
                <a:solidFill>
                  <a:srgbClr val="5B5B5B"/>
                </a:solidFill>
                <a:latin typeface="Tahoma" panose="020B0604030504040204" pitchFamily="34" charset="0"/>
                <a:ea typeface="Tahoma" panose="020B0604030504040204" pitchFamily="34" charset="0"/>
                <a:cs typeface="Tahoma" panose="020B0604030504040204" pitchFamily="34" charset="0"/>
              </a:rPr>
              <a:t> </a:t>
            </a:r>
            <a:r>
              <a:rPr lang="ca-ES" sz="933" spc="-30" noProof="1">
                <a:solidFill>
                  <a:srgbClr val="5B5B5B"/>
                </a:solidFill>
                <a:latin typeface="Tahoma" panose="020B0604030504040204" pitchFamily="34" charset="0"/>
                <a:ea typeface="Tahoma" panose="020B0604030504040204" pitchFamily="34" charset="0"/>
                <a:cs typeface="Tahoma" panose="020B0604030504040204" pitchFamily="34" charset="0"/>
              </a:rPr>
              <a:t>afluència,</a:t>
            </a:r>
            <a:r>
              <a:rPr lang="ca-ES" sz="933" spc="-23" noProof="1">
                <a:solidFill>
                  <a:srgbClr val="5B5B5B"/>
                </a:solidFill>
                <a:latin typeface="Tahoma" panose="020B0604030504040204" pitchFamily="34" charset="0"/>
                <a:ea typeface="Tahoma" panose="020B0604030504040204" pitchFamily="34" charset="0"/>
                <a:cs typeface="Tahoma" panose="020B0604030504040204" pitchFamily="34" charset="0"/>
              </a:rPr>
              <a:t> </a:t>
            </a:r>
            <a:r>
              <a:rPr lang="ca-ES" sz="933" spc="-27" noProof="1">
                <a:solidFill>
                  <a:srgbClr val="5B5B5B"/>
                </a:solidFill>
                <a:latin typeface="Tahoma" panose="020B0604030504040204" pitchFamily="34" charset="0"/>
                <a:ea typeface="Tahoma" panose="020B0604030504040204" pitchFamily="34" charset="0"/>
                <a:cs typeface="Tahoma" panose="020B0604030504040204" pitchFamily="34" charset="0"/>
              </a:rPr>
              <a:t>freqüentació,</a:t>
            </a:r>
            <a:r>
              <a:rPr lang="ca-ES" sz="933" spc="-20" noProof="1">
                <a:solidFill>
                  <a:srgbClr val="5B5B5B"/>
                </a:solidFill>
                <a:latin typeface="Tahoma" panose="020B0604030504040204" pitchFamily="34" charset="0"/>
                <a:ea typeface="Tahoma" panose="020B0604030504040204" pitchFamily="34" charset="0"/>
                <a:cs typeface="Tahoma" panose="020B0604030504040204" pitchFamily="34" charset="0"/>
              </a:rPr>
              <a:t> </a:t>
            </a:r>
            <a:r>
              <a:rPr lang="ca-ES" sz="933" spc="-7" noProof="1">
                <a:solidFill>
                  <a:srgbClr val="5B5B5B"/>
                </a:solidFill>
                <a:latin typeface="Tahoma" panose="020B0604030504040204" pitchFamily="34" charset="0"/>
                <a:ea typeface="Tahoma" panose="020B0604030504040204" pitchFamily="34" charset="0"/>
                <a:cs typeface="Tahoma" panose="020B0604030504040204" pitchFamily="34" charset="0"/>
              </a:rPr>
              <a:t>perfils</a:t>
            </a:r>
          </a:p>
          <a:p>
            <a:pPr marL="253589" marR="107532" indent="-190510">
              <a:spcBef>
                <a:spcPts val="267"/>
              </a:spcBef>
              <a:buFont typeface="Arial" panose="020B0604020202020204" pitchFamily="34" charset="0"/>
              <a:buChar char="•"/>
              <a:tabLst>
                <a:tab pos="132510" algn="l"/>
              </a:tabLst>
            </a:pPr>
            <a:r>
              <a:rPr lang="ca-ES" sz="933" spc="-7" noProof="1">
                <a:solidFill>
                  <a:srgbClr val="5B5B5B"/>
                </a:solidFill>
                <a:latin typeface="Tahoma" panose="020B0604030504040204" pitchFamily="34" charset="0"/>
                <a:ea typeface="Tahoma" panose="020B0604030504040204" pitchFamily="34" charset="0"/>
                <a:cs typeface="Tahoma" panose="020B0604030504040204" pitchFamily="34" charset="0"/>
              </a:rPr>
              <a:t>Enquesta recollida selectiva (ERSAMB)</a:t>
            </a:r>
          </a:p>
          <a:p>
            <a:pPr marL="253589" marR="655353" indent="-190510">
              <a:spcBef>
                <a:spcPts val="267"/>
              </a:spcBef>
              <a:buFont typeface="Arial" panose="020B0604020202020204" pitchFamily="34" charset="0"/>
              <a:buChar char="•"/>
              <a:tabLst>
                <a:tab pos="132510" algn="l"/>
              </a:tabLst>
            </a:pPr>
            <a:r>
              <a:rPr lang="ca-ES" sz="933" spc="-17" noProof="1">
                <a:solidFill>
                  <a:srgbClr val="5B5B5B"/>
                </a:solidFill>
                <a:latin typeface="Tahoma" panose="020B0604030504040204" pitchFamily="34" charset="0"/>
                <a:ea typeface="Tahoma" panose="020B0604030504040204" pitchFamily="34" charset="0"/>
                <a:cs typeface="Tahoma" panose="020B0604030504040204" pitchFamily="34" charset="0"/>
              </a:rPr>
              <a:t>Laboratori</a:t>
            </a:r>
            <a:r>
              <a:rPr lang="ca-ES" sz="933" spc="-40" noProof="1">
                <a:solidFill>
                  <a:srgbClr val="5B5B5B"/>
                </a:solidFill>
                <a:latin typeface="Tahoma" panose="020B0604030504040204" pitchFamily="34" charset="0"/>
                <a:ea typeface="Tahoma" panose="020B0604030504040204" pitchFamily="34" charset="0"/>
                <a:cs typeface="Tahoma" panose="020B0604030504040204" pitchFamily="34" charset="0"/>
              </a:rPr>
              <a:t> Metropolità d’</a:t>
            </a:r>
            <a:r>
              <a:rPr lang="ca-ES" sz="933" spc="-30" noProof="1">
                <a:solidFill>
                  <a:srgbClr val="5B5B5B"/>
                </a:solidFill>
                <a:latin typeface="Tahoma" panose="020B0604030504040204" pitchFamily="34" charset="0"/>
                <a:ea typeface="Tahoma" panose="020B0604030504040204" pitchFamily="34" charset="0"/>
                <a:cs typeface="Tahoma" panose="020B0604030504040204" pitchFamily="34" charset="0"/>
              </a:rPr>
              <a:t>Ecologia</a:t>
            </a:r>
            <a:r>
              <a:rPr lang="ca-ES" sz="933" spc="-40" noProof="1">
                <a:solidFill>
                  <a:srgbClr val="5B5B5B"/>
                </a:solidFill>
                <a:latin typeface="Tahoma" panose="020B0604030504040204" pitchFamily="34" charset="0"/>
                <a:ea typeface="Tahoma" panose="020B0604030504040204" pitchFamily="34" charset="0"/>
                <a:cs typeface="Tahoma" panose="020B0604030504040204" pitchFamily="34" charset="0"/>
              </a:rPr>
              <a:t> i </a:t>
            </a:r>
            <a:r>
              <a:rPr lang="ca-ES" sz="933" spc="-7" noProof="1">
                <a:solidFill>
                  <a:srgbClr val="5B5B5B"/>
                </a:solidFill>
                <a:latin typeface="Tahoma" panose="020B0604030504040204" pitchFamily="34" charset="0"/>
                <a:ea typeface="Tahoma" panose="020B0604030504040204" pitchFamily="34" charset="0"/>
                <a:cs typeface="Tahoma" panose="020B0604030504040204" pitchFamily="34" charset="0"/>
              </a:rPr>
              <a:t>Territori de Barcelona</a:t>
            </a:r>
            <a:endParaRPr lang="ca-ES" sz="933" noProof="1">
              <a:latin typeface="Tahoma" panose="020B0604030504040204" pitchFamily="34" charset="0"/>
              <a:ea typeface="Tahoma" panose="020B0604030504040204" pitchFamily="34" charset="0"/>
              <a:cs typeface="Tahoma" panose="020B0604030504040204" pitchFamily="34" charset="0"/>
            </a:endParaRPr>
          </a:p>
          <a:p>
            <a:pPr marL="253589" marR="655353" indent="-190510">
              <a:spcBef>
                <a:spcPts val="267"/>
              </a:spcBef>
              <a:buFont typeface="Arial" panose="020B0604020202020204" pitchFamily="34" charset="0"/>
              <a:buChar char="•"/>
              <a:tabLst>
                <a:tab pos="132510" algn="l"/>
              </a:tabLst>
            </a:pPr>
            <a:r>
              <a:rPr lang="ca-ES" sz="933" spc="-17" noProof="1">
                <a:solidFill>
                  <a:srgbClr val="5B5B5B"/>
                </a:solidFill>
                <a:latin typeface="Tahoma" panose="020B0604030504040204" pitchFamily="34" charset="0"/>
                <a:ea typeface="Tahoma" panose="020B0604030504040204" pitchFamily="34" charset="0"/>
                <a:cs typeface="Tahoma" panose="020B0604030504040204" pitchFamily="34" charset="0"/>
              </a:rPr>
              <a:t>Sistema</a:t>
            </a:r>
            <a:r>
              <a:rPr lang="ca-ES" sz="933" spc="-53" noProof="1">
                <a:solidFill>
                  <a:srgbClr val="5B5B5B"/>
                </a:solidFill>
                <a:latin typeface="Tahoma" panose="020B0604030504040204" pitchFamily="34" charset="0"/>
                <a:ea typeface="Tahoma" panose="020B0604030504040204" pitchFamily="34" charset="0"/>
                <a:cs typeface="Tahoma" panose="020B0604030504040204" pitchFamily="34" charset="0"/>
              </a:rPr>
              <a:t> </a:t>
            </a:r>
            <a:r>
              <a:rPr lang="ca-ES" sz="933" spc="-13" noProof="1">
                <a:solidFill>
                  <a:srgbClr val="5B5B5B"/>
                </a:solidFill>
                <a:latin typeface="Tahoma" panose="020B0604030504040204" pitchFamily="34" charset="0"/>
                <a:ea typeface="Tahoma" panose="020B0604030504040204" pitchFamily="34" charset="0"/>
                <a:cs typeface="Tahoma" panose="020B0604030504040204" pitchFamily="34" charset="0"/>
              </a:rPr>
              <a:t>de</a:t>
            </a:r>
            <a:r>
              <a:rPr lang="ca-ES" sz="933" spc="-53" noProof="1">
                <a:solidFill>
                  <a:srgbClr val="5B5B5B"/>
                </a:solidFill>
                <a:latin typeface="Tahoma" panose="020B0604030504040204" pitchFamily="34" charset="0"/>
                <a:ea typeface="Tahoma" panose="020B0604030504040204" pitchFamily="34" charset="0"/>
                <a:cs typeface="Tahoma" panose="020B0604030504040204" pitchFamily="34" charset="0"/>
              </a:rPr>
              <a:t> </a:t>
            </a:r>
            <a:r>
              <a:rPr lang="ca-ES" sz="933" spc="-20" noProof="1">
                <a:solidFill>
                  <a:srgbClr val="5B5B5B"/>
                </a:solidFill>
                <a:latin typeface="Tahoma" panose="020B0604030504040204" pitchFamily="34" charset="0"/>
                <a:ea typeface="Tahoma" panose="020B0604030504040204" pitchFamily="34" charset="0"/>
                <a:cs typeface="Tahoma" panose="020B0604030504040204" pitchFamily="34" charset="0"/>
              </a:rPr>
              <a:t>Suport</a:t>
            </a:r>
            <a:r>
              <a:rPr lang="ca-ES" sz="933" spc="-53" noProof="1">
                <a:solidFill>
                  <a:srgbClr val="5B5B5B"/>
                </a:solidFill>
                <a:latin typeface="Tahoma" panose="020B0604030504040204" pitchFamily="34" charset="0"/>
                <a:ea typeface="Tahoma" panose="020B0604030504040204" pitchFamily="34" charset="0"/>
                <a:cs typeface="Tahoma" panose="020B0604030504040204" pitchFamily="34" charset="0"/>
              </a:rPr>
              <a:t> </a:t>
            </a:r>
            <a:r>
              <a:rPr lang="ca-ES" sz="933" noProof="1">
                <a:solidFill>
                  <a:srgbClr val="5B5B5B"/>
                </a:solidFill>
                <a:latin typeface="Tahoma" panose="020B0604030504040204" pitchFamily="34" charset="0"/>
                <a:ea typeface="Tahoma" panose="020B0604030504040204" pitchFamily="34" charset="0"/>
                <a:cs typeface="Tahoma" panose="020B0604030504040204" pitchFamily="34" charset="0"/>
              </a:rPr>
              <a:t>a</a:t>
            </a:r>
            <a:r>
              <a:rPr lang="ca-ES" sz="933" spc="-53" noProof="1">
                <a:solidFill>
                  <a:srgbClr val="5B5B5B"/>
                </a:solidFill>
                <a:latin typeface="Tahoma" panose="020B0604030504040204" pitchFamily="34" charset="0"/>
                <a:ea typeface="Tahoma" panose="020B0604030504040204" pitchFamily="34" charset="0"/>
                <a:cs typeface="Tahoma" panose="020B0604030504040204" pitchFamily="34" charset="0"/>
              </a:rPr>
              <a:t> </a:t>
            </a:r>
            <a:r>
              <a:rPr lang="ca-ES" sz="933" spc="-20" noProof="1">
                <a:solidFill>
                  <a:srgbClr val="5B5B5B"/>
                </a:solidFill>
                <a:latin typeface="Tahoma" panose="020B0604030504040204" pitchFamily="34" charset="0"/>
                <a:ea typeface="Tahoma" panose="020B0604030504040204" pitchFamily="34" charset="0"/>
                <a:cs typeface="Tahoma" panose="020B0604030504040204" pitchFamily="34" charset="0"/>
              </a:rPr>
              <a:t>la</a:t>
            </a:r>
            <a:r>
              <a:rPr lang="ca-ES" sz="933" spc="-53" noProof="1">
                <a:solidFill>
                  <a:srgbClr val="5B5B5B"/>
                </a:solidFill>
                <a:latin typeface="Tahoma" panose="020B0604030504040204" pitchFamily="34" charset="0"/>
                <a:ea typeface="Tahoma" panose="020B0604030504040204" pitchFamily="34" charset="0"/>
                <a:cs typeface="Tahoma" panose="020B0604030504040204" pitchFamily="34" charset="0"/>
              </a:rPr>
              <a:t> </a:t>
            </a:r>
            <a:r>
              <a:rPr lang="ca-ES" sz="933" spc="-33" noProof="1">
                <a:solidFill>
                  <a:srgbClr val="5B5B5B"/>
                </a:solidFill>
                <a:latin typeface="Tahoma" panose="020B0604030504040204" pitchFamily="34" charset="0"/>
                <a:ea typeface="Tahoma" panose="020B0604030504040204" pitchFamily="34" charset="0"/>
                <a:cs typeface="Tahoma" panose="020B0604030504040204" pitchFamily="34" charset="0"/>
              </a:rPr>
              <a:t>Planificació -</a:t>
            </a:r>
            <a:r>
              <a:rPr lang="ca-ES" sz="933" spc="-53" noProof="1">
                <a:solidFill>
                  <a:srgbClr val="5B5B5B"/>
                </a:solidFill>
                <a:latin typeface="Tahoma" panose="020B0604030504040204" pitchFamily="34" charset="0"/>
                <a:ea typeface="Tahoma" panose="020B0604030504040204" pitchFamily="34" charset="0"/>
                <a:cs typeface="Tahoma" panose="020B0604030504040204" pitchFamily="34" charset="0"/>
              </a:rPr>
              <a:t> </a:t>
            </a:r>
            <a:r>
              <a:rPr lang="ca-ES" sz="933" spc="-17" noProof="1">
                <a:solidFill>
                  <a:srgbClr val="5B5B5B"/>
                </a:solidFill>
                <a:latin typeface="Tahoma" panose="020B0604030504040204" pitchFamily="34" charset="0"/>
                <a:ea typeface="Tahoma" panose="020B0604030504040204" pitchFamily="34" charset="0"/>
                <a:cs typeface="Tahoma" panose="020B0604030504040204" pitchFamily="34" charset="0"/>
              </a:rPr>
              <a:t>Nexe aigua-energia-aliments en escenaris de transició ecològica i canvi climàtic</a:t>
            </a:r>
          </a:p>
          <a:p>
            <a:pPr marL="253589" marR="655353" indent="-190510">
              <a:spcBef>
                <a:spcPts val="267"/>
              </a:spcBef>
              <a:buFont typeface="Arial" panose="020B0604020202020204" pitchFamily="34" charset="0"/>
              <a:buChar char="•"/>
              <a:tabLst>
                <a:tab pos="132510" algn="l"/>
              </a:tabLst>
            </a:pPr>
            <a:r>
              <a:rPr lang="ca-ES" sz="933" spc="-30" noProof="1">
                <a:solidFill>
                  <a:srgbClr val="5B5B5B"/>
                </a:solidFill>
                <a:latin typeface="Tahoma" panose="020B0604030504040204" pitchFamily="34" charset="0"/>
                <a:ea typeface="Tahoma" panose="020B0604030504040204" pitchFamily="34" charset="0"/>
                <a:cs typeface="Tahoma" panose="020B0604030504040204" pitchFamily="34" charset="0"/>
              </a:rPr>
              <a:t>Observatori Metropolità de Papallones (mBMS). </a:t>
            </a:r>
            <a:r>
              <a:rPr lang="ca-ES" sz="933" spc="-7" noProof="1">
                <a:solidFill>
                  <a:srgbClr val="5B5B5B"/>
                </a:solidFill>
                <a:latin typeface="Tahoma" panose="020B0604030504040204" pitchFamily="34" charset="0"/>
                <a:ea typeface="Tahoma" panose="020B0604030504040204" pitchFamily="34" charset="0"/>
                <a:cs typeface="Tahoma" panose="020B0604030504040204" pitchFamily="34" charset="0"/>
              </a:rPr>
              <a:t>Projecte de</a:t>
            </a:r>
            <a:r>
              <a:rPr lang="ca-ES" sz="933" spc="-53" noProof="1">
                <a:solidFill>
                  <a:srgbClr val="5B5B5B"/>
                </a:solidFill>
                <a:latin typeface="Tahoma" panose="020B0604030504040204" pitchFamily="34" charset="0"/>
                <a:ea typeface="Tahoma" panose="020B0604030504040204" pitchFamily="34" charset="0"/>
                <a:cs typeface="Tahoma" panose="020B0604030504040204" pitchFamily="34" charset="0"/>
              </a:rPr>
              <a:t> </a:t>
            </a:r>
            <a:r>
              <a:rPr lang="ca-ES" sz="933" spc="-30" noProof="1">
                <a:solidFill>
                  <a:srgbClr val="5B5B5B"/>
                </a:solidFill>
                <a:latin typeface="Tahoma" panose="020B0604030504040204" pitchFamily="34" charset="0"/>
                <a:ea typeface="Tahoma" panose="020B0604030504040204" pitchFamily="34" charset="0"/>
                <a:cs typeface="Tahoma" panose="020B0604030504040204" pitchFamily="34" charset="0"/>
              </a:rPr>
              <a:t>ciència</a:t>
            </a:r>
            <a:r>
              <a:rPr lang="ca-ES" sz="933" spc="-50" noProof="1">
                <a:solidFill>
                  <a:srgbClr val="5B5B5B"/>
                </a:solidFill>
                <a:latin typeface="Tahoma" panose="020B0604030504040204" pitchFamily="34" charset="0"/>
                <a:ea typeface="Tahoma" panose="020B0604030504040204" pitchFamily="34" charset="0"/>
                <a:cs typeface="Tahoma" panose="020B0604030504040204" pitchFamily="34" charset="0"/>
              </a:rPr>
              <a:t> </a:t>
            </a:r>
            <a:r>
              <a:rPr lang="ca-ES" sz="933" spc="-7" noProof="1">
                <a:solidFill>
                  <a:srgbClr val="5B5B5B"/>
                </a:solidFill>
                <a:latin typeface="Tahoma" panose="020B0604030504040204" pitchFamily="34" charset="0"/>
                <a:ea typeface="Tahoma" panose="020B0604030504040204" pitchFamily="34" charset="0"/>
                <a:cs typeface="Tahoma" panose="020B0604030504040204" pitchFamily="34" charset="0"/>
              </a:rPr>
              <a:t>ciutadana</a:t>
            </a:r>
          </a:p>
          <a:p>
            <a:pPr marL="253589" marR="655353" indent="-190510">
              <a:spcBef>
                <a:spcPts val="267"/>
              </a:spcBef>
              <a:buFont typeface="Arial" panose="020B0604020202020204" pitchFamily="34" charset="0"/>
              <a:buChar char="•"/>
              <a:tabLst>
                <a:tab pos="132510" algn="l"/>
              </a:tabLst>
            </a:pPr>
            <a:r>
              <a:rPr lang="ca-ES" sz="933" spc="-13" noProof="1">
                <a:solidFill>
                  <a:srgbClr val="5B5B5B"/>
                </a:solidFill>
                <a:latin typeface="Tahoma" panose="020B0604030504040204" pitchFamily="34" charset="0"/>
                <a:ea typeface="Tahoma" panose="020B0604030504040204" pitchFamily="34" charset="0"/>
                <a:cs typeface="Tahoma" panose="020B0604030504040204" pitchFamily="34" charset="0"/>
              </a:rPr>
              <a:t>A</a:t>
            </a:r>
            <a:r>
              <a:rPr lang="ca-ES" sz="933" spc="-37" noProof="1">
                <a:solidFill>
                  <a:srgbClr val="5B5B5B"/>
                </a:solidFill>
                <a:latin typeface="Tahoma" panose="020B0604030504040204" pitchFamily="34" charset="0"/>
                <a:ea typeface="Tahoma" panose="020B0604030504040204" pitchFamily="34" charset="0"/>
                <a:cs typeface="Tahoma" panose="020B0604030504040204" pitchFamily="34" charset="0"/>
              </a:rPr>
              <a:t>valuació</a:t>
            </a:r>
            <a:r>
              <a:rPr lang="ca-ES" sz="933" spc="-33" noProof="1">
                <a:solidFill>
                  <a:srgbClr val="5B5B5B"/>
                </a:solidFill>
                <a:latin typeface="Tahoma" panose="020B0604030504040204" pitchFamily="34" charset="0"/>
                <a:ea typeface="Tahoma" panose="020B0604030504040204" pitchFamily="34" charset="0"/>
                <a:cs typeface="Tahoma" panose="020B0604030504040204" pitchFamily="34" charset="0"/>
              </a:rPr>
              <a:t> </a:t>
            </a:r>
            <a:r>
              <a:rPr lang="ca-ES" sz="933" spc="-23" noProof="1">
                <a:solidFill>
                  <a:srgbClr val="5B5B5B"/>
                </a:solidFill>
                <a:latin typeface="Tahoma" panose="020B0604030504040204" pitchFamily="34" charset="0"/>
                <a:ea typeface="Tahoma" panose="020B0604030504040204" pitchFamily="34" charset="0"/>
                <a:cs typeface="Tahoma" panose="020B0604030504040204" pitchFamily="34" charset="0"/>
              </a:rPr>
              <a:t>escenaris</a:t>
            </a:r>
            <a:r>
              <a:rPr lang="ca-ES" sz="933" spc="-33" noProof="1">
                <a:solidFill>
                  <a:srgbClr val="5B5B5B"/>
                </a:solidFill>
                <a:latin typeface="Tahoma" panose="020B0604030504040204" pitchFamily="34" charset="0"/>
                <a:ea typeface="Tahoma" panose="020B0604030504040204" pitchFamily="34" charset="0"/>
                <a:cs typeface="Tahoma" panose="020B0604030504040204" pitchFamily="34" charset="0"/>
              </a:rPr>
              <a:t> </a:t>
            </a:r>
            <a:r>
              <a:rPr lang="ca-ES" sz="933" spc="-13" noProof="1">
                <a:solidFill>
                  <a:srgbClr val="5B5B5B"/>
                </a:solidFill>
                <a:latin typeface="Tahoma" panose="020B0604030504040204" pitchFamily="34" charset="0"/>
                <a:ea typeface="Tahoma" panose="020B0604030504040204" pitchFamily="34" charset="0"/>
                <a:cs typeface="Tahoma" panose="020B0604030504040204" pitchFamily="34" charset="0"/>
              </a:rPr>
              <a:t>PDU: </a:t>
            </a:r>
            <a:r>
              <a:rPr lang="ca-ES" sz="933" spc="-27" noProof="1">
                <a:solidFill>
                  <a:srgbClr val="5B5B5B"/>
                </a:solidFill>
                <a:latin typeface="Tahoma" panose="020B0604030504040204" pitchFamily="34" charset="0"/>
                <a:ea typeface="Tahoma" panose="020B0604030504040204" pitchFamily="34" charset="0"/>
                <a:cs typeface="Tahoma" panose="020B0604030504040204" pitchFamily="34" charset="0"/>
              </a:rPr>
              <a:t>Anàlisi Socioecològica Integrada de la infraestructura verda metropolitana</a:t>
            </a:r>
            <a:r>
              <a:rPr lang="ca-ES" sz="933" spc="-20" noProof="1">
                <a:solidFill>
                  <a:srgbClr val="5B5B5B"/>
                </a:solidFill>
                <a:latin typeface="Tahoma" panose="020B0604030504040204" pitchFamily="34" charset="0"/>
                <a:ea typeface="Tahoma" panose="020B0604030504040204" pitchFamily="34" charset="0"/>
                <a:cs typeface="Tahoma" panose="020B0604030504040204" pitchFamily="34" charset="0"/>
              </a:rPr>
              <a:t>M</a:t>
            </a:r>
            <a:r>
              <a:rPr lang="ca-ES" sz="933" spc="-17" noProof="1">
                <a:solidFill>
                  <a:srgbClr val="5B5B5B"/>
                </a:solidFill>
                <a:latin typeface="Tahoma" panose="020B0604030504040204" pitchFamily="34" charset="0"/>
                <a:ea typeface="Tahoma" panose="020B0604030504040204" pitchFamily="34" charset="0"/>
                <a:cs typeface="Tahoma" panose="020B0604030504040204" pitchFamily="34" charset="0"/>
              </a:rPr>
              <a:t>odel</a:t>
            </a:r>
            <a:r>
              <a:rPr lang="ca-ES" sz="933" spc="-50" noProof="1">
                <a:solidFill>
                  <a:srgbClr val="5B5B5B"/>
                </a:solidFill>
                <a:latin typeface="Tahoma" panose="020B0604030504040204" pitchFamily="34" charset="0"/>
                <a:ea typeface="Tahoma" panose="020B0604030504040204" pitchFamily="34" charset="0"/>
                <a:cs typeface="Tahoma" panose="020B0604030504040204" pitchFamily="34" charset="0"/>
              </a:rPr>
              <a:t> </a:t>
            </a:r>
            <a:r>
              <a:rPr lang="ca-ES" sz="933" spc="-7" noProof="1">
                <a:solidFill>
                  <a:srgbClr val="5B5B5B"/>
                </a:solidFill>
                <a:latin typeface="Tahoma" panose="020B0604030504040204" pitchFamily="34" charset="0"/>
                <a:ea typeface="Tahoma" panose="020B0604030504040204" pitchFamily="34" charset="0"/>
                <a:cs typeface="Tahoma" panose="020B0604030504040204" pitchFamily="34" charset="0"/>
              </a:rPr>
              <a:t>de</a:t>
            </a:r>
            <a:r>
              <a:rPr lang="ca-ES" sz="933" spc="-47" noProof="1">
                <a:solidFill>
                  <a:srgbClr val="5B5B5B"/>
                </a:solidFill>
                <a:latin typeface="Tahoma" panose="020B0604030504040204" pitchFamily="34" charset="0"/>
                <a:ea typeface="Tahoma" panose="020B0604030504040204" pitchFamily="34" charset="0"/>
                <a:cs typeface="Tahoma" panose="020B0604030504040204" pitchFamily="34" charset="0"/>
              </a:rPr>
              <a:t> </a:t>
            </a:r>
            <a:r>
              <a:rPr lang="ca-ES" sz="933" spc="-7" noProof="1">
                <a:solidFill>
                  <a:srgbClr val="5B5B5B"/>
                </a:solidFill>
                <a:latin typeface="Tahoma" panose="020B0604030504040204" pitchFamily="34" charset="0"/>
                <a:ea typeface="Tahoma" panose="020B0604030504040204" pitchFamily="34" charset="0"/>
                <a:cs typeface="Tahoma" panose="020B0604030504040204" pitchFamily="34" charset="0"/>
              </a:rPr>
              <a:t>progrés </a:t>
            </a:r>
            <a:r>
              <a:rPr lang="ca-ES" sz="933" spc="-27" noProof="1">
                <a:solidFill>
                  <a:srgbClr val="5B5B5B"/>
                </a:solidFill>
                <a:latin typeface="Tahoma" panose="020B0604030504040204" pitchFamily="34" charset="0"/>
                <a:ea typeface="Tahoma" panose="020B0604030504040204" pitchFamily="34" charset="0"/>
                <a:cs typeface="Tahoma" panose="020B0604030504040204" pitchFamily="34" charset="0"/>
              </a:rPr>
              <a:t>sostenible</a:t>
            </a:r>
            <a:r>
              <a:rPr lang="ca-ES" sz="933" spc="-47" noProof="1">
                <a:solidFill>
                  <a:srgbClr val="5B5B5B"/>
                </a:solidFill>
                <a:latin typeface="Tahoma" panose="020B0604030504040204" pitchFamily="34" charset="0"/>
                <a:ea typeface="Tahoma" panose="020B0604030504040204" pitchFamily="34" charset="0"/>
                <a:cs typeface="Tahoma" panose="020B0604030504040204" pitchFamily="34" charset="0"/>
              </a:rPr>
              <a:t> </a:t>
            </a:r>
            <a:r>
              <a:rPr lang="ca-ES" sz="933" spc="-7" noProof="1">
                <a:solidFill>
                  <a:srgbClr val="5B5B5B"/>
                </a:solidFill>
                <a:latin typeface="Tahoma" panose="020B0604030504040204" pitchFamily="34" charset="0"/>
                <a:ea typeface="Tahoma" panose="020B0604030504040204" pitchFamily="34" charset="0"/>
                <a:cs typeface="Tahoma" panose="020B0604030504040204" pitchFamily="34" charset="0"/>
              </a:rPr>
              <a:t>de</a:t>
            </a:r>
            <a:r>
              <a:rPr lang="ca-ES" sz="933" spc="-47" noProof="1">
                <a:solidFill>
                  <a:srgbClr val="5B5B5B"/>
                </a:solidFill>
                <a:latin typeface="Tahoma" panose="020B0604030504040204" pitchFamily="34" charset="0"/>
                <a:ea typeface="Tahoma" panose="020B0604030504040204" pitchFamily="34" charset="0"/>
                <a:cs typeface="Tahoma" panose="020B0604030504040204" pitchFamily="34" charset="0"/>
              </a:rPr>
              <a:t> </a:t>
            </a:r>
            <a:r>
              <a:rPr lang="ca-ES" sz="933" spc="-20" noProof="1">
                <a:solidFill>
                  <a:srgbClr val="5B5B5B"/>
                </a:solidFill>
                <a:latin typeface="Tahoma" panose="020B0604030504040204" pitchFamily="34" charset="0"/>
                <a:ea typeface="Tahoma" panose="020B0604030504040204" pitchFamily="34" charset="0"/>
                <a:cs typeface="Tahoma" panose="020B0604030504040204" pitchFamily="34" charset="0"/>
              </a:rPr>
              <a:t>la</a:t>
            </a:r>
            <a:r>
              <a:rPr lang="ca-ES" sz="933" spc="-47" noProof="1">
                <a:solidFill>
                  <a:srgbClr val="5B5B5B"/>
                </a:solidFill>
                <a:latin typeface="Tahoma" panose="020B0604030504040204" pitchFamily="34" charset="0"/>
                <a:ea typeface="Tahoma" panose="020B0604030504040204" pitchFamily="34" charset="0"/>
                <a:cs typeface="Tahoma" panose="020B0604030504040204" pitchFamily="34" charset="0"/>
              </a:rPr>
              <a:t> </a:t>
            </a:r>
            <a:r>
              <a:rPr lang="ca-ES" sz="933" spc="-40" noProof="1">
                <a:solidFill>
                  <a:srgbClr val="5B5B5B"/>
                </a:solidFill>
                <a:latin typeface="Tahoma" panose="020B0604030504040204" pitchFamily="34" charset="0"/>
                <a:ea typeface="Tahoma" panose="020B0604030504040204" pitchFamily="34" charset="0"/>
                <a:cs typeface="Tahoma" panose="020B0604030504040204" pitchFamily="34" charset="0"/>
              </a:rPr>
              <a:t>xarxa</a:t>
            </a:r>
            <a:r>
              <a:rPr lang="ca-ES" sz="933" spc="-47" noProof="1">
                <a:solidFill>
                  <a:srgbClr val="5B5B5B"/>
                </a:solidFill>
                <a:latin typeface="Tahoma" panose="020B0604030504040204" pitchFamily="34" charset="0"/>
                <a:ea typeface="Tahoma" panose="020B0604030504040204" pitchFamily="34" charset="0"/>
                <a:cs typeface="Tahoma" panose="020B0604030504040204" pitchFamily="34" charset="0"/>
              </a:rPr>
              <a:t> </a:t>
            </a:r>
            <a:r>
              <a:rPr lang="ca-ES" sz="933" spc="-7" noProof="1">
                <a:solidFill>
                  <a:srgbClr val="5B5B5B"/>
                </a:solidFill>
                <a:latin typeface="Tahoma" panose="020B0604030504040204" pitchFamily="34" charset="0"/>
                <a:ea typeface="Tahoma" panose="020B0604030504040204" pitchFamily="34" charset="0"/>
                <a:cs typeface="Tahoma" panose="020B0604030504040204" pitchFamily="34" charset="0"/>
              </a:rPr>
              <a:t>de</a:t>
            </a:r>
            <a:r>
              <a:rPr lang="ca-ES" sz="933" spc="-47" noProof="1">
                <a:solidFill>
                  <a:srgbClr val="5B5B5B"/>
                </a:solidFill>
                <a:latin typeface="Tahoma" panose="020B0604030504040204" pitchFamily="34" charset="0"/>
                <a:ea typeface="Tahoma" panose="020B0604030504040204" pitchFamily="34" charset="0"/>
                <a:cs typeface="Tahoma" panose="020B0604030504040204" pitchFamily="34" charset="0"/>
              </a:rPr>
              <a:t> </a:t>
            </a:r>
            <a:r>
              <a:rPr lang="ca-ES" sz="933" spc="-7" noProof="1">
                <a:solidFill>
                  <a:srgbClr val="5B5B5B"/>
                </a:solidFill>
                <a:latin typeface="Tahoma" panose="020B0604030504040204" pitchFamily="34" charset="0"/>
                <a:ea typeface="Tahoma" panose="020B0604030504040204" pitchFamily="34" charset="0"/>
                <a:cs typeface="Tahoma" panose="020B0604030504040204" pitchFamily="34" charset="0"/>
              </a:rPr>
              <a:t>ciutats: </a:t>
            </a:r>
            <a:r>
              <a:rPr lang="ca-ES" sz="933" spc="-30" noProof="1">
                <a:solidFill>
                  <a:srgbClr val="5B5B5B"/>
                </a:solidFill>
                <a:latin typeface="Tahoma" panose="020B0604030504040204" pitchFamily="34" charset="0"/>
                <a:ea typeface="Tahoma" panose="020B0604030504040204" pitchFamily="34" charset="0"/>
                <a:cs typeface="Tahoma" panose="020B0604030504040204" pitchFamily="34" charset="0"/>
              </a:rPr>
              <a:t>aplicació</a:t>
            </a:r>
            <a:r>
              <a:rPr lang="ca-ES" sz="933" spc="-43" noProof="1">
                <a:solidFill>
                  <a:srgbClr val="5B5B5B"/>
                </a:solidFill>
                <a:latin typeface="Tahoma" panose="020B0604030504040204" pitchFamily="34" charset="0"/>
                <a:ea typeface="Tahoma" panose="020B0604030504040204" pitchFamily="34" charset="0"/>
                <a:cs typeface="Tahoma" panose="020B0604030504040204" pitchFamily="34" charset="0"/>
              </a:rPr>
              <a:t> </a:t>
            </a:r>
            <a:r>
              <a:rPr lang="ca-ES" sz="933" noProof="1">
                <a:solidFill>
                  <a:srgbClr val="5B5B5B"/>
                </a:solidFill>
                <a:latin typeface="Tahoma" panose="020B0604030504040204" pitchFamily="34" charset="0"/>
                <a:ea typeface="Tahoma" panose="020B0604030504040204" pitchFamily="34" charset="0"/>
                <a:cs typeface="Tahoma" panose="020B0604030504040204" pitchFamily="34" charset="0"/>
              </a:rPr>
              <a:t>a</a:t>
            </a:r>
            <a:r>
              <a:rPr lang="ca-ES" sz="933" spc="-40" noProof="1">
                <a:solidFill>
                  <a:srgbClr val="5B5B5B"/>
                </a:solidFill>
                <a:latin typeface="Tahoma" panose="020B0604030504040204" pitchFamily="34" charset="0"/>
                <a:ea typeface="Tahoma" panose="020B0604030504040204" pitchFamily="34" charset="0"/>
                <a:cs typeface="Tahoma" panose="020B0604030504040204" pitchFamily="34" charset="0"/>
              </a:rPr>
              <a:t> les regions </a:t>
            </a:r>
            <a:r>
              <a:rPr lang="ca-ES" sz="933" spc="-40" dirty="0">
                <a:solidFill>
                  <a:srgbClr val="5B5B5B"/>
                </a:solidFill>
                <a:latin typeface="Tahoma" panose="020B0604030504040204" pitchFamily="34" charset="0"/>
                <a:ea typeface="Tahoma" panose="020B0604030504040204" pitchFamily="34" charset="0"/>
                <a:cs typeface="Tahoma" panose="020B0604030504040204" pitchFamily="34" charset="0"/>
              </a:rPr>
              <a:t>metropolitanes europees</a:t>
            </a:r>
            <a:endParaRPr lang="ca-ES" sz="100" spc="-40" dirty="0">
              <a:solidFill>
                <a:srgbClr val="5B5B5B"/>
              </a:solidFill>
              <a:latin typeface="Tahoma" panose="020B0604030504040204" pitchFamily="34" charset="0"/>
              <a:ea typeface="Tahoma" panose="020B0604030504040204" pitchFamily="34" charset="0"/>
              <a:cs typeface="Tahoma" panose="020B0604030504040204" pitchFamily="34" charset="0"/>
            </a:endParaRPr>
          </a:p>
          <a:p>
            <a:pPr marL="63080" marR="655353">
              <a:spcBef>
                <a:spcPts val="267"/>
              </a:spcBef>
              <a:tabLst>
                <a:tab pos="132510" algn="l"/>
              </a:tabLst>
            </a:pPr>
            <a:endParaRPr lang="ca-ES" sz="100" spc="-40" dirty="0">
              <a:solidFill>
                <a:srgbClr val="5B5B5B"/>
              </a:solidFill>
              <a:latin typeface="Tahoma" panose="020B0604030504040204" pitchFamily="34" charset="0"/>
              <a:ea typeface="Tahoma" panose="020B0604030504040204" pitchFamily="34" charset="0"/>
              <a:cs typeface="Tahoma" panose="020B0604030504040204" pitchFamily="34" charset="0"/>
            </a:endParaRPr>
          </a:p>
        </p:txBody>
      </p:sp>
      <p:sp>
        <p:nvSpPr>
          <p:cNvPr id="9" name="object 9"/>
          <p:cNvSpPr txBox="1"/>
          <p:nvPr/>
        </p:nvSpPr>
        <p:spPr>
          <a:xfrm>
            <a:off x="5662551" y="2268742"/>
            <a:ext cx="2074377" cy="3711600"/>
          </a:xfrm>
          <a:prstGeom prst="rect">
            <a:avLst/>
          </a:prstGeom>
          <a:solidFill>
            <a:srgbClr val="DDD5EB"/>
          </a:solidFill>
        </p:spPr>
        <p:txBody>
          <a:bodyPr vert="horz" wrap="square" lIns="0" tIns="0" rIns="0" bIns="0" rtlCol="0">
            <a:spAutoFit/>
          </a:bodyPr>
          <a:lstStyle/>
          <a:p>
            <a:pPr marL="155371" marR="295501" indent="-92291">
              <a:lnSpc>
                <a:spcPct val="107100"/>
              </a:lnSpc>
            </a:pPr>
            <a:endParaRPr lang="ca-ES" sz="1267" dirty="0">
              <a:latin typeface="Times New Roman"/>
              <a:cs typeface="Times New Roman"/>
            </a:endParaRPr>
          </a:p>
          <a:p>
            <a:pPr marL="155371" marR="295501" indent="-92291">
              <a:lnSpc>
                <a:spcPct val="107100"/>
              </a:lnSpc>
            </a:pPr>
            <a:endParaRPr lang="ca-ES" sz="933" spc="-7" dirty="0">
              <a:solidFill>
                <a:srgbClr val="5B5B5B"/>
              </a:solidFill>
              <a:latin typeface="Lucida Sans"/>
              <a:cs typeface="Lucida Sans"/>
            </a:endParaRPr>
          </a:p>
          <a:p>
            <a:pPr marL="155371" marR="295501" indent="-92291">
              <a:lnSpc>
                <a:spcPct val="107100"/>
              </a:lnSpc>
            </a:pPr>
            <a:endParaRPr lang="ca-ES" sz="933" spc="-7" dirty="0">
              <a:solidFill>
                <a:srgbClr val="5B5B5B"/>
              </a:solidFill>
              <a:latin typeface="Lucida Sans"/>
              <a:cs typeface="Lucida Sans"/>
            </a:endParaRPr>
          </a:p>
          <a:p>
            <a:pPr marL="155371" marR="295501" indent="-92291">
              <a:lnSpc>
                <a:spcPct val="107100"/>
              </a:lnSpc>
            </a:pPr>
            <a:endParaRPr lang="ca-ES" sz="933" spc="-7" noProof="1">
              <a:solidFill>
                <a:srgbClr val="5B5B5B"/>
              </a:solidFill>
              <a:latin typeface="Lucida Sans"/>
              <a:cs typeface="Lucida Sans"/>
            </a:endParaRPr>
          </a:p>
          <a:p>
            <a:pPr marL="8467" marR="3387">
              <a:lnSpc>
                <a:spcPct val="116100"/>
              </a:lnSpc>
              <a:buChar char="-"/>
              <a:tabLst>
                <a:tab pos="77474" algn="l"/>
              </a:tabLst>
            </a:pPr>
            <a:r>
              <a:rPr lang="ca-ES" sz="933" spc="-17" noProof="1">
                <a:solidFill>
                  <a:srgbClr val="5B5B5B"/>
                </a:solidFill>
                <a:latin typeface="Tahoma" panose="020B0604030504040204" pitchFamily="34" charset="0"/>
                <a:ea typeface="Tahoma" panose="020B0604030504040204" pitchFamily="34" charset="0"/>
                <a:cs typeface="Tahoma" panose="020B0604030504040204" pitchFamily="34" charset="0"/>
              </a:rPr>
              <a:t> </a:t>
            </a:r>
            <a:r>
              <a:rPr lang="ca-ES" sz="933" spc="-33" noProof="1">
                <a:solidFill>
                  <a:srgbClr val="5B5B5B"/>
                </a:solidFill>
                <a:latin typeface="Tahoma" panose="020B0604030504040204" pitchFamily="34" charset="0"/>
                <a:ea typeface="Tahoma" panose="020B0604030504040204" pitchFamily="34" charset="0"/>
                <a:cs typeface="Tahoma" panose="020B0604030504040204" pitchFamily="34" charset="0"/>
              </a:rPr>
              <a:t>Projecte de ciència ciutadana:</a:t>
            </a:r>
          </a:p>
          <a:p>
            <a:pPr marL="8467" marR="3387">
              <a:lnSpc>
                <a:spcPct val="116100"/>
              </a:lnSpc>
              <a:tabLst>
                <a:tab pos="77474" algn="l"/>
              </a:tabLst>
            </a:pPr>
            <a:r>
              <a:rPr lang="ca-ES" sz="933" spc="-33" noProof="1">
                <a:solidFill>
                  <a:srgbClr val="5B5B5B"/>
                </a:solidFill>
                <a:latin typeface="Tahoma" panose="020B0604030504040204" pitchFamily="34" charset="0"/>
                <a:ea typeface="Tahoma" panose="020B0604030504040204" pitchFamily="34" charset="0"/>
                <a:cs typeface="Tahoma" panose="020B0604030504040204" pitchFamily="34" charset="0"/>
              </a:rPr>
              <a:t>  observatori papallones a la xarxa  de</a:t>
            </a:r>
          </a:p>
          <a:p>
            <a:pPr marL="8467" marR="3387">
              <a:lnSpc>
                <a:spcPct val="116100"/>
              </a:lnSpc>
              <a:tabLst>
                <a:tab pos="77474" algn="l"/>
              </a:tabLst>
            </a:pPr>
            <a:r>
              <a:rPr lang="ca-ES" sz="933" spc="-33" noProof="1">
                <a:solidFill>
                  <a:srgbClr val="5B5B5B"/>
                </a:solidFill>
                <a:latin typeface="Tahoma" panose="020B0604030504040204" pitchFamily="34" charset="0"/>
                <a:ea typeface="Tahoma" panose="020B0604030504040204" pitchFamily="34" charset="0"/>
                <a:cs typeface="Tahoma" panose="020B0604030504040204" pitchFamily="34" charset="0"/>
              </a:rPr>
              <a:t>  parcs de Barcelona (Aj de Barcelona)</a:t>
            </a:r>
          </a:p>
          <a:p>
            <a:pPr marL="8467" marR="3387">
              <a:lnSpc>
                <a:spcPct val="116100"/>
              </a:lnSpc>
              <a:buChar char="-"/>
              <a:tabLst>
                <a:tab pos="77474" algn="l"/>
              </a:tabLst>
            </a:pPr>
            <a:endParaRPr lang="ca-ES" sz="933" spc="-17" noProof="1">
              <a:solidFill>
                <a:srgbClr val="5B5B5B"/>
              </a:solidFill>
              <a:latin typeface="Tahoma" panose="020B0604030504040204" pitchFamily="34" charset="0"/>
              <a:ea typeface="Tahoma" panose="020B0604030504040204" pitchFamily="34" charset="0"/>
              <a:cs typeface="Tahoma" panose="020B0604030504040204" pitchFamily="34" charset="0"/>
            </a:endParaRPr>
          </a:p>
          <a:p>
            <a:pPr marL="8467" marR="3387">
              <a:lnSpc>
                <a:spcPct val="116100"/>
              </a:lnSpc>
              <a:buChar char="-"/>
              <a:tabLst>
                <a:tab pos="77474" algn="l"/>
              </a:tabLst>
            </a:pPr>
            <a:r>
              <a:rPr lang="ca-ES" sz="933" spc="-17" noProof="1">
                <a:solidFill>
                  <a:srgbClr val="5B5B5B"/>
                </a:solidFill>
                <a:latin typeface="Tahoma" panose="020B0604030504040204" pitchFamily="34" charset="0"/>
                <a:ea typeface="Tahoma" panose="020B0604030504040204" pitchFamily="34" charset="0"/>
                <a:cs typeface="Tahoma" panose="020B0604030504040204" pitchFamily="34" charset="0"/>
              </a:rPr>
              <a:t> Estratègies de mitigació i adaptació </a:t>
            </a:r>
          </a:p>
          <a:p>
            <a:pPr marL="8467" marR="3387">
              <a:lnSpc>
                <a:spcPct val="116100"/>
              </a:lnSpc>
              <a:tabLst>
                <a:tab pos="77474" algn="l"/>
              </a:tabLst>
            </a:pPr>
            <a:r>
              <a:rPr lang="ca-ES" sz="933" spc="-17" noProof="1">
                <a:solidFill>
                  <a:srgbClr val="5B5B5B"/>
                </a:solidFill>
                <a:latin typeface="Tahoma" panose="020B0604030504040204" pitchFamily="34" charset="0"/>
                <a:ea typeface="Tahoma" panose="020B0604030504040204" pitchFamily="34" charset="0"/>
                <a:cs typeface="Tahoma" panose="020B0604030504040204" pitchFamily="34" charset="0"/>
              </a:rPr>
              <a:t>  al canvi climàtic a l’Eix Besòs </a:t>
            </a:r>
          </a:p>
          <a:p>
            <a:pPr marL="8467" marR="3387">
              <a:lnSpc>
                <a:spcPct val="116100"/>
              </a:lnSpc>
              <a:buChar char="-"/>
              <a:tabLst>
                <a:tab pos="77474" algn="l"/>
              </a:tabLst>
            </a:pPr>
            <a:r>
              <a:rPr lang="ca-ES" sz="933" spc="-17" noProof="1">
                <a:solidFill>
                  <a:srgbClr val="5B5B5B"/>
                </a:solidFill>
                <a:latin typeface="Tahoma" panose="020B0604030504040204" pitchFamily="34" charset="0"/>
                <a:ea typeface="Tahoma" panose="020B0604030504040204" pitchFamily="34" charset="0"/>
                <a:cs typeface="Tahoma" panose="020B0604030504040204" pitchFamily="34" charset="0"/>
              </a:rPr>
              <a:t> (Consorci del Besòs)</a:t>
            </a:r>
          </a:p>
          <a:p>
            <a:pPr marL="8467" marR="3387">
              <a:lnSpc>
                <a:spcPct val="116100"/>
              </a:lnSpc>
              <a:buChar char="-"/>
              <a:tabLst>
                <a:tab pos="77474" algn="l"/>
              </a:tabLst>
            </a:pPr>
            <a:endParaRPr lang="ca-ES" sz="933" spc="-17" noProof="1">
              <a:solidFill>
                <a:srgbClr val="5B5B5B"/>
              </a:solidFill>
              <a:latin typeface="Tahoma" panose="020B0604030504040204" pitchFamily="34" charset="0"/>
              <a:ea typeface="Tahoma" panose="020B0604030504040204" pitchFamily="34" charset="0"/>
              <a:cs typeface="Tahoma" panose="020B0604030504040204" pitchFamily="34" charset="0"/>
            </a:endParaRPr>
          </a:p>
          <a:p>
            <a:pPr marL="8467" marR="3387">
              <a:lnSpc>
                <a:spcPct val="116100"/>
              </a:lnSpc>
              <a:buChar char="-"/>
              <a:tabLst>
                <a:tab pos="77474" algn="l"/>
              </a:tabLst>
            </a:pPr>
            <a:r>
              <a:rPr lang="ca-ES" sz="933" spc="-17" noProof="1">
                <a:solidFill>
                  <a:srgbClr val="5B5B5B"/>
                </a:solidFill>
                <a:latin typeface="Tahoma" panose="020B0604030504040204" pitchFamily="34" charset="0"/>
                <a:ea typeface="Tahoma" panose="020B0604030504040204" pitchFamily="34" charset="0"/>
                <a:cs typeface="Tahoma" panose="020B0604030504040204" pitchFamily="34" charset="0"/>
              </a:rPr>
              <a:t> Projecte</a:t>
            </a:r>
            <a:r>
              <a:rPr lang="ca-ES" sz="933" spc="-33" noProof="1">
                <a:solidFill>
                  <a:srgbClr val="5B5B5B"/>
                </a:solidFill>
                <a:latin typeface="Tahoma" panose="020B0604030504040204" pitchFamily="34" charset="0"/>
                <a:ea typeface="Tahoma" panose="020B0604030504040204" pitchFamily="34" charset="0"/>
                <a:cs typeface="Tahoma" panose="020B0604030504040204" pitchFamily="34" charset="0"/>
              </a:rPr>
              <a:t> </a:t>
            </a:r>
            <a:r>
              <a:rPr lang="ca-ES" sz="933" spc="-17" noProof="1">
                <a:solidFill>
                  <a:srgbClr val="5B5B5B"/>
                </a:solidFill>
                <a:latin typeface="Tahoma" panose="020B0604030504040204" pitchFamily="34" charset="0"/>
                <a:ea typeface="Tahoma" panose="020B0604030504040204" pitchFamily="34" charset="0"/>
                <a:cs typeface="Tahoma" panose="020B0604030504040204" pitchFamily="34" charset="0"/>
              </a:rPr>
              <a:t>LET – xarxa </a:t>
            </a:r>
            <a:r>
              <a:rPr lang="ca-ES" sz="933" noProof="1">
                <a:solidFill>
                  <a:srgbClr val="5B5B5B"/>
                </a:solidFill>
                <a:latin typeface="Tahoma" panose="020B0604030504040204" pitchFamily="34" charset="0"/>
                <a:ea typeface="Tahoma" panose="020B0604030504040204" pitchFamily="34" charset="0"/>
                <a:cs typeface="Tahoma" panose="020B0604030504040204" pitchFamily="34" charset="0"/>
              </a:rPr>
              <a:t>UAB </a:t>
            </a:r>
            <a:r>
              <a:rPr lang="ca-ES" sz="933" spc="-7" noProof="1">
                <a:solidFill>
                  <a:srgbClr val="5B5B5B"/>
                </a:solidFill>
                <a:latin typeface="Tahoma" panose="020B0604030504040204" pitchFamily="34" charset="0"/>
                <a:ea typeface="Tahoma" panose="020B0604030504040204" pitchFamily="34" charset="0"/>
                <a:cs typeface="Tahoma" panose="020B0604030504040204" pitchFamily="34" charset="0"/>
              </a:rPr>
              <a:t>OpenLabs.</a:t>
            </a:r>
          </a:p>
          <a:p>
            <a:pPr marL="8467" marR="3387">
              <a:lnSpc>
                <a:spcPct val="116100"/>
              </a:lnSpc>
              <a:tabLst>
                <a:tab pos="77474" algn="l"/>
              </a:tabLst>
            </a:pPr>
            <a:r>
              <a:rPr lang="ca-ES" sz="933" spc="-7" noProof="1">
                <a:solidFill>
                  <a:srgbClr val="5B5B5B"/>
                </a:solidFill>
                <a:latin typeface="Tahoma" panose="020B0604030504040204" pitchFamily="34" charset="0"/>
                <a:ea typeface="Tahoma" panose="020B0604030504040204" pitchFamily="34" charset="0"/>
                <a:cs typeface="Tahoma" panose="020B0604030504040204" pitchFamily="34" charset="0"/>
              </a:rPr>
              <a:t>  </a:t>
            </a:r>
            <a:r>
              <a:rPr lang="ca-ES" sz="933" spc="-3" noProof="1">
                <a:solidFill>
                  <a:srgbClr val="5B5B5B"/>
                </a:solidFill>
                <a:latin typeface="Tahoma" panose="020B0604030504040204" pitchFamily="34" charset="0"/>
                <a:ea typeface="Tahoma" panose="020B0604030504040204" pitchFamily="34" charset="0"/>
                <a:cs typeface="Tahoma" panose="020B0604030504040204" pitchFamily="34" charset="0"/>
              </a:rPr>
              <a:t>(</a:t>
            </a:r>
            <a:r>
              <a:rPr lang="ca-ES" sz="933" noProof="1">
                <a:solidFill>
                  <a:srgbClr val="5B5B5B"/>
                </a:solidFill>
                <a:latin typeface="Tahoma" panose="020B0604030504040204" pitchFamily="34" charset="0"/>
                <a:ea typeface="Tahoma" panose="020B0604030504040204" pitchFamily="34" charset="0"/>
                <a:cs typeface="Tahoma" panose="020B0604030504040204" pitchFamily="34" charset="0"/>
              </a:rPr>
              <a:t>UAB-</a:t>
            </a:r>
            <a:r>
              <a:rPr lang="ca-ES" sz="933" spc="-7" noProof="1">
                <a:solidFill>
                  <a:srgbClr val="5B5B5B"/>
                </a:solidFill>
                <a:latin typeface="Tahoma" panose="020B0604030504040204" pitchFamily="34" charset="0"/>
                <a:ea typeface="Tahoma" panose="020B0604030504040204" pitchFamily="34" charset="0"/>
                <a:cs typeface="Tahoma" panose="020B0604030504040204" pitchFamily="34" charset="0"/>
              </a:rPr>
              <a:t>CREAF-</a:t>
            </a:r>
            <a:r>
              <a:rPr lang="ca-ES" sz="933" noProof="1">
                <a:solidFill>
                  <a:srgbClr val="5B5B5B"/>
                </a:solidFill>
                <a:latin typeface="Tahoma" panose="020B0604030504040204" pitchFamily="34" charset="0"/>
                <a:ea typeface="Tahoma" panose="020B0604030504040204" pitchFamily="34" charset="0"/>
                <a:cs typeface="Tahoma" panose="020B0604030504040204" pitchFamily="34" charset="0"/>
              </a:rPr>
              <a:t>IERMB,</a:t>
            </a:r>
            <a:r>
              <a:rPr lang="ca-ES" sz="933" spc="-53" noProof="1">
                <a:solidFill>
                  <a:srgbClr val="5B5B5B"/>
                </a:solidFill>
                <a:latin typeface="Tahoma" panose="020B0604030504040204" pitchFamily="34" charset="0"/>
                <a:ea typeface="Tahoma" panose="020B0604030504040204" pitchFamily="34" charset="0"/>
                <a:cs typeface="Tahoma" panose="020B0604030504040204" pitchFamily="34" charset="0"/>
              </a:rPr>
              <a:t> </a:t>
            </a:r>
            <a:r>
              <a:rPr lang="ca-ES" sz="933" spc="-20" noProof="1">
                <a:solidFill>
                  <a:srgbClr val="5B5B5B"/>
                </a:solidFill>
                <a:latin typeface="Tahoma" panose="020B0604030504040204" pitchFamily="34" charset="0"/>
                <a:ea typeface="Tahoma" panose="020B0604030504040204" pitchFamily="34" charset="0"/>
                <a:cs typeface="Tahoma" panose="020B0604030504040204" pitchFamily="34" charset="0"/>
              </a:rPr>
              <a:t>finançament</a:t>
            </a:r>
          </a:p>
          <a:p>
            <a:pPr marL="8467" marR="3387">
              <a:lnSpc>
                <a:spcPct val="116100"/>
              </a:lnSpc>
              <a:tabLst>
                <a:tab pos="77474" algn="l"/>
              </a:tabLst>
            </a:pPr>
            <a:r>
              <a:rPr lang="ca-ES" sz="933" spc="-53" noProof="1">
                <a:solidFill>
                  <a:srgbClr val="5B5B5B"/>
                </a:solidFill>
                <a:latin typeface="Tahoma" panose="020B0604030504040204" pitchFamily="34" charset="0"/>
                <a:ea typeface="Tahoma" panose="020B0604030504040204" pitchFamily="34" charset="0"/>
                <a:cs typeface="Tahoma" panose="020B0604030504040204" pitchFamily="34" charset="0"/>
              </a:rPr>
              <a:t>   </a:t>
            </a:r>
            <a:r>
              <a:rPr lang="ca-ES" sz="933" spc="-7" noProof="1">
                <a:solidFill>
                  <a:srgbClr val="5B5B5B"/>
                </a:solidFill>
                <a:latin typeface="Tahoma" panose="020B0604030504040204" pitchFamily="34" charset="0"/>
                <a:ea typeface="Tahoma" panose="020B0604030504040204" pitchFamily="34" charset="0"/>
                <a:cs typeface="Tahoma" panose="020B0604030504040204" pitchFamily="34" charset="0"/>
              </a:rPr>
              <a:t>FEDER, </a:t>
            </a:r>
            <a:r>
              <a:rPr lang="ca-ES" sz="933" spc="-13" noProof="1">
                <a:solidFill>
                  <a:srgbClr val="5B5B5B"/>
                </a:solidFill>
                <a:latin typeface="Tahoma" panose="020B0604030504040204" pitchFamily="34" charset="0"/>
                <a:ea typeface="Tahoma" panose="020B0604030504040204" pitchFamily="34" charset="0"/>
                <a:cs typeface="Tahoma" panose="020B0604030504040204" pitchFamily="34" charset="0"/>
              </a:rPr>
              <a:t>UE).</a:t>
            </a:r>
          </a:p>
          <a:p>
            <a:pPr marL="8467" marR="3387">
              <a:lnSpc>
                <a:spcPct val="116100"/>
              </a:lnSpc>
              <a:buChar char="-"/>
              <a:tabLst>
                <a:tab pos="77474" algn="l"/>
              </a:tabLst>
            </a:pPr>
            <a:endParaRPr lang="ca-ES" sz="933" spc="-13" dirty="0">
              <a:solidFill>
                <a:srgbClr val="5B5B5B"/>
              </a:solidFill>
              <a:latin typeface="Tahoma" panose="020B0604030504040204" pitchFamily="34" charset="0"/>
              <a:ea typeface="Tahoma" panose="020B0604030504040204" pitchFamily="34" charset="0"/>
              <a:cs typeface="Tahoma" panose="020B0604030504040204" pitchFamily="34" charset="0"/>
            </a:endParaRPr>
          </a:p>
          <a:p>
            <a:pPr marL="8467" marR="3387">
              <a:lnSpc>
                <a:spcPct val="116100"/>
              </a:lnSpc>
              <a:buChar char="-"/>
              <a:tabLst>
                <a:tab pos="77474" algn="l"/>
              </a:tabLst>
            </a:pPr>
            <a:endParaRPr lang="ca-ES" sz="933" spc="-13" dirty="0">
              <a:solidFill>
                <a:srgbClr val="5B5B5B"/>
              </a:solidFill>
              <a:latin typeface="Tahoma" panose="020B0604030504040204" pitchFamily="34" charset="0"/>
              <a:ea typeface="Tahoma" panose="020B0604030504040204" pitchFamily="34" charset="0"/>
              <a:cs typeface="Tahoma" panose="020B0604030504040204" pitchFamily="34" charset="0"/>
            </a:endParaRPr>
          </a:p>
          <a:p>
            <a:pPr marL="8467" marR="3387">
              <a:lnSpc>
                <a:spcPct val="116100"/>
              </a:lnSpc>
              <a:buChar char="-"/>
              <a:tabLst>
                <a:tab pos="77474" algn="l"/>
              </a:tabLst>
            </a:pPr>
            <a:endParaRPr lang="ca-ES" sz="933" spc="-13" dirty="0">
              <a:solidFill>
                <a:srgbClr val="5B5B5B"/>
              </a:solidFill>
              <a:latin typeface="Tahoma" panose="020B0604030504040204" pitchFamily="34" charset="0"/>
              <a:ea typeface="Tahoma" panose="020B0604030504040204" pitchFamily="34" charset="0"/>
              <a:cs typeface="Tahoma" panose="020B0604030504040204" pitchFamily="34" charset="0"/>
            </a:endParaRPr>
          </a:p>
          <a:p>
            <a:pPr marL="8467" marR="3387">
              <a:lnSpc>
                <a:spcPct val="116100"/>
              </a:lnSpc>
              <a:buChar char="-"/>
              <a:tabLst>
                <a:tab pos="77474" algn="l"/>
              </a:tabLst>
            </a:pPr>
            <a:endParaRPr lang="ca-ES" sz="933" spc="-13" dirty="0">
              <a:solidFill>
                <a:srgbClr val="5B5B5B"/>
              </a:solidFill>
              <a:latin typeface="Tahoma" panose="020B0604030504040204" pitchFamily="34" charset="0"/>
              <a:ea typeface="Tahoma" panose="020B0604030504040204" pitchFamily="34" charset="0"/>
              <a:cs typeface="Tahoma" panose="020B0604030504040204" pitchFamily="34" charset="0"/>
            </a:endParaRPr>
          </a:p>
          <a:p>
            <a:pPr marL="8467" marR="3387">
              <a:lnSpc>
                <a:spcPct val="116100"/>
              </a:lnSpc>
              <a:buChar char="-"/>
              <a:tabLst>
                <a:tab pos="77474" algn="l"/>
              </a:tabLst>
            </a:pPr>
            <a:endParaRPr lang="ca-ES" sz="933" spc="-13" dirty="0">
              <a:solidFill>
                <a:srgbClr val="5B5B5B"/>
              </a:solidFill>
              <a:latin typeface="Tahoma" panose="020B0604030504040204" pitchFamily="34" charset="0"/>
              <a:ea typeface="Tahoma" panose="020B0604030504040204" pitchFamily="34" charset="0"/>
              <a:cs typeface="Tahoma" panose="020B0604030504040204" pitchFamily="34" charset="0"/>
            </a:endParaRPr>
          </a:p>
          <a:p>
            <a:pPr marL="155371" marR="295501" indent="-92291">
              <a:lnSpc>
                <a:spcPct val="107100"/>
              </a:lnSpc>
            </a:pPr>
            <a:endParaRPr lang="ca-ES" sz="933" spc="-7" dirty="0">
              <a:solidFill>
                <a:srgbClr val="5B5B5B"/>
              </a:solidFill>
              <a:latin typeface="Lucida Sans"/>
              <a:cs typeface="Lucida Sans"/>
            </a:endParaRPr>
          </a:p>
          <a:p>
            <a:pPr marL="155371" marR="295501" indent="-92291">
              <a:lnSpc>
                <a:spcPct val="107100"/>
              </a:lnSpc>
            </a:pPr>
            <a:endParaRPr lang="ca-ES" sz="933" spc="-7" dirty="0">
              <a:solidFill>
                <a:srgbClr val="5B5B5B"/>
              </a:solidFill>
              <a:latin typeface="Lucida Sans"/>
              <a:cs typeface="Lucida Sans"/>
            </a:endParaRPr>
          </a:p>
        </p:txBody>
      </p:sp>
      <p:sp>
        <p:nvSpPr>
          <p:cNvPr id="10" name="object 10"/>
          <p:cNvSpPr txBox="1"/>
          <p:nvPr/>
        </p:nvSpPr>
        <p:spPr>
          <a:xfrm>
            <a:off x="7838236" y="2266150"/>
            <a:ext cx="3895127" cy="3713774"/>
          </a:xfrm>
          <a:prstGeom prst="rect">
            <a:avLst/>
          </a:prstGeom>
          <a:solidFill>
            <a:srgbClr val="DDD5EB"/>
          </a:solidFill>
        </p:spPr>
        <p:txBody>
          <a:bodyPr vert="horz" wrap="square" lIns="0" tIns="0" rIns="0" bIns="0" rtlCol="0">
            <a:spAutoFit/>
          </a:bodyPr>
          <a:lstStyle/>
          <a:p>
            <a:pPr marL="8044" marR="253166" algn="just">
              <a:spcBef>
                <a:spcPts val="400"/>
              </a:spcBef>
              <a:tabLst>
                <a:tab pos="132510" algn="l"/>
              </a:tabLst>
            </a:pPr>
            <a:endParaRPr lang="ca-ES" sz="133" spc="-33" dirty="0">
              <a:solidFill>
                <a:srgbClr val="5B5B5B"/>
              </a:solidFill>
              <a:latin typeface="Tahoma" panose="020B0604030504040204" pitchFamily="34" charset="0"/>
              <a:ea typeface="Tahoma" panose="020B0604030504040204" pitchFamily="34" charset="0"/>
              <a:cs typeface="Tahoma" panose="020B0604030504040204" pitchFamily="34" charset="0"/>
            </a:endParaRPr>
          </a:p>
          <a:p>
            <a:pPr marL="122349" marR="253166" indent="-114306" algn="just">
              <a:spcBef>
                <a:spcPts val="400"/>
              </a:spcBef>
              <a:buFont typeface="Arial" panose="020B0604020202020204" pitchFamily="34" charset="0"/>
              <a:buChar char="•"/>
              <a:tabLst>
                <a:tab pos="132510" algn="l"/>
              </a:tabLst>
            </a:pPr>
            <a:r>
              <a:rPr lang="ca-ES" sz="800" spc="-33" noProof="1">
                <a:solidFill>
                  <a:srgbClr val="5B5B5B"/>
                </a:solidFill>
                <a:latin typeface="Tahoma" panose="020B0604030504040204" pitchFamily="34" charset="0"/>
                <a:ea typeface="Tahoma" panose="020B0604030504040204" pitchFamily="34" charset="0"/>
                <a:cs typeface="Tahoma" panose="020B0604030504040204" pitchFamily="34" charset="0"/>
              </a:rPr>
              <a:t>GRATS (GR Aigua Territori i Sostenibilitat) (Grup de recerca reconegut SGR-AGAUR)</a:t>
            </a:r>
          </a:p>
          <a:p>
            <a:pPr marL="122349" marR="253166" indent="-114306" algn="just">
              <a:spcBef>
                <a:spcPts val="400"/>
              </a:spcBef>
              <a:buFont typeface="Arial" panose="020B0604020202020204" pitchFamily="34" charset="0"/>
              <a:buChar char="•"/>
              <a:tabLst>
                <a:tab pos="132510" algn="l"/>
              </a:tabLst>
            </a:pPr>
            <a:r>
              <a:rPr lang="ca-ES" sz="800" spc="-33" noProof="1">
                <a:solidFill>
                  <a:srgbClr val="5B5B5B"/>
                </a:solidFill>
                <a:latin typeface="Tahoma" panose="020B0604030504040204" pitchFamily="34" charset="0"/>
                <a:ea typeface="Tahoma" panose="020B0604030504040204" pitchFamily="34" charset="0"/>
                <a:cs typeface="Tahoma" panose="020B0604030504040204" pitchFamily="34" charset="0"/>
              </a:rPr>
              <a:t>TURBA Lab (Urban Transformation and Global Change Laboratory) (SGR-AGAUR)</a:t>
            </a:r>
          </a:p>
          <a:p>
            <a:pPr marL="122349" marR="253166" indent="-114306" algn="just">
              <a:spcBef>
                <a:spcPts val="400"/>
              </a:spcBef>
              <a:buFont typeface="Arial" panose="020B0604020202020204" pitchFamily="34" charset="0"/>
              <a:buChar char="•"/>
              <a:tabLst>
                <a:tab pos="132510" algn="l"/>
              </a:tabLst>
            </a:pPr>
            <a:r>
              <a:rPr lang="ca-ES" sz="800" spc="-33" noProof="1">
                <a:solidFill>
                  <a:srgbClr val="5B5B5B"/>
                </a:solidFill>
                <a:latin typeface="Tahoma" panose="020B0604030504040204" pitchFamily="34" charset="0"/>
                <a:ea typeface="Tahoma" panose="020B0604030504040204" pitchFamily="34" charset="0"/>
                <a:cs typeface="Tahoma" panose="020B0604030504040204" pitchFamily="34" charset="0"/>
              </a:rPr>
              <a:t>Implement resilient watermanagement (SCOREWATER) (UE H2020)</a:t>
            </a:r>
          </a:p>
          <a:p>
            <a:pPr marL="122349" marR="253166" indent="-114306" algn="just">
              <a:spcBef>
                <a:spcPts val="400"/>
              </a:spcBef>
              <a:buFont typeface="Arial" panose="020B0604020202020204" pitchFamily="34" charset="0"/>
              <a:buChar char="•"/>
              <a:tabLst>
                <a:tab pos="132510" algn="l"/>
              </a:tabLst>
            </a:pPr>
            <a:r>
              <a:rPr lang="ca-ES" sz="800" spc="-33" noProof="1">
                <a:solidFill>
                  <a:srgbClr val="5B5B5B"/>
                </a:solidFill>
                <a:latin typeface="Tahoma" panose="020B0604030504040204" pitchFamily="34" charset="0"/>
                <a:ea typeface="Tahoma" panose="020B0604030504040204" pitchFamily="34" charset="0"/>
                <a:cs typeface="Tahoma" panose="020B0604030504040204" pitchFamily="34" charset="0"/>
              </a:rPr>
              <a:t>Aproximación al estudio de la pobreza hídrica en grandes aglomeraciones urbanas del litoral mediterráneo español (AQUAPOB) (I+D Estatal)</a:t>
            </a:r>
          </a:p>
          <a:p>
            <a:pPr marL="122349" marR="253166" indent="-114306" algn="just">
              <a:spcBef>
                <a:spcPts val="400"/>
              </a:spcBef>
              <a:buFont typeface="Arial" panose="020B0604020202020204" pitchFamily="34" charset="0"/>
              <a:buChar char="•"/>
              <a:tabLst>
                <a:tab pos="132510" algn="l"/>
              </a:tabLst>
            </a:pPr>
            <a:r>
              <a:rPr lang="ca-ES" sz="800" spc="-33" noProof="1">
                <a:solidFill>
                  <a:srgbClr val="5B5B5B"/>
                </a:solidFill>
                <a:latin typeface="Tahoma" panose="020B0604030504040204" pitchFamily="34" charset="0"/>
                <a:ea typeface="Tahoma" panose="020B0604030504040204" pitchFamily="34" charset="0"/>
                <a:cs typeface="Tahoma" panose="020B0604030504040204" pitchFamily="34" charset="0"/>
              </a:rPr>
              <a:t>Retos de inseguridad alimentaria y sostenibilidad para crear salud, sociedades prósperas y regenerar el medio ambiente (FOOD4GOOD) (I+D Estatal)</a:t>
            </a:r>
          </a:p>
          <a:p>
            <a:pPr marL="122349" marR="253166" indent="-114306" algn="just">
              <a:spcBef>
                <a:spcPts val="400"/>
              </a:spcBef>
              <a:buFont typeface="Arial" panose="020B0604020202020204" pitchFamily="34" charset="0"/>
              <a:buChar char="•"/>
              <a:tabLst>
                <a:tab pos="132510" algn="l"/>
              </a:tabLst>
            </a:pPr>
            <a:r>
              <a:rPr lang="ca-ES" sz="800" spc="-33" noProof="1">
                <a:solidFill>
                  <a:srgbClr val="5B5B5B"/>
                </a:solidFill>
                <a:latin typeface="Tahoma" panose="020B0604030504040204" pitchFamily="34" charset="0"/>
                <a:ea typeface="Tahoma" panose="020B0604030504040204" pitchFamily="34" charset="0"/>
                <a:cs typeface="Tahoma" panose="020B0604030504040204" pitchFamily="34" charset="0"/>
              </a:rPr>
              <a:t>Integrated urban FOOD policies: sustainability Co-benefits, spatial Linkages, social Inclusion, sectoral connections to transform food systems in city-regions (FOODCLIC) HORIZON-CL6-2021-COMMUNITIES-01 </a:t>
            </a:r>
          </a:p>
          <a:p>
            <a:pPr marL="122349" marR="253166" indent="-114306" algn="just">
              <a:spcBef>
                <a:spcPts val="400"/>
              </a:spcBef>
              <a:buFont typeface="Arial" panose="020B0604020202020204" pitchFamily="34" charset="0"/>
              <a:buChar char="•"/>
              <a:tabLst>
                <a:tab pos="132510" algn="l"/>
              </a:tabLst>
            </a:pPr>
            <a:r>
              <a:rPr lang="ca-ES" sz="800" spc="-33" noProof="1">
                <a:solidFill>
                  <a:srgbClr val="5B5B5B"/>
                </a:solidFill>
                <a:latin typeface="Tahoma" panose="020B0604030504040204" pitchFamily="34" charset="0"/>
                <a:ea typeface="Tahoma" panose="020B0604030504040204" pitchFamily="34" charset="0"/>
                <a:cs typeface="Tahoma" panose="020B0604030504040204" pitchFamily="34" charset="0"/>
              </a:rPr>
              <a:t>Transiciones Ecológicas hacia la Seguridad Alimentaria Sostenible: Creando ciudades sostenibles y justas (FOODTRANSITIONS). (I+D Estatal)</a:t>
            </a:r>
          </a:p>
          <a:p>
            <a:pPr marL="122349" marR="253166" indent="-114306" algn="just">
              <a:spcBef>
                <a:spcPts val="400"/>
              </a:spcBef>
              <a:buFont typeface="Arial" panose="020B0604020202020204" pitchFamily="34" charset="0"/>
              <a:buChar char="•"/>
              <a:tabLst>
                <a:tab pos="132510" algn="l"/>
              </a:tabLst>
            </a:pPr>
            <a:r>
              <a:rPr lang="ca-ES" sz="800" spc="-33" noProof="1">
                <a:solidFill>
                  <a:srgbClr val="5B5B5B"/>
                </a:solidFill>
                <a:latin typeface="Tahoma" panose="020B0604030504040204" pitchFamily="34" charset="0"/>
                <a:ea typeface="Tahoma" panose="020B0604030504040204" pitchFamily="34" charset="0"/>
                <a:cs typeface="Tahoma" panose="020B0604030504040204" pitchFamily="34" charset="0"/>
              </a:rPr>
              <a:t>Realizing potentials of nature-based climate shelters in school environments for urban transformation (COOLSCHOOLS) (JPI ERA-Net Urban)</a:t>
            </a:r>
          </a:p>
          <a:p>
            <a:pPr marL="122349" marR="253166" indent="-114306" algn="just">
              <a:spcBef>
                <a:spcPts val="400"/>
              </a:spcBef>
              <a:buFont typeface="Arial" panose="020B0604020202020204" pitchFamily="34" charset="0"/>
              <a:buChar char="•"/>
              <a:tabLst>
                <a:tab pos="132510" algn="l"/>
              </a:tabLst>
            </a:pPr>
            <a:r>
              <a:rPr lang="ca-ES" sz="800" spc="-33" noProof="1">
                <a:solidFill>
                  <a:srgbClr val="5B5B5B"/>
                </a:solidFill>
                <a:latin typeface="Tahoma" panose="020B0604030504040204" pitchFamily="34" charset="0"/>
                <a:ea typeface="Tahoma" panose="020B0604030504040204" pitchFamily="34" charset="0"/>
                <a:cs typeface="Tahoma" panose="020B0604030504040204" pitchFamily="34" charset="0"/>
              </a:rPr>
              <a:t>PobrezA NutrIcional y de Salud en Barcelona, PANIS 23S06041-001. CONVOCATÒRIA 2023 DE SUBVENCIONS DESTINADES A PROJECTES DE RECERCA I INNOVACIÓ DE L’AJUNTAMENT DE BARCELONA, EN COL·LABORACIÓ AMB LA FUNDACIÓ “LA CAIXA”. </a:t>
            </a:r>
          </a:p>
          <a:p>
            <a:pPr marL="122349" marR="253166" indent="-114306" algn="just">
              <a:spcBef>
                <a:spcPts val="400"/>
              </a:spcBef>
              <a:buFont typeface="Arial" panose="020B0604020202020204" pitchFamily="34" charset="0"/>
              <a:buChar char="•"/>
              <a:tabLst>
                <a:tab pos="132510" algn="l"/>
              </a:tabLst>
            </a:pPr>
            <a:r>
              <a:rPr lang="ca-ES" sz="800" spc="-33" noProof="1">
                <a:solidFill>
                  <a:srgbClr val="5B5B5B"/>
                </a:solidFill>
                <a:latin typeface="Tahoma" panose="020B0604030504040204" pitchFamily="34" charset="0"/>
                <a:ea typeface="Tahoma" panose="020B0604030504040204" pitchFamily="34" charset="0"/>
                <a:cs typeface="Tahoma" panose="020B0604030504040204" pitchFamily="34" charset="0"/>
              </a:rPr>
              <a:t>Mediterranean agroecosystems for sustainability and resilicience under climate change (MA4SURE) (Prima–UE H2020)</a:t>
            </a:r>
          </a:p>
          <a:p>
            <a:pPr marL="122349" marR="253166" indent="-114306" algn="just">
              <a:spcBef>
                <a:spcPts val="400"/>
              </a:spcBef>
              <a:buFont typeface="Arial" panose="020B0604020202020204" pitchFamily="34" charset="0"/>
              <a:buChar char="•"/>
              <a:tabLst>
                <a:tab pos="132510" algn="l"/>
              </a:tabLst>
            </a:pPr>
            <a:r>
              <a:rPr lang="ca-ES" sz="800" spc="-33" noProof="1">
                <a:solidFill>
                  <a:srgbClr val="5B5B5B"/>
                </a:solidFill>
                <a:latin typeface="Tahoma" panose="020B0604030504040204" pitchFamily="34" charset="0"/>
                <a:ea typeface="Tahoma" panose="020B0604030504040204" pitchFamily="34" charset="0"/>
                <a:cs typeface="Tahoma" panose="020B0604030504040204" pitchFamily="34" charset="0"/>
              </a:rPr>
              <a:t>Agroecological landscapes and food systems: Past, present and future transitions (AGROECOLAND) (I+D Estatal)</a:t>
            </a:r>
          </a:p>
          <a:p>
            <a:pPr marL="122349" marR="253166" indent="-114306" algn="just">
              <a:spcBef>
                <a:spcPts val="400"/>
              </a:spcBef>
              <a:buFont typeface="Arial" panose="020B0604020202020204" pitchFamily="34" charset="0"/>
              <a:buChar char="•"/>
              <a:tabLst>
                <a:tab pos="132510" algn="l"/>
              </a:tabLst>
            </a:pPr>
            <a:r>
              <a:rPr lang="ca-ES" sz="800" spc="-33" noProof="1">
                <a:solidFill>
                  <a:srgbClr val="5B5B5B"/>
                </a:solidFill>
                <a:latin typeface="Tahoma" panose="020B0604030504040204" pitchFamily="34" charset="0"/>
                <a:ea typeface="Tahoma" panose="020B0604030504040204" pitchFamily="34" charset="0"/>
                <a:cs typeface="Tahoma" panose="020B0604030504040204" pitchFamily="34" charset="0"/>
              </a:rPr>
              <a:t>Boosting ecological transition: Scaling up best agroecological practices from farms to landscapes and agri-food chain (AGROECOSCALING) (Next Generation EU, Projectes de Transició Ecològica i Transició Digital)</a:t>
            </a:r>
            <a:endParaRPr lang="ca-ES" sz="733" noProof="1">
              <a:latin typeface="Tahoma" panose="020B0604030504040204" pitchFamily="34" charset="0"/>
              <a:ea typeface="Tahoma" panose="020B0604030504040204" pitchFamily="34" charset="0"/>
              <a:cs typeface="Tahoma" panose="020B0604030504040204" pitchFamily="34" charset="0"/>
            </a:endParaRPr>
          </a:p>
        </p:txBody>
      </p:sp>
      <p:sp>
        <p:nvSpPr>
          <p:cNvPr id="17" name="object 11">
            <a:extLst>
              <a:ext uri="{FF2B5EF4-FFF2-40B4-BE49-F238E27FC236}">
                <a16:creationId xmlns:a16="http://schemas.microsoft.com/office/drawing/2014/main" id="{E39683F4-7482-D7CD-471E-07EB875FD30B}"/>
              </a:ext>
            </a:extLst>
          </p:cNvPr>
          <p:cNvSpPr txBox="1">
            <a:spLocks noGrp="1"/>
          </p:cNvSpPr>
          <p:nvPr>
            <p:ph type="title"/>
          </p:nvPr>
        </p:nvSpPr>
        <p:spPr>
          <a:prstGeom prst="rect">
            <a:avLst/>
          </a:prstGeom>
        </p:spPr>
        <p:txBody>
          <a:bodyPr vert="horz" wrap="square" lIns="0" tIns="8467" rIns="0" bIns="0" rtlCol="0" anchor="ctr">
            <a:spAutoFit/>
          </a:bodyPr>
          <a:lstStyle/>
          <a:p>
            <a:pPr marL="8467">
              <a:lnSpc>
                <a:spcPct val="100000"/>
              </a:lnSpc>
              <a:spcBef>
                <a:spcPts val="67"/>
              </a:spcBef>
            </a:pPr>
            <a:r>
              <a:rPr spc="67" dirty="0">
                <a:latin typeface="Atkinson Hyperlegible" pitchFamily="50" charset="0"/>
                <a:ea typeface="Open Sans" panose="020B0606030504020204" pitchFamily="34" charset="0"/>
                <a:cs typeface="Open Sans" panose="020B0606030504020204" pitchFamily="34" charset="0"/>
              </a:rPr>
              <a:t>Recerca</a:t>
            </a:r>
            <a:br>
              <a:rPr lang="es-ES" spc="67" dirty="0">
                <a:latin typeface="Atkinson Hyperlegible" pitchFamily="50" charset="0"/>
                <a:ea typeface="Open Sans" panose="020B0606030504020204" pitchFamily="34" charset="0"/>
                <a:cs typeface="Open Sans" panose="020B0606030504020204" pitchFamily="34" charset="0"/>
              </a:rPr>
            </a:br>
            <a:r>
              <a:rPr lang="es-ES" sz="1800" b="1" spc="67" dirty="0" err="1">
                <a:latin typeface="Atkinson Hyperlegible" pitchFamily="50" charset="0"/>
                <a:ea typeface="Open Sans" panose="020B0606030504020204" pitchFamily="34" charset="0"/>
                <a:cs typeface="Open Sans" panose="020B0606030504020204" pitchFamily="34" charset="0"/>
              </a:rPr>
              <a:t>Quadres</a:t>
            </a:r>
            <a:r>
              <a:rPr lang="es-ES" sz="1800" b="1" spc="67" dirty="0">
                <a:latin typeface="Atkinson Hyperlegible" pitchFamily="50" charset="0"/>
                <a:ea typeface="Open Sans" panose="020B0606030504020204" pitchFamily="34" charset="0"/>
                <a:cs typeface="Open Sans" panose="020B0606030504020204" pitchFamily="34" charset="0"/>
              </a:rPr>
              <a:t> de Projectes de Recerca 2023</a:t>
            </a:r>
            <a:endParaRPr b="1" spc="67" dirty="0">
              <a:latin typeface="Atkinson Hyperlegible" pitchFamily="50" charset="0"/>
              <a:ea typeface="Open Sans" panose="020B0606030504020204" pitchFamily="34" charset="0"/>
              <a:cs typeface="Open Sans" panose="020B0606030504020204" pitchFamily="34" charset="0"/>
            </a:endParaRPr>
          </a:p>
        </p:txBody>
      </p:sp>
      <p:sp>
        <p:nvSpPr>
          <p:cNvPr id="19" name="Marcador de texto 18">
            <a:extLst>
              <a:ext uri="{FF2B5EF4-FFF2-40B4-BE49-F238E27FC236}">
                <a16:creationId xmlns:a16="http://schemas.microsoft.com/office/drawing/2014/main" id="{8F007F4B-B101-0840-7D76-ED885ED8BD4B}"/>
              </a:ext>
            </a:extLst>
          </p:cNvPr>
          <p:cNvSpPr>
            <a:spLocks noGrp="1"/>
          </p:cNvSpPr>
          <p:nvPr>
            <p:ph type="body" sz="quarter" idx="13"/>
          </p:nvPr>
        </p:nvSpPr>
        <p:spPr/>
        <p:txBody>
          <a:bodyPr/>
          <a:lstStyle/>
          <a:p>
            <a:r>
              <a:rPr lang="es-ES" dirty="0"/>
              <a:t>PROJECTES DE RECERCA</a:t>
            </a:r>
          </a:p>
        </p:txBody>
      </p:sp>
      <p:sp>
        <p:nvSpPr>
          <p:cNvPr id="22" name="Marcador de texto 21">
            <a:extLst>
              <a:ext uri="{FF2B5EF4-FFF2-40B4-BE49-F238E27FC236}">
                <a16:creationId xmlns:a16="http://schemas.microsoft.com/office/drawing/2014/main" id="{B191236F-AB6B-B790-E737-7D897C93A917}"/>
              </a:ext>
            </a:extLst>
          </p:cNvPr>
          <p:cNvSpPr>
            <a:spLocks noGrp="1"/>
          </p:cNvSpPr>
          <p:nvPr>
            <p:ph type="body" sz="quarter" idx="23"/>
          </p:nvPr>
        </p:nvSpPr>
        <p:spPr/>
        <p:txBody>
          <a:bodyPr/>
          <a:lstStyle/>
          <a:p>
            <a:pPr marL="0" indent="0">
              <a:buNone/>
            </a:pPr>
            <a:r>
              <a:rPr lang="es-ES" dirty="0"/>
              <a:t>PLA DE </a:t>
            </a:r>
            <a:r>
              <a:rPr lang="es-ES" dirty="0" err="1"/>
              <a:t>TREBALL</a:t>
            </a:r>
            <a:r>
              <a:rPr lang="es-ES" dirty="0"/>
              <a:t>	</a:t>
            </a:r>
          </a:p>
        </p:txBody>
      </p:sp>
      <p:sp>
        <p:nvSpPr>
          <p:cNvPr id="15" name="object 15"/>
          <p:cNvSpPr txBox="1">
            <a:spLocks noGrp="1"/>
          </p:cNvSpPr>
          <p:nvPr>
            <p:ph type="ftr" sz="quarter" idx="4294967295"/>
          </p:nvPr>
        </p:nvSpPr>
        <p:spPr>
          <a:xfrm>
            <a:off x="10567988" y="9448800"/>
            <a:ext cx="1624012" cy="307975"/>
          </a:xfrm>
          <a:prstGeom prst="rect">
            <a:avLst/>
          </a:prstGeom>
        </p:spPr>
        <p:txBody>
          <a:bodyPr vert="horz" wrap="square" lIns="0" tIns="0" rIns="0" bIns="0" rtlCol="0">
            <a:spAutoFit/>
          </a:bodyPr>
          <a:lstStyle>
            <a:defPPr>
              <a:defRPr kern="0"/>
            </a:defPPr>
            <a:lvl1pPr>
              <a:defRPr sz="2000" b="0" i="0">
                <a:solidFill>
                  <a:srgbClr val="F5F5EF"/>
                </a:solidFill>
                <a:latin typeface="Lucida Sans Unicode"/>
                <a:cs typeface="Lucida Sans Unicode"/>
              </a:defRPr>
            </a:lvl1pPr>
          </a:lstStyle>
          <a:p>
            <a:pPr marL="8467">
              <a:spcBef>
                <a:spcPts val="157"/>
              </a:spcBef>
            </a:pPr>
            <a:r>
              <a:rPr lang="es-ES" spc="120"/>
              <a:t>MARÇ</a:t>
            </a:r>
            <a:r>
              <a:rPr lang="es-ES" spc="365"/>
              <a:t> </a:t>
            </a:r>
            <a:r>
              <a:rPr lang="es-ES" spc="-20"/>
              <a:t>2023</a:t>
            </a:r>
            <a:endParaRPr spc="-13" dirty="0"/>
          </a:p>
        </p:txBody>
      </p:sp>
      <p:sp>
        <p:nvSpPr>
          <p:cNvPr id="16" name="object 16"/>
          <p:cNvSpPr txBox="1">
            <a:spLocks noGrp="1"/>
          </p:cNvSpPr>
          <p:nvPr>
            <p:ph type="dt" sz="half" idx="4294967295"/>
          </p:nvPr>
        </p:nvSpPr>
        <p:spPr>
          <a:xfrm>
            <a:off x="0" y="9474200"/>
            <a:ext cx="4164013" cy="307975"/>
          </a:xfrm>
          <a:prstGeom prst="rect">
            <a:avLst/>
          </a:prstGeom>
        </p:spPr>
        <p:txBody>
          <a:bodyPr vert="horz" wrap="square" lIns="0" tIns="0" rIns="0" bIns="0" rtlCol="0">
            <a:spAutoFit/>
          </a:bodyPr>
          <a:lstStyle>
            <a:defPPr>
              <a:defRPr kern="0"/>
            </a:defPPr>
            <a:lvl1pPr>
              <a:defRPr sz="2000" b="0" i="0">
                <a:solidFill>
                  <a:srgbClr val="F5F5EF"/>
                </a:solidFill>
                <a:latin typeface="Lucida Sans Unicode"/>
                <a:cs typeface="Lucida Sans Unicode"/>
              </a:defRPr>
            </a:lvl1pPr>
          </a:lstStyle>
          <a:p>
            <a:pPr marL="8467">
              <a:spcBef>
                <a:spcPts val="157"/>
              </a:spcBef>
            </a:pPr>
            <a:r>
              <a:rPr lang="es-ES" spc="130"/>
              <a:t>PLA</a:t>
            </a:r>
            <a:r>
              <a:rPr lang="es-ES" spc="370"/>
              <a:t> </a:t>
            </a:r>
            <a:r>
              <a:rPr lang="es-ES" spc="105"/>
              <a:t>DE</a:t>
            </a:r>
            <a:r>
              <a:rPr lang="es-ES" spc="370"/>
              <a:t> </a:t>
            </a:r>
            <a:r>
              <a:rPr lang="es-ES" spc="165"/>
              <a:t>TREBALL</a:t>
            </a:r>
            <a:r>
              <a:rPr lang="es-ES" spc="370"/>
              <a:t> </a:t>
            </a:r>
            <a:r>
              <a:rPr lang="es-ES" spc="220"/>
              <a:t>IERMB</a:t>
            </a:r>
            <a:r>
              <a:rPr lang="es-ES" spc="375"/>
              <a:t> </a:t>
            </a:r>
            <a:r>
              <a:rPr lang="es-ES" spc="-20"/>
              <a:t>2023</a:t>
            </a:r>
            <a:endParaRPr spc="-13"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5942331" y="2363699"/>
            <a:ext cx="3279563" cy="3077451"/>
          </a:xfrm>
          <a:custGeom>
            <a:avLst/>
            <a:gdLst/>
            <a:ahLst/>
            <a:cxnLst/>
            <a:rect l="l" t="t" r="r" b="b"/>
            <a:pathLst>
              <a:path w="4919344" h="5181600">
                <a:moveTo>
                  <a:pt x="4918875" y="5181599"/>
                </a:moveTo>
                <a:lnTo>
                  <a:pt x="0" y="5181599"/>
                </a:lnTo>
                <a:lnTo>
                  <a:pt x="0" y="0"/>
                </a:lnTo>
                <a:lnTo>
                  <a:pt x="4918875" y="0"/>
                </a:lnTo>
                <a:lnTo>
                  <a:pt x="4918875" y="5181599"/>
                </a:lnTo>
                <a:close/>
              </a:path>
            </a:pathLst>
          </a:custGeom>
          <a:solidFill>
            <a:srgbClr val="DDD5EB"/>
          </a:solidFill>
        </p:spPr>
        <p:txBody>
          <a:bodyPr wrap="square" lIns="0" tIns="0" rIns="0" bIns="0" rtlCol="0"/>
          <a:lstStyle/>
          <a:p>
            <a:endParaRPr sz="100"/>
          </a:p>
        </p:txBody>
      </p:sp>
      <p:sp>
        <p:nvSpPr>
          <p:cNvPr id="7" name="object 7"/>
          <p:cNvSpPr txBox="1"/>
          <p:nvPr/>
        </p:nvSpPr>
        <p:spPr>
          <a:xfrm>
            <a:off x="3406775" y="1512565"/>
            <a:ext cx="2472267" cy="803746"/>
          </a:xfrm>
          <a:prstGeom prst="rect">
            <a:avLst/>
          </a:prstGeom>
          <a:solidFill>
            <a:srgbClr val="D1BEF7"/>
          </a:solidFill>
        </p:spPr>
        <p:txBody>
          <a:bodyPr vert="horz" wrap="square" lIns="0" tIns="176530" rIns="0" bIns="0" rtlCol="0">
            <a:spAutoFit/>
          </a:bodyPr>
          <a:lstStyle/>
          <a:p>
            <a:pPr marL="63080" marR="103722">
              <a:lnSpc>
                <a:spcPct val="114599"/>
              </a:lnSpc>
              <a:spcBef>
                <a:spcPts val="1390"/>
              </a:spcBef>
            </a:pPr>
            <a:r>
              <a:rPr sz="1200" b="1" dirty="0">
                <a:solidFill>
                  <a:srgbClr val="5B5B5B"/>
                </a:solidFill>
                <a:latin typeface="Tahoma"/>
                <a:cs typeface="Tahoma"/>
              </a:rPr>
              <a:t>Projectes</a:t>
            </a:r>
            <a:r>
              <a:rPr sz="1200" b="1" spc="70" dirty="0">
                <a:solidFill>
                  <a:srgbClr val="5B5B5B"/>
                </a:solidFill>
                <a:latin typeface="Tahoma"/>
                <a:cs typeface="Tahoma"/>
              </a:rPr>
              <a:t> </a:t>
            </a:r>
            <a:r>
              <a:rPr sz="1200" b="1" dirty="0">
                <a:solidFill>
                  <a:srgbClr val="5B5B5B"/>
                </a:solidFill>
                <a:latin typeface="Tahoma"/>
                <a:cs typeface="Tahoma"/>
              </a:rPr>
              <a:t>de</a:t>
            </a:r>
            <a:r>
              <a:rPr sz="1200" b="1" spc="73" dirty="0">
                <a:solidFill>
                  <a:srgbClr val="5B5B5B"/>
                </a:solidFill>
                <a:latin typeface="Tahoma"/>
                <a:cs typeface="Tahoma"/>
              </a:rPr>
              <a:t> </a:t>
            </a:r>
            <a:r>
              <a:rPr sz="1200" b="1" dirty="0">
                <a:solidFill>
                  <a:srgbClr val="5B5B5B"/>
                </a:solidFill>
                <a:latin typeface="Tahoma"/>
                <a:cs typeface="Tahoma"/>
              </a:rPr>
              <a:t>recerca</a:t>
            </a:r>
            <a:r>
              <a:rPr sz="1200" b="1" spc="70" dirty="0">
                <a:solidFill>
                  <a:srgbClr val="5B5B5B"/>
                </a:solidFill>
                <a:latin typeface="Tahoma"/>
                <a:cs typeface="Tahoma"/>
              </a:rPr>
              <a:t> </a:t>
            </a:r>
            <a:r>
              <a:rPr sz="1200" b="1" spc="-7" dirty="0">
                <a:solidFill>
                  <a:srgbClr val="5B5B5B"/>
                </a:solidFill>
                <a:latin typeface="Tahoma"/>
                <a:cs typeface="Tahoma"/>
              </a:rPr>
              <a:t>aplicada </a:t>
            </a:r>
            <a:r>
              <a:rPr sz="1200" b="1" dirty="0">
                <a:solidFill>
                  <a:srgbClr val="5B5B5B"/>
                </a:solidFill>
                <a:latin typeface="Tahoma"/>
                <a:cs typeface="Tahoma"/>
              </a:rPr>
              <a:t>(Contracte-Programa</a:t>
            </a:r>
            <a:r>
              <a:rPr sz="1200" b="1" spc="87" dirty="0">
                <a:solidFill>
                  <a:srgbClr val="5B5B5B"/>
                </a:solidFill>
                <a:latin typeface="Tahoma"/>
                <a:cs typeface="Tahoma"/>
              </a:rPr>
              <a:t> </a:t>
            </a:r>
            <a:r>
              <a:rPr sz="1200" b="1" spc="-13" dirty="0">
                <a:solidFill>
                  <a:srgbClr val="5B5B5B"/>
                </a:solidFill>
                <a:latin typeface="Tahoma"/>
                <a:cs typeface="Tahoma"/>
              </a:rPr>
              <a:t>AMB)</a:t>
            </a:r>
            <a:r>
              <a:rPr lang="ca-ES" sz="1200" b="1" spc="-13" dirty="0">
                <a:solidFill>
                  <a:srgbClr val="5B5B5B"/>
                </a:solidFill>
                <a:latin typeface="Tahoma"/>
                <a:cs typeface="Tahoma"/>
              </a:rPr>
              <a:t> </a:t>
            </a:r>
          </a:p>
          <a:p>
            <a:pPr marL="63080" marR="103722">
              <a:lnSpc>
                <a:spcPct val="114599"/>
              </a:lnSpc>
              <a:spcBef>
                <a:spcPts val="1390"/>
              </a:spcBef>
            </a:pPr>
            <a:endParaRPr lang="ca-ES" sz="133" b="1" spc="-13" dirty="0">
              <a:solidFill>
                <a:srgbClr val="5B5B5B"/>
              </a:solidFill>
              <a:latin typeface="Tahoma"/>
              <a:cs typeface="Tahoma"/>
            </a:endParaRPr>
          </a:p>
        </p:txBody>
      </p:sp>
      <p:sp>
        <p:nvSpPr>
          <p:cNvPr id="8" name="object 8"/>
          <p:cNvSpPr txBox="1"/>
          <p:nvPr/>
        </p:nvSpPr>
        <p:spPr>
          <a:xfrm>
            <a:off x="5942331" y="1521732"/>
            <a:ext cx="3279563" cy="804131"/>
          </a:xfrm>
          <a:prstGeom prst="rect">
            <a:avLst/>
          </a:prstGeom>
          <a:solidFill>
            <a:srgbClr val="D1BEF7"/>
          </a:solidFill>
        </p:spPr>
        <p:txBody>
          <a:bodyPr vert="horz" wrap="square" lIns="0" tIns="176530" rIns="0" bIns="0" rtlCol="0">
            <a:spAutoFit/>
          </a:bodyPr>
          <a:lstStyle/>
          <a:p>
            <a:pPr marR="466113"/>
            <a:r>
              <a:rPr lang="ca-ES" sz="933" b="1" dirty="0">
                <a:solidFill>
                  <a:srgbClr val="5B5B5B"/>
                </a:solidFill>
                <a:latin typeface="Tahoma"/>
                <a:cs typeface="Tahoma"/>
              </a:rPr>
              <a:t> </a:t>
            </a:r>
          </a:p>
          <a:p>
            <a:pPr marR="466113"/>
            <a:r>
              <a:rPr lang="ca-ES" sz="1200" b="1" dirty="0">
                <a:solidFill>
                  <a:srgbClr val="5B5B5B"/>
                </a:solidFill>
                <a:latin typeface="Tahoma"/>
                <a:cs typeface="Tahoma"/>
              </a:rPr>
              <a:t>         </a:t>
            </a:r>
            <a:r>
              <a:rPr lang="en-US" sz="1200" b="1" noProof="1">
                <a:solidFill>
                  <a:srgbClr val="5B5B5B"/>
                </a:solidFill>
                <a:latin typeface="Tahoma"/>
                <a:cs typeface="Tahoma"/>
              </a:rPr>
              <a:t>Projectes</a:t>
            </a:r>
            <a:r>
              <a:rPr lang="en-US" sz="1200" b="1" spc="70" noProof="1">
                <a:solidFill>
                  <a:srgbClr val="5B5B5B"/>
                </a:solidFill>
                <a:latin typeface="Tahoma"/>
                <a:cs typeface="Tahoma"/>
              </a:rPr>
              <a:t> </a:t>
            </a:r>
            <a:r>
              <a:rPr lang="en-US" sz="1200" b="1" noProof="1">
                <a:solidFill>
                  <a:srgbClr val="5B5B5B"/>
                </a:solidFill>
                <a:latin typeface="Tahoma"/>
                <a:cs typeface="Tahoma"/>
              </a:rPr>
              <a:t>de</a:t>
            </a:r>
            <a:r>
              <a:rPr lang="en-US" sz="1200" b="1" spc="73" noProof="1">
                <a:solidFill>
                  <a:srgbClr val="5B5B5B"/>
                </a:solidFill>
                <a:latin typeface="Tahoma"/>
                <a:cs typeface="Tahoma"/>
              </a:rPr>
              <a:t> </a:t>
            </a:r>
            <a:r>
              <a:rPr lang="en-US" sz="1200" b="1" noProof="1">
                <a:solidFill>
                  <a:srgbClr val="5B5B5B"/>
                </a:solidFill>
                <a:latin typeface="Tahoma"/>
                <a:cs typeface="Tahoma"/>
              </a:rPr>
              <a:t>recerca</a:t>
            </a:r>
            <a:r>
              <a:rPr lang="en-US" sz="1200" b="1" spc="70" noProof="1">
                <a:solidFill>
                  <a:srgbClr val="5B5B5B"/>
                </a:solidFill>
                <a:latin typeface="Tahoma"/>
                <a:cs typeface="Tahoma"/>
              </a:rPr>
              <a:t> </a:t>
            </a:r>
            <a:r>
              <a:rPr lang="en-US" sz="1200" b="1" spc="-7" noProof="1">
                <a:solidFill>
                  <a:srgbClr val="5B5B5B"/>
                </a:solidFill>
                <a:latin typeface="Tahoma"/>
                <a:cs typeface="Tahoma"/>
              </a:rPr>
              <a:t>aplicada </a:t>
            </a:r>
          </a:p>
          <a:p>
            <a:pPr marR="466113"/>
            <a:r>
              <a:rPr lang="ca-ES" sz="1200" b="1" dirty="0">
                <a:solidFill>
                  <a:srgbClr val="5B5B5B"/>
                </a:solidFill>
                <a:latin typeface="Tahoma"/>
                <a:cs typeface="Tahoma"/>
              </a:rPr>
              <a:t> </a:t>
            </a:r>
          </a:p>
          <a:p>
            <a:pPr marR="466113"/>
            <a:endParaRPr lang="ca-ES" sz="200" b="1" dirty="0">
              <a:solidFill>
                <a:srgbClr val="5B5B5B"/>
              </a:solidFill>
              <a:latin typeface="Tahoma"/>
              <a:cs typeface="Tahoma"/>
            </a:endParaRPr>
          </a:p>
          <a:p>
            <a:pPr marR="466113"/>
            <a:endParaRPr lang="ca-ES" sz="267" b="1" spc="-7" dirty="0">
              <a:solidFill>
                <a:srgbClr val="5B5B5B"/>
              </a:solidFill>
              <a:latin typeface="Tahoma"/>
              <a:cs typeface="Tahoma"/>
            </a:endParaRPr>
          </a:p>
          <a:p>
            <a:pPr marR="466113"/>
            <a:endParaRPr sz="267" dirty="0">
              <a:latin typeface="Tahoma"/>
              <a:cs typeface="Tahoma"/>
            </a:endParaRPr>
          </a:p>
        </p:txBody>
      </p:sp>
      <p:sp>
        <p:nvSpPr>
          <p:cNvPr id="9" name="object 9"/>
          <p:cNvSpPr txBox="1"/>
          <p:nvPr/>
        </p:nvSpPr>
        <p:spPr>
          <a:xfrm>
            <a:off x="9285182" y="1526424"/>
            <a:ext cx="2240612" cy="779701"/>
          </a:xfrm>
          <a:prstGeom prst="rect">
            <a:avLst/>
          </a:prstGeom>
          <a:solidFill>
            <a:srgbClr val="D1BEF7"/>
          </a:solidFill>
        </p:spPr>
        <p:txBody>
          <a:bodyPr vert="horz" wrap="square" lIns="0" tIns="68580" rIns="0" bIns="0" rtlCol="0">
            <a:spAutoFit/>
          </a:bodyPr>
          <a:lstStyle/>
          <a:p>
            <a:pPr marL="63080" marR="1021131">
              <a:lnSpc>
                <a:spcPct val="114599"/>
              </a:lnSpc>
              <a:spcBef>
                <a:spcPts val="540"/>
              </a:spcBef>
            </a:pPr>
            <a:endParaRPr lang="ca-ES" sz="800" b="1" dirty="0">
              <a:solidFill>
                <a:srgbClr val="5B5B5B"/>
              </a:solidFill>
              <a:latin typeface="Tahoma"/>
              <a:cs typeface="Tahoma"/>
            </a:endParaRPr>
          </a:p>
          <a:p>
            <a:pPr marL="63080" marR="1021131">
              <a:lnSpc>
                <a:spcPct val="114599"/>
              </a:lnSpc>
              <a:spcBef>
                <a:spcPts val="540"/>
              </a:spcBef>
            </a:pPr>
            <a:r>
              <a:rPr lang="ca-ES" sz="1200" b="1" noProof="1">
                <a:solidFill>
                  <a:srgbClr val="5B5B5B"/>
                </a:solidFill>
                <a:latin typeface="Tahoma"/>
                <a:cs typeface="Tahoma"/>
              </a:rPr>
              <a:t>Recerca </a:t>
            </a:r>
            <a:r>
              <a:rPr lang="ca-ES" sz="1200" b="1" spc="-7" noProof="1">
                <a:solidFill>
                  <a:srgbClr val="5B5B5B"/>
                </a:solidFill>
                <a:latin typeface="Tahoma"/>
                <a:cs typeface="Tahoma"/>
              </a:rPr>
              <a:t>bàsica   </a:t>
            </a:r>
            <a:r>
              <a:rPr lang="ca-ES" sz="1200" b="1" spc="-7" dirty="0">
                <a:solidFill>
                  <a:srgbClr val="5B5B5B"/>
                </a:solidFill>
                <a:latin typeface="Tahoma"/>
                <a:cs typeface="Tahoma"/>
              </a:rPr>
              <a:t>competitiva</a:t>
            </a:r>
          </a:p>
          <a:p>
            <a:pPr marL="63080" marR="1021131">
              <a:lnSpc>
                <a:spcPct val="114599"/>
              </a:lnSpc>
              <a:spcBef>
                <a:spcPts val="540"/>
              </a:spcBef>
            </a:pPr>
            <a:endParaRPr lang="ca-ES" sz="100" b="1" spc="-7" dirty="0">
              <a:solidFill>
                <a:srgbClr val="5B5B5B"/>
              </a:solidFill>
              <a:latin typeface="Tahoma"/>
              <a:cs typeface="Tahoma"/>
            </a:endParaRPr>
          </a:p>
        </p:txBody>
      </p:sp>
      <p:sp>
        <p:nvSpPr>
          <p:cNvPr id="10" name="object 10"/>
          <p:cNvSpPr txBox="1"/>
          <p:nvPr/>
        </p:nvSpPr>
        <p:spPr>
          <a:xfrm>
            <a:off x="685800" y="2372959"/>
            <a:ext cx="2657686" cy="3098990"/>
          </a:xfrm>
          <a:prstGeom prst="rect">
            <a:avLst/>
          </a:prstGeom>
          <a:solidFill>
            <a:srgbClr val="D1BEF7"/>
          </a:solidFill>
        </p:spPr>
        <p:txBody>
          <a:bodyPr vert="horz" wrap="square" lIns="0" tIns="0" rIns="0" bIns="0" rtlCol="0">
            <a:spAutoFit/>
          </a:bodyPr>
          <a:lstStyle/>
          <a:p>
            <a:pPr>
              <a:lnSpc>
                <a:spcPct val="100000"/>
              </a:lnSpc>
            </a:pPr>
            <a:endParaRPr sz="2267" dirty="0">
              <a:latin typeface="Times New Roman"/>
              <a:cs typeface="Times New Roman"/>
            </a:endParaRPr>
          </a:p>
          <a:p>
            <a:pPr>
              <a:lnSpc>
                <a:spcPct val="100000"/>
              </a:lnSpc>
            </a:pPr>
            <a:endParaRPr sz="2267" dirty="0">
              <a:latin typeface="Times New Roman"/>
              <a:cs typeface="Times New Roman"/>
            </a:endParaRPr>
          </a:p>
          <a:p>
            <a:pPr>
              <a:lnSpc>
                <a:spcPct val="100000"/>
              </a:lnSpc>
            </a:pPr>
            <a:endParaRPr sz="2267" dirty="0">
              <a:latin typeface="Times New Roman"/>
              <a:cs typeface="Times New Roman"/>
            </a:endParaRPr>
          </a:p>
          <a:p>
            <a:pPr marL="535120"/>
            <a:r>
              <a:rPr lang="ca-ES" sz="1667" b="1" spc="23" noProof="1">
                <a:solidFill>
                  <a:srgbClr val="5B5B5B"/>
                </a:solidFill>
                <a:latin typeface="Tahoma"/>
                <a:cs typeface="Tahoma"/>
              </a:rPr>
              <a:t>Governança</a:t>
            </a:r>
            <a:r>
              <a:rPr lang="ca-ES" sz="1667" noProof="1">
                <a:latin typeface="Tahoma"/>
                <a:cs typeface="Tahoma"/>
              </a:rPr>
              <a:t> </a:t>
            </a:r>
            <a:r>
              <a:rPr lang="ca-ES" sz="1667" b="1" spc="33" noProof="1">
                <a:solidFill>
                  <a:srgbClr val="5B5B5B"/>
                </a:solidFill>
                <a:latin typeface="Tahoma"/>
                <a:cs typeface="Tahoma"/>
              </a:rPr>
              <a:t>i</a:t>
            </a:r>
            <a:r>
              <a:rPr lang="ca-ES" sz="1667" b="1" spc="-57" noProof="1">
                <a:solidFill>
                  <a:srgbClr val="5B5B5B"/>
                </a:solidFill>
                <a:latin typeface="Tahoma"/>
                <a:cs typeface="Tahoma"/>
              </a:rPr>
              <a:t> </a:t>
            </a:r>
            <a:r>
              <a:rPr lang="ca-ES" sz="1667" b="1" spc="-7" noProof="1">
                <a:solidFill>
                  <a:srgbClr val="5B5B5B"/>
                </a:solidFill>
                <a:latin typeface="Tahoma"/>
                <a:cs typeface="Tahoma"/>
              </a:rPr>
              <a:t>Polítiques Públiques</a:t>
            </a:r>
          </a:p>
          <a:p>
            <a:pPr marL="535120"/>
            <a:endParaRPr lang="ca-ES" sz="1667" b="1" spc="-7" dirty="0">
              <a:solidFill>
                <a:srgbClr val="5B5B5B"/>
              </a:solidFill>
              <a:latin typeface="Tahoma"/>
              <a:cs typeface="Tahoma"/>
            </a:endParaRPr>
          </a:p>
          <a:p>
            <a:pPr marL="535120"/>
            <a:endParaRPr lang="ca-ES" sz="1667" b="1" spc="-7" dirty="0">
              <a:solidFill>
                <a:srgbClr val="5B5B5B"/>
              </a:solidFill>
              <a:latin typeface="Tahoma"/>
              <a:cs typeface="Tahoma"/>
            </a:endParaRPr>
          </a:p>
          <a:p>
            <a:pPr marL="535120"/>
            <a:endParaRPr lang="ca-ES" sz="1667" b="1" spc="-7" dirty="0">
              <a:solidFill>
                <a:srgbClr val="5B5B5B"/>
              </a:solidFill>
              <a:latin typeface="Tahoma"/>
              <a:cs typeface="Tahoma"/>
            </a:endParaRPr>
          </a:p>
          <a:p>
            <a:pPr marL="535120"/>
            <a:endParaRPr lang="ca-ES" sz="1667" b="1" spc="-7" dirty="0">
              <a:solidFill>
                <a:srgbClr val="5B5B5B"/>
              </a:solidFill>
              <a:latin typeface="Tahoma"/>
              <a:cs typeface="Tahoma"/>
            </a:endParaRPr>
          </a:p>
          <a:p>
            <a:pPr marL="535120"/>
            <a:endParaRPr sz="1667" dirty="0">
              <a:latin typeface="Tahoma"/>
              <a:cs typeface="Tahoma"/>
            </a:endParaRPr>
          </a:p>
        </p:txBody>
      </p:sp>
      <p:sp>
        <p:nvSpPr>
          <p:cNvPr id="11" name="object 11"/>
          <p:cNvSpPr txBox="1"/>
          <p:nvPr/>
        </p:nvSpPr>
        <p:spPr>
          <a:xfrm>
            <a:off x="3406775" y="2372959"/>
            <a:ext cx="2472267" cy="3084627"/>
          </a:xfrm>
          <a:prstGeom prst="rect">
            <a:avLst/>
          </a:prstGeom>
          <a:solidFill>
            <a:srgbClr val="DDD5EB"/>
          </a:solidFill>
        </p:spPr>
        <p:txBody>
          <a:bodyPr vert="horz" wrap="square" lIns="0" tIns="0" rIns="0" bIns="0" rtlCol="0">
            <a:spAutoFit/>
          </a:bodyPr>
          <a:lstStyle/>
          <a:p>
            <a:pPr>
              <a:lnSpc>
                <a:spcPct val="100000"/>
              </a:lnSpc>
            </a:pPr>
            <a:endParaRPr sz="1267" dirty="0">
              <a:latin typeface="Times New Roman"/>
              <a:cs typeface="Times New Roman"/>
            </a:endParaRPr>
          </a:p>
          <a:p>
            <a:pPr>
              <a:spcBef>
                <a:spcPts val="13"/>
              </a:spcBef>
            </a:pPr>
            <a:endParaRPr sz="1133" dirty="0">
              <a:latin typeface="Times New Roman"/>
              <a:cs typeface="Times New Roman"/>
            </a:endParaRPr>
          </a:p>
          <a:p>
            <a:pPr marL="124890" marR="267137" indent="-61810">
              <a:lnSpc>
                <a:spcPct val="116100"/>
              </a:lnSpc>
              <a:buChar char="-"/>
              <a:tabLst>
                <a:tab pos="132510" algn="l"/>
              </a:tabLst>
            </a:pPr>
            <a:r>
              <a:rPr lang="ca-ES" sz="933" spc="-17" noProof="1">
                <a:solidFill>
                  <a:srgbClr val="5B5B5B"/>
                </a:solidFill>
                <a:latin typeface="Tahoma" panose="020B0604030504040204" pitchFamily="34" charset="0"/>
                <a:ea typeface="Tahoma" panose="020B0604030504040204" pitchFamily="34" charset="0"/>
                <a:cs typeface="Tahoma" panose="020B0604030504040204" pitchFamily="34" charset="0"/>
              </a:rPr>
              <a:t>Suport al desenvolupament d’una governança en xarxa a la RMB</a:t>
            </a:r>
          </a:p>
          <a:p>
            <a:pPr marL="124890" marR="267137" indent="-61810">
              <a:lnSpc>
                <a:spcPct val="116100"/>
              </a:lnSpc>
              <a:buChar char="-"/>
              <a:tabLst>
                <a:tab pos="132510" algn="l"/>
              </a:tabLst>
            </a:pPr>
            <a:endParaRPr lang="ca-ES" sz="333" noProof="1">
              <a:latin typeface="Tahoma" panose="020B0604030504040204" pitchFamily="34" charset="0"/>
              <a:ea typeface="Tahoma" panose="020B0604030504040204" pitchFamily="34" charset="0"/>
              <a:cs typeface="Tahoma" panose="020B0604030504040204" pitchFamily="34" charset="0"/>
            </a:endParaRPr>
          </a:p>
          <a:p>
            <a:pPr marL="124890" marR="210831" indent="-61810">
              <a:lnSpc>
                <a:spcPct val="116100"/>
              </a:lnSpc>
              <a:buChar char="-"/>
              <a:tabLst>
                <a:tab pos="132510" algn="l"/>
              </a:tabLst>
            </a:pPr>
            <a:r>
              <a:rPr lang="ca-ES" sz="933" spc="-23" noProof="1">
                <a:solidFill>
                  <a:srgbClr val="5B5B5B"/>
                </a:solidFill>
                <a:latin typeface="Tahoma" panose="020B0604030504040204" pitchFamily="34" charset="0"/>
                <a:ea typeface="Tahoma" panose="020B0604030504040204" pitchFamily="34" charset="0"/>
                <a:cs typeface="Tahoma" panose="020B0604030504040204" pitchFamily="34" charset="0"/>
              </a:rPr>
              <a:t>Seguiment</a:t>
            </a:r>
            <a:r>
              <a:rPr lang="ca-ES" sz="933" spc="-43" noProof="1">
                <a:solidFill>
                  <a:srgbClr val="5B5B5B"/>
                </a:solidFill>
                <a:latin typeface="Tahoma" panose="020B0604030504040204" pitchFamily="34" charset="0"/>
                <a:ea typeface="Tahoma" panose="020B0604030504040204" pitchFamily="34" charset="0"/>
                <a:cs typeface="Tahoma" panose="020B0604030504040204" pitchFamily="34" charset="0"/>
              </a:rPr>
              <a:t> </a:t>
            </a:r>
            <a:r>
              <a:rPr lang="ca-ES" sz="933" spc="-40" noProof="1">
                <a:solidFill>
                  <a:srgbClr val="5B5B5B"/>
                </a:solidFill>
                <a:latin typeface="Tahoma" panose="020B0604030504040204" pitchFamily="34" charset="0"/>
                <a:ea typeface="Tahoma" panose="020B0604030504040204" pitchFamily="34" charset="0"/>
                <a:cs typeface="Tahoma" panose="020B0604030504040204" pitchFamily="34" charset="0"/>
              </a:rPr>
              <a:t>i</a:t>
            </a:r>
            <a:r>
              <a:rPr lang="ca-ES" sz="933" spc="-43" noProof="1">
                <a:solidFill>
                  <a:srgbClr val="5B5B5B"/>
                </a:solidFill>
                <a:latin typeface="Tahoma" panose="020B0604030504040204" pitchFamily="34" charset="0"/>
                <a:ea typeface="Tahoma" panose="020B0604030504040204" pitchFamily="34" charset="0"/>
                <a:cs typeface="Tahoma" panose="020B0604030504040204" pitchFamily="34" charset="0"/>
              </a:rPr>
              <a:t> </a:t>
            </a:r>
            <a:r>
              <a:rPr lang="ca-ES" sz="933" spc="-23" noProof="1">
                <a:solidFill>
                  <a:srgbClr val="5B5B5B"/>
                </a:solidFill>
                <a:latin typeface="Tahoma" panose="020B0604030504040204" pitchFamily="34" charset="0"/>
                <a:ea typeface="Tahoma" panose="020B0604030504040204" pitchFamily="34" charset="0"/>
                <a:cs typeface="Tahoma" panose="020B0604030504040204" pitchFamily="34" charset="0"/>
              </a:rPr>
              <a:t>avaluació</a:t>
            </a:r>
            <a:r>
              <a:rPr lang="ca-ES" sz="933" spc="-43" noProof="1">
                <a:solidFill>
                  <a:srgbClr val="5B5B5B"/>
                </a:solidFill>
                <a:latin typeface="Tahoma" panose="020B0604030504040204" pitchFamily="34" charset="0"/>
                <a:ea typeface="Tahoma" panose="020B0604030504040204" pitchFamily="34" charset="0"/>
                <a:cs typeface="Tahoma" panose="020B0604030504040204" pitchFamily="34" charset="0"/>
              </a:rPr>
              <a:t> </a:t>
            </a:r>
            <a:r>
              <a:rPr lang="ca-ES" sz="933" spc="-23" noProof="1">
                <a:solidFill>
                  <a:srgbClr val="5B5B5B"/>
                </a:solidFill>
                <a:latin typeface="Tahoma" panose="020B0604030504040204" pitchFamily="34" charset="0"/>
                <a:ea typeface="Tahoma" panose="020B0604030504040204" pitchFamily="34" charset="0"/>
                <a:cs typeface="Tahoma" panose="020B0604030504040204" pitchFamily="34" charset="0"/>
              </a:rPr>
              <a:t>del</a:t>
            </a:r>
            <a:r>
              <a:rPr lang="ca-ES" sz="933" spc="-43" noProof="1">
                <a:solidFill>
                  <a:srgbClr val="5B5B5B"/>
                </a:solidFill>
                <a:latin typeface="Tahoma" panose="020B0604030504040204" pitchFamily="34" charset="0"/>
                <a:ea typeface="Tahoma" panose="020B0604030504040204" pitchFamily="34" charset="0"/>
                <a:cs typeface="Tahoma" panose="020B0604030504040204" pitchFamily="34" charset="0"/>
              </a:rPr>
              <a:t> </a:t>
            </a:r>
            <a:r>
              <a:rPr lang="ca-ES" sz="933" noProof="1">
                <a:solidFill>
                  <a:srgbClr val="5B5B5B"/>
                </a:solidFill>
                <a:latin typeface="Tahoma" panose="020B0604030504040204" pitchFamily="34" charset="0"/>
                <a:ea typeface="Tahoma" panose="020B0604030504040204" pitchFamily="34" charset="0"/>
                <a:cs typeface="Tahoma" panose="020B0604030504040204" pitchFamily="34" charset="0"/>
              </a:rPr>
              <a:t>Programa de barris metropolità</a:t>
            </a:r>
            <a:endParaRPr lang="ca-ES" sz="933" spc="-7" noProof="1">
              <a:solidFill>
                <a:srgbClr val="5B5B5B"/>
              </a:solidFill>
              <a:latin typeface="Tahoma" panose="020B0604030504040204" pitchFamily="34" charset="0"/>
              <a:ea typeface="Tahoma" panose="020B0604030504040204" pitchFamily="34" charset="0"/>
              <a:cs typeface="Tahoma" panose="020B0604030504040204" pitchFamily="34" charset="0"/>
            </a:endParaRPr>
          </a:p>
          <a:p>
            <a:pPr marL="124890" marR="210831" indent="-61810">
              <a:lnSpc>
                <a:spcPct val="116100"/>
              </a:lnSpc>
              <a:buChar char="-"/>
              <a:tabLst>
                <a:tab pos="132510" algn="l"/>
              </a:tabLst>
            </a:pPr>
            <a:endParaRPr lang="ca-ES" sz="333" spc="-17" noProof="1">
              <a:solidFill>
                <a:srgbClr val="5B5B5B"/>
              </a:solidFill>
              <a:latin typeface="Tahoma" panose="020B0604030504040204" pitchFamily="34" charset="0"/>
              <a:ea typeface="Tahoma" panose="020B0604030504040204" pitchFamily="34" charset="0"/>
              <a:cs typeface="Tahoma" panose="020B0604030504040204" pitchFamily="34" charset="0"/>
            </a:endParaRPr>
          </a:p>
          <a:p>
            <a:pPr marL="124890" marR="210831" indent="-61810">
              <a:lnSpc>
                <a:spcPct val="116100"/>
              </a:lnSpc>
              <a:buChar char="-"/>
              <a:tabLst>
                <a:tab pos="132510" algn="l"/>
              </a:tabLst>
            </a:pPr>
            <a:r>
              <a:rPr lang="ca-ES" sz="933" spc="-17" noProof="1">
                <a:solidFill>
                  <a:srgbClr val="5B5B5B"/>
                </a:solidFill>
                <a:latin typeface="Tahoma" panose="020B0604030504040204" pitchFamily="34" charset="0"/>
                <a:ea typeface="Tahoma" panose="020B0604030504040204" pitchFamily="34" charset="0"/>
                <a:cs typeface="Tahoma" panose="020B0604030504040204" pitchFamily="34" charset="0"/>
              </a:rPr>
              <a:t>Mobilitat i FP a l’àrea metropolitana</a:t>
            </a:r>
          </a:p>
          <a:p>
            <a:pPr marL="132087" indent="-69429">
              <a:spcBef>
                <a:spcPts val="177"/>
              </a:spcBef>
              <a:buChar char="-"/>
              <a:tabLst>
                <a:tab pos="132510" algn="l"/>
              </a:tabLst>
            </a:pPr>
            <a:endParaRPr lang="ca-ES" sz="333" noProof="1">
              <a:latin typeface="Tahoma" panose="020B0604030504040204" pitchFamily="34" charset="0"/>
              <a:ea typeface="Tahoma" panose="020B0604030504040204" pitchFamily="34" charset="0"/>
              <a:cs typeface="Tahoma" panose="020B0604030504040204" pitchFamily="34" charset="0"/>
            </a:endParaRPr>
          </a:p>
          <a:p>
            <a:pPr marL="132087" indent="-69429">
              <a:spcBef>
                <a:spcPts val="180"/>
              </a:spcBef>
              <a:buChar char="-"/>
              <a:tabLst>
                <a:tab pos="132510" algn="l"/>
              </a:tabLst>
            </a:pPr>
            <a:r>
              <a:rPr lang="ca-ES" sz="933" spc="-7" noProof="1">
                <a:solidFill>
                  <a:srgbClr val="5B5B5B"/>
                </a:solidFill>
                <a:latin typeface="Tahoma" panose="020B0604030504040204" pitchFamily="34" charset="0"/>
                <a:ea typeface="Tahoma" panose="020B0604030504040204" pitchFamily="34" charset="0"/>
                <a:cs typeface="Tahoma" panose="020B0604030504040204" pitchFamily="34" charset="0"/>
              </a:rPr>
              <a:t>Cap a una estratègia de</a:t>
            </a:r>
            <a:r>
              <a:rPr lang="ca-ES" sz="933" spc="-53" noProof="1">
                <a:solidFill>
                  <a:srgbClr val="5B5B5B"/>
                </a:solidFill>
                <a:latin typeface="Tahoma" panose="020B0604030504040204" pitchFamily="34" charset="0"/>
                <a:ea typeface="Tahoma" panose="020B0604030504040204" pitchFamily="34" charset="0"/>
                <a:cs typeface="Tahoma" panose="020B0604030504040204" pitchFamily="34" charset="0"/>
              </a:rPr>
              <a:t> </a:t>
            </a:r>
            <a:r>
              <a:rPr lang="ca-ES" sz="933" spc="-27" noProof="1">
                <a:solidFill>
                  <a:srgbClr val="5B5B5B"/>
                </a:solidFill>
                <a:latin typeface="Tahoma" panose="020B0604030504040204" pitchFamily="34" charset="0"/>
                <a:ea typeface="Tahoma" panose="020B0604030504040204" pitchFamily="34" charset="0"/>
                <a:cs typeface="Tahoma" panose="020B0604030504040204" pitchFamily="34" charset="0"/>
              </a:rPr>
              <a:t>Resiliència</a:t>
            </a:r>
            <a:r>
              <a:rPr lang="ca-ES" sz="933" spc="-53" noProof="1">
                <a:solidFill>
                  <a:srgbClr val="5B5B5B"/>
                </a:solidFill>
                <a:latin typeface="Tahoma" panose="020B0604030504040204" pitchFamily="34" charset="0"/>
                <a:ea typeface="Tahoma" panose="020B0604030504040204" pitchFamily="34" charset="0"/>
                <a:cs typeface="Tahoma" panose="020B0604030504040204" pitchFamily="34" charset="0"/>
              </a:rPr>
              <a:t> a l’</a:t>
            </a:r>
            <a:r>
              <a:rPr lang="ca-ES" sz="933" noProof="1">
                <a:solidFill>
                  <a:srgbClr val="5B5B5B"/>
                </a:solidFill>
                <a:latin typeface="Tahoma" panose="020B0604030504040204" pitchFamily="34" charset="0"/>
                <a:ea typeface="Tahoma" panose="020B0604030504040204" pitchFamily="34" charset="0"/>
                <a:cs typeface="Tahoma" panose="020B0604030504040204" pitchFamily="34" charset="0"/>
              </a:rPr>
              <a:t>AMB</a:t>
            </a:r>
          </a:p>
          <a:p>
            <a:pPr marL="132087" indent="-69429">
              <a:spcBef>
                <a:spcPts val="180"/>
              </a:spcBef>
              <a:buChar char="-"/>
              <a:tabLst>
                <a:tab pos="132510" algn="l"/>
              </a:tabLst>
            </a:pPr>
            <a:endParaRPr lang="ca-ES" sz="333" noProof="1">
              <a:solidFill>
                <a:srgbClr val="5B5B5B"/>
              </a:solidFill>
              <a:latin typeface="Tahoma" panose="020B0604030504040204" pitchFamily="34" charset="0"/>
              <a:ea typeface="Tahoma" panose="020B0604030504040204" pitchFamily="34" charset="0"/>
              <a:cs typeface="Tahoma" panose="020B0604030504040204" pitchFamily="34" charset="0"/>
            </a:endParaRPr>
          </a:p>
          <a:p>
            <a:pPr marL="132087" indent="-69429">
              <a:spcBef>
                <a:spcPts val="180"/>
              </a:spcBef>
              <a:buChar char="-"/>
              <a:tabLst>
                <a:tab pos="132510" algn="l"/>
              </a:tabLst>
            </a:pPr>
            <a:r>
              <a:rPr lang="ca-ES" sz="933" spc="-7" noProof="1">
                <a:solidFill>
                  <a:srgbClr val="5B5B5B"/>
                </a:solidFill>
                <a:latin typeface="Tahoma" panose="020B0604030504040204" pitchFamily="34" charset="0"/>
                <a:ea typeface="Tahoma" panose="020B0604030504040204" pitchFamily="34" charset="0"/>
                <a:cs typeface="Tahoma" panose="020B0604030504040204" pitchFamily="34" charset="0"/>
              </a:rPr>
              <a:t>Actualització indicadors metropolitans de l’AMB</a:t>
            </a:r>
          </a:p>
          <a:p>
            <a:pPr marL="132087" indent="-69429">
              <a:spcBef>
                <a:spcPts val="180"/>
              </a:spcBef>
              <a:buChar char="-"/>
              <a:tabLst>
                <a:tab pos="132510" algn="l"/>
              </a:tabLst>
            </a:pPr>
            <a:endParaRPr lang="ca-ES" sz="333" spc="-7" noProof="1">
              <a:solidFill>
                <a:srgbClr val="5B5B5B"/>
              </a:solidFill>
              <a:latin typeface="Tahoma" panose="020B0604030504040204" pitchFamily="34" charset="0"/>
              <a:ea typeface="Tahoma" panose="020B0604030504040204" pitchFamily="34" charset="0"/>
              <a:cs typeface="Tahoma" panose="020B0604030504040204" pitchFamily="34" charset="0"/>
            </a:endParaRPr>
          </a:p>
          <a:p>
            <a:pPr marL="132087" indent="-69429">
              <a:spcBef>
                <a:spcPts val="180"/>
              </a:spcBef>
              <a:buChar char="-"/>
              <a:tabLst>
                <a:tab pos="132510" algn="l"/>
              </a:tabLst>
            </a:pPr>
            <a:r>
              <a:rPr lang="ca-ES" sz="933" spc="-7" noProof="1">
                <a:solidFill>
                  <a:srgbClr val="5B5B5B"/>
                </a:solidFill>
                <a:latin typeface="Tahoma" panose="020B0604030504040204" pitchFamily="34" charset="0"/>
                <a:ea typeface="Tahoma" panose="020B0604030504040204" pitchFamily="34" charset="0"/>
                <a:cs typeface="Tahoma" panose="020B0604030504040204" pitchFamily="34" charset="0"/>
              </a:rPr>
              <a:t>Solucions metropolitanes: conceptualització, tipologies i bones pràctiques.</a:t>
            </a:r>
          </a:p>
          <a:p>
            <a:pPr marL="132087" indent="-69429">
              <a:spcBef>
                <a:spcPts val="180"/>
              </a:spcBef>
              <a:buChar char="-"/>
              <a:tabLst>
                <a:tab pos="132510" algn="l"/>
              </a:tabLst>
            </a:pPr>
            <a:endParaRPr lang="ca-ES" sz="333" spc="-7" noProof="1">
              <a:solidFill>
                <a:srgbClr val="5B5B5B"/>
              </a:solidFill>
              <a:latin typeface="Tahoma" panose="020B0604030504040204" pitchFamily="34" charset="0"/>
              <a:ea typeface="Tahoma" panose="020B0604030504040204" pitchFamily="34" charset="0"/>
              <a:cs typeface="Tahoma" panose="020B0604030504040204" pitchFamily="34" charset="0"/>
            </a:endParaRPr>
          </a:p>
          <a:p>
            <a:pPr marL="132087" indent="-69429">
              <a:spcBef>
                <a:spcPts val="180"/>
              </a:spcBef>
              <a:buChar char="-"/>
              <a:tabLst>
                <a:tab pos="132510" algn="l"/>
              </a:tabLst>
            </a:pPr>
            <a:r>
              <a:rPr lang="ca-ES" sz="933" spc="-7" noProof="1">
                <a:solidFill>
                  <a:srgbClr val="5B5B5B"/>
                </a:solidFill>
                <a:latin typeface="Tahoma" panose="020B0604030504040204" pitchFamily="34" charset="0"/>
                <a:ea typeface="Tahoma" panose="020B0604030504040204" pitchFamily="34" charset="0"/>
                <a:cs typeface="Tahoma" panose="020B0604030504040204" pitchFamily="34" charset="0"/>
              </a:rPr>
              <a:t>Acció pública i agenda urbana en la postpandèmia. Canvis i reptes. </a:t>
            </a:r>
            <a:endParaRPr lang="ca-ES" sz="933" spc="-7" noProof="1">
              <a:solidFill>
                <a:srgbClr val="5B5B5B"/>
              </a:solidFill>
              <a:latin typeface="Lucida Sans"/>
              <a:cs typeface="Lucida Sans"/>
            </a:endParaRPr>
          </a:p>
          <a:p>
            <a:pPr marL="132087" indent="-69429">
              <a:spcBef>
                <a:spcPts val="180"/>
              </a:spcBef>
              <a:buChar char="-"/>
              <a:tabLst>
                <a:tab pos="132510" algn="l"/>
              </a:tabLst>
            </a:pPr>
            <a:endParaRPr lang="ca-ES" sz="333" noProof="1">
              <a:latin typeface="Lucida Sans"/>
              <a:cs typeface="Lucida Sans"/>
            </a:endParaRPr>
          </a:p>
          <a:p>
            <a:pPr marL="132087" indent="-69429">
              <a:spcBef>
                <a:spcPts val="180"/>
              </a:spcBef>
              <a:buChar char="-"/>
              <a:tabLst>
                <a:tab pos="132510" algn="l"/>
              </a:tabLst>
            </a:pPr>
            <a:endParaRPr sz="1600" dirty="0">
              <a:latin typeface="Lucida Sans"/>
              <a:cs typeface="Lucida Sans"/>
            </a:endParaRPr>
          </a:p>
        </p:txBody>
      </p:sp>
      <p:sp>
        <p:nvSpPr>
          <p:cNvPr id="12" name="object 12"/>
          <p:cNvSpPr txBox="1"/>
          <p:nvPr/>
        </p:nvSpPr>
        <p:spPr>
          <a:xfrm>
            <a:off x="5961713" y="2405886"/>
            <a:ext cx="3279563" cy="2401449"/>
          </a:xfrm>
          <a:prstGeom prst="rect">
            <a:avLst/>
          </a:prstGeom>
        </p:spPr>
        <p:txBody>
          <a:bodyPr vert="horz" wrap="square" lIns="0" tIns="61807" rIns="0" bIns="0" rtlCol="0">
            <a:spAutoFit/>
          </a:bodyPr>
          <a:lstStyle/>
          <a:p>
            <a:pPr marL="63080" marR="372975">
              <a:lnSpc>
                <a:spcPct val="116100"/>
              </a:lnSpc>
              <a:spcBef>
                <a:spcPts val="487"/>
              </a:spcBef>
            </a:pPr>
            <a:endParaRPr lang="es-ES" sz="1200" b="1" u="sng" dirty="0">
              <a:solidFill>
                <a:srgbClr val="5B5B5B"/>
              </a:solidFill>
              <a:uFill>
                <a:solidFill>
                  <a:srgbClr val="5B5B5B"/>
                </a:solidFill>
              </a:uFill>
              <a:latin typeface="Tahoma"/>
              <a:cs typeface="Tahoma"/>
            </a:endParaRPr>
          </a:p>
          <a:p>
            <a:pPr marL="63080" marR="372975">
              <a:lnSpc>
                <a:spcPct val="116100"/>
              </a:lnSpc>
              <a:spcBef>
                <a:spcPts val="487"/>
              </a:spcBef>
            </a:pPr>
            <a:r>
              <a:rPr lang="ca-ES" sz="933" b="1" u="sng" noProof="1">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Ajuntament</a:t>
            </a:r>
            <a:r>
              <a:rPr lang="ca-ES" sz="933" b="1" u="sng" spc="100" noProof="1">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a:t>
            </a:r>
            <a:r>
              <a:rPr lang="ca-ES" sz="933" b="1" u="sng" noProof="1">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de</a:t>
            </a:r>
            <a:r>
              <a:rPr lang="ca-ES" sz="933" b="1" u="sng" spc="100" noProof="1">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a:t>
            </a:r>
            <a:r>
              <a:rPr lang="ca-ES" sz="933" b="1" u="sng" spc="-7" noProof="1">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Barcelona </a:t>
            </a:r>
          </a:p>
          <a:p>
            <a:pPr marL="62657">
              <a:tabLst>
                <a:tab pos="132510" algn="l"/>
              </a:tabLst>
            </a:pPr>
            <a:r>
              <a:rPr lang="ca-ES" sz="933" spc="-7" noProof="1">
                <a:solidFill>
                  <a:srgbClr val="5B5B5B"/>
                </a:solidFill>
                <a:latin typeface="Tahoma" panose="020B0604030504040204" pitchFamily="34" charset="0"/>
                <a:ea typeface="Tahoma" panose="020B0604030504040204" pitchFamily="34" charset="0"/>
                <a:cs typeface="Tahoma" panose="020B0604030504040204" pitchFamily="34" charset="0"/>
              </a:rPr>
              <a:t>- Avaluació del pla de barris de l’Ajuntament de Barcelona</a:t>
            </a:r>
          </a:p>
          <a:p>
            <a:pPr marL="62657">
              <a:tabLst>
                <a:tab pos="132510" algn="l"/>
              </a:tabLst>
            </a:pPr>
            <a:endParaRPr lang="ca-ES" sz="933" spc="-7" noProof="1">
              <a:solidFill>
                <a:srgbClr val="5B5B5B"/>
              </a:solidFill>
              <a:latin typeface="Tahoma" panose="020B0604030504040204" pitchFamily="34" charset="0"/>
              <a:ea typeface="Tahoma" panose="020B0604030504040204" pitchFamily="34" charset="0"/>
              <a:cs typeface="Tahoma" panose="020B0604030504040204" pitchFamily="34" charset="0"/>
            </a:endParaRPr>
          </a:p>
          <a:p>
            <a:pPr marL="62657">
              <a:tabLst>
                <a:tab pos="132510" algn="l"/>
              </a:tabLst>
            </a:pPr>
            <a:r>
              <a:rPr lang="ca-ES" sz="933" b="1" u="sng" spc="-7" noProof="1">
                <a:solidFill>
                  <a:srgbClr val="5B5B5B"/>
                </a:solidFill>
                <a:latin typeface="Tahoma" panose="020B0604030504040204" pitchFamily="34" charset="0"/>
                <a:ea typeface="Tahoma" panose="020B0604030504040204" pitchFamily="34" charset="0"/>
                <a:cs typeface="Tahoma" panose="020B0604030504040204" pitchFamily="34" charset="0"/>
              </a:rPr>
              <a:t>Generalitat de Catalunya</a:t>
            </a:r>
          </a:p>
          <a:p>
            <a:pPr marL="62657">
              <a:tabLst>
                <a:tab pos="132510" algn="l"/>
              </a:tabLst>
            </a:pPr>
            <a:r>
              <a:rPr lang="ca-ES" sz="933" spc="-7" noProof="1">
                <a:solidFill>
                  <a:srgbClr val="5B5B5B"/>
                </a:solidFill>
                <a:latin typeface="Tahoma" panose="020B0604030504040204" pitchFamily="34" charset="0"/>
                <a:ea typeface="Tahoma" panose="020B0604030504040204" pitchFamily="34" charset="0"/>
                <a:cs typeface="Tahoma" panose="020B0604030504040204" pitchFamily="34" charset="0"/>
              </a:rPr>
              <a:t>- Reorganització del mapa i planta judicial</a:t>
            </a:r>
          </a:p>
          <a:p>
            <a:pPr marL="62657">
              <a:tabLst>
                <a:tab pos="132510" algn="l"/>
              </a:tabLst>
            </a:pPr>
            <a:r>
              <a:rPr lang="ca-ES" sz="933" spc="-7" noProof="1">
                <a:solidFill>
                  <a:srgbClr val="5B5B5B"/>
                </a:solidFill>
                <a:latin typeface="Tahoma" panose="020B0604030504040204" pitchFamily="34" charset="0"/>
                <a:ea typeface="Tahoma" panose="020B0604030504040204" pitchFamily="34" charset="0"/>
                <a:cs typeface="Tahoma" panose="020B0604030504040204" pitchFamily="34" charset="0"/>
              </a:rPr>
              <a:t>- Selecció i acompanyament al desplegament de </a:t>
            </a:r>
          </a:p>
          <a:p>
            <a:pPr marL="62657">
              <a:tabLst>
                <a:tab pos="132510" algn="l"/>
              </a:tabLst>
            </a:pPr>
            <a:r>
              <a:rPr lang="ca-ES" sz="933" spc="-7" noProof="1">
                <a:solidFill>
                  <a:srgbClr val="5B5B5B"/>
                </a:solidFill>
                <a:latin typeface="Tahoma" panose="020B0604030504040204" pitchFamily="34" charset="0"/>
                <a:ea typeface="Tahoma" panose="020B0604030504040204" pitchFamily="34" charset="0"/>
                <a:cs typeface="Tahoma" panose="020B0604030504040204" pitchFamily="34" charset="0"/>
              </a:rPr>
              <a:t>  Barris amb Futur</a:t>
            </a:r>
            <a:endParaRPr lang="ca-ES" sz="933" noProof="1">
              <a:latin typeface="Tahoma" panose="020B0604030504040204" pitchFamily="34" charset="0"/>
              <a:ea typeface="Tahoma" panose="020B0604030504040204" pitchFamily="34" charset="0"/>
              <a:cs typeface="Tahoma" panose="020B0604030504040204" pitchFamily="34" charset="0"/>
            </a:endParaRPr>
          </a:p>
          <a:p>
            <a:pPr>
              <a:spcBef>
                <a:spcPts val="27"/>
              </a:spcBef>
              <a:buClr>
                <a:srgbClr val="5B5B5B"/>
              </a:buClr>
              <a:buFont typeface="Lucida Sans"/>
              <a:buChar char="-"/>
            </a:pPr>
            <a:endParaRPr lang="ca-ES" sz="1233" noProof="1">
              <a:latin typeface="Tahoma" panose="020B0604030504040204" pitchFamily="34" charset="0"/>
              <a:ea typeface="Tahoma" panose="020B0604030504040204" pitchFamily="34" charset="0"/>
              <a:cs typeface="Tahoma" panose="020B0604030504040204" pitchFamily="34" charset="0"/>
            </a:endParaRPr>
          </a:p>
          <a:p>
            <a:pPr marL="63080"/>
            <a:r>
              <a:rPr lang="ca-ES" sz="933" b="1" u="sng" noProof="1">
                <a:solidFill>
                  <a:srgbClr val="5B5B5B"/>
                </a:solidFill>
                <a:uFill>
                  <a:solidFill>
                    <a:srgbClr val="5B5B5B"/>
                  </a:solidFill>
                </a:uFill>
                <a:latin typeface="Tahoma" panose="020B0604030504040204" pitchFamily="34" charset="0"/>
                <a:ea typeface="Tahoma" panose="020B0604030504040204" pitchFamily="34" charset="0"/>
                <a:cs typeface="Tahoma" panose="020B0604030504040204" pitchFamily="34" charset="0"/>
              </a:rPr>
              <a:t>Altres</a:t>
            </a:r>
            <a:r>
              <a:rPr lang="ca-ES" sz="933" b="1" u="sng" spc="113" noProof="1">
                <a:solidFill>
                  <a:srgbClr val="5B5B5B"/>
                </a:solidFill>
                <a:latin typeface="Tahoma" panose="020B0604030504040204" pitchFamily="34" charset="0"/>
                <a:ea typeface="Tahoma" panose="020B0604030504040204" pitchFamily="34" charset="0"/>
                <a:cs typeface="Tahoma" panose="020B0604030504040204" pitchFamily="34" charset="0"/>
              </a:rPr>
              <a:t> </a:t>
            </a:r>
            <a:r>
              <a:rPr lang="ca-ES" sz="933" b="1" u="sng" spc="-7" noProof="1">
                <a:solidFill>
                  <a:srgbClr val="5B5B5B"/>
                </a:solidFill>
                <a:latin typeface="Tahoma" panose="020B0604030504040204" pitchFamily="34" charset="0"/>
                <a:ea typeface="Tahoma" panose="020B0604030504040204" pitchFamily="34" charset="0"/>
                <a:cs typeface="Tahoma" panose="020B0604030504040204" pitchFamily="34" charset="0"/>
              </a:rPr>
              <a:t>projectes:</a:t>
            </a:r>
            <a:endParaRPr lang="ca-ES" sz="933" noProof="1">
              <a:latin typeface="Tahoma" panose="020B0604030504040204" pitchFamily="34" charset="0"/>
              <a:ea typeface="Tahoma" panose="020B0604030504040204" pitchFamily="34" charset="0"/>
              <a:cs typeface="Tahoma" panose="020B0604030504040204" pitchFamily="34" charset="0"/>
            </a:endParaRPr>
          </a:p>
          <a:p>
            <a:pPr marL="63080" marR="232422">
              <a:lnSpc>
                <a:spcPct val="116100"/>
              </a:lnSpc>
              <a:tabLst>
                <a:tab pos="132510" algn="l"/>
              </a:tabLst>
            </a:pPr>
            <a:endParaRPr lang="ca-ES" sz="333" noProof="1">
              <a:latin typeface="Tahoma" panose="020B0604030504040204" pitchFamily="34" charset="0"/>
              <a:ea typeface="Tahoma" panose="020B0604030504040204" pitchFamily="34" charset="0"/>
              <a:cs typeface="Tahoma" panose="020B0604030504040204" pitchFamily="34" charset="0"/>
            </a:endParaRPr>
          </a:p>
          <a:p>
            <a:pPr marL="124890" marR="287881" indent="-61810">
              <a:lnSpc>
                <a:spcPct val="116100"/>
              </a:lnSpc>
              <a:buClr>
                <a:srgbClr val="5B5B5B"/>
              </a:buClr>
              <a:buFont typeface="Lucida Sans"/>
              <a:buChar char="-"/>
              <a:tabLst>
                <a:tab pos="163415" algn="l"/>
              </a:tabLst>
            </a:pPr>
            <a:r>
              <a:rPr lang="ca-ES" sz="933" noProof="1">
                <a:solidFill>
                  <a:srgbClr val="5B5B5B"/>
                </a:solidFill>
                <a:latin typeface="Tahoma" panose="020B0604030504040204" pitchFamily="34" charset="0"/>
                <a:ea typeface="Tahoma" panose="020B0604030504040204" pitchFamily="34" charset="0"/>
                <a:cs typeface="Tahoma" panose="020B0604030504040204" pitchFamily="34" charset="0"/>
              </a:rPr>
              <a:t>La contractació pública local d’atenció de serveis a les persones (Confederació del Tercer Sector)</a:t>
            </a:r>
          </a:p>
          <a:p>
            <a:pPr marL="124890" marR="287881" indent="-61810">
              <a:lnSpc>
                <a:spcPct val="116100"/>
              </a:lnSpc>
              <a:buClr>
                <a:srgbClr val="5B5B5B"/>
              </a:buClr>
              <a:buFont typeface="Lucida Sans"/>
              <a:buChar char="-"/>
              <a:tabLst>
                <a:tab pos="163415" algn="l"/>
              </a:tabLst>
            </a:pPr>
            <a:endParaRPr lang="ca-ES" sz="333" noProof="1">
              <a:solidFill>
                <a:srgbClr val="5B5B5B"/>
              </a:solidFill>
              <a:latin typeface="Tahoma" panose="020B0604030504040204" pitchFamily="34" charset="0"/>
              <a:ea typeface="Tahoma" panose="020B0604030504040204" pitchFamily="34" charset="0"/>
              <a:cs typeface="Tahoma" panose="020B0604030504040204" pitchFamily="34" charset="0"/>
            </a:endParaRPr>
          </a:p>
          <a:p>
            <a:pPr marL="124890" marR="287881" indent="-61810">
              <a:lnSpc>
                <a:spcPct val="116100"/>
              </a:lnSpc>
              <a:buClr>
                <a:srgbClr val="5B5B5B"/>
              </a:buClr>
              <a:buFont typeface="Lucida Sans"/>
              <a:buChar char="-"/>
              <a:tabLst>
                <a:tab pos="163415" algn="l"/>
              </a:tabLst>
            </a:pPr>
            <a:endParaRPr lang="ca-ES" sz="333" noProof="1">
              <a:solidFill>
                <a:srgbClr val="5B5B5B"/>
              </a:solidFill>
              <a:latin typeface="Tahoma" panose="020B0604030504040204" pitchFamily="34" charset="0"/>
              <a:ea typeface="Tahoma" panose="020B0604030504040204" pitchFamily="34" charset="0"/>
              <a:cs typeface="Tahoma" panose="020B0604030504040204" pitchFamily="34" charset="0"/>
            </a:endParaRPr>
          </a:p>
          <a:p>
            <a:pPr marL="124890" marR="287881" indent="-61810">
              <a:lnSpc>
                <a:spcPct val="116100"/>
              </a:lnSpc>
              <a:buClr>
                <a:srgbClr val="5B5B5B"/>
              </a:buClr>
              <a:buFont typeface="Lucida Sans"/>
              <a:buChar char="-"/>
              <a:tabLst>
                <a:tab pos="163415" algn="l"/>
              </a:tabLst>
            </a:pPr>
            <a:r>
              <a:rPr lang="ca-ES" sz="933" noProof="1">
                <a:solidFill>
                  <a:srgbClr val="5B5B5B"/>
                </a:solidFill>
                <a:latin typeface="Tahoma" panose="020B0604030504040204" pitchFamily="34" charset="0"/>
                <a:ea typeface="Tahoma" panose="020B0604030504040204" pitchFamily="34" charset="0"/>
                <a:cs typeface="Tahoma" panose="020B0604030504040204" pitchFamily="34" charset="0"/>
              </a:rPr>
              <a:t>Formació Professional als municipis del Besòs (CB)</a:t>
            </a:r>
          </a:p>
          <a:p>
            <a:pPr marL="63080" marR="287881">
              <a:lnSpc>
                <a:spcPct val="116100"/>
              </a:lnSpc>
              <a:buClr>
                <a:srgbClr val="5B5B5B"/>
              </a:buClr>
              <a:tabLst>
                <a:tab pos="163415" algn="l"/>
              </a:tabLst>
            </a:pPr>
            <a:endParaRPr sz="133" dirty="0">
              <a:solidFill>
                <a:srgbClr val="5B5B5B"/>
              </a:solidFill>
              <a:latin typeface="Lucida Sans"/>
            </a:endParaRPr>
          </a:p>
        </p:txBody>
      </p:sp>
      <p:sp>
        <p:nvSpPr>
          <p:cNvPr id="13" name="object 13"/>
          <p:cNvSpPr txBox="1"/>
          <p:nvPr/>
        </p:nvSpPr>
        <p:spPr>
          <a:xfrm>
            <a:off x="9304564" y="2363698"/>
            <a:ext cx="2221230" cy="3078000"/>
          </a:xfrm>
          <a:prstGeom prst="rect">
            <a:avLst/>
          </a:prstGeom>
          <a:solidFill>
            <a:srgbClr val="DDD5EB"/>
          </a:solidFill>
        </p:spPr>
        <p:txBody>
          <a:bodyPr vert="horz" wrap="square" lIns="0" tIns="0" rIns="0" bIns="0" rtlCol="0">
            <a:spAutoFit/>
          </a:bodyPr>
          <a:lstStyle/>
          <a:p>
            <a:pPr>
              <a:lnSpc>
                <a:spcPct val="100000"/>
              </a:lnSpc>
            </a:pPr>
            <a:endParaRPr lang="ca-ES" sz="1267" dirty="0">
              <a:latin typeface="Times New Roman"/>
              <a:cs typeface="Times New Roman"/>
            </a:endParaRPr>
          </a:p>
          <a:p>
            <a:pPr>
              <a:lnSpc>
                <a:spcPct val="100000"/>
              </a:lnSpc>
            </a:pPr>
            <a:endParaRPr sz="1267" dirty="0">
              <a:latin typeface="Times New Roman"/>
              <a:cs typeface="Times New Roman"/>
            </a:endParaRPr>
          </a:p>
          <a:p>
            <a:pPr marL="124890" marR="459763" indent="-61810">
              <a:lnSpc>
                <a:spcPct val="116100"/>
              </a:lnSpc>
              <a:spcBef>
                <a:spcPts val="823"/>
              </a:spcBef>
              <a:buChar char="-"/>
              <a:tabLst>
                <a:tab pos="132510" algn="l"/>
              </a:tabLst>
            </a:pPr>
            <a:r>
              <a:rPr lang="ca-ES" sz="933" spc="-17" noProof="1">
                <a:solidFill>
                  <a:srgbClr val="5B5B5B"/>
                </a:solidFill>
                <a:latin typeface="Tahoma" panose="020B0604030504040204" pitchFamily="34" charset="0"/>
                <a:ea typeface="Tahoma" panose="020B0604030504040204" pitchFamily="34" charset="0"/>
                <a:cs typeface="Tahoma" panose="020B0604030504040204" pitchFamily="34" charset="0"/>
              </a:rPr>
              <a:t>Grup de recerca en Estudis Locals (</a:t>
            </a:r>
            <a:r>
              <a:rPr lang="ca-ES" sz="933" spc="-13" noProof="1">
                <a:solidFill>
                  <a:srgbClr val="5B5B5B"/>
                </a:solidFill>
                <a:latin typeface="Tahoma" panose="020B0604030504040204" pitchFamily="34" charset="0"/>
                <a:ea typeface="Tahoma" panose="020B0604030504040204" pitchFamily="34" charset="0"/>
                <a:cs typeface="Tahoma" panose="020B0604030504040204" pitchFamily="34" charset="0"/>
              </a:rPr>
              <a:t>SGR-</a:t>
            </a:r>
            <a:r>
              <a:rPr lang="ca-ES" sz="933" spc="-7" noProof="1">
                <a:solidFill>
                  <a:srgbClr val="5B5B5B"/>
                </a:solidFill>
                <a:latin typeface="Tahoma" panose="020B0604030504040204" pitchFamily="34" charset="0"/>
                <a:ea typeface="Tahoma" panose="020B0604030504040204" pitchFamily="34" charset="0"/>
                <a:cs typeface="Tahoma" panose="020B0604030504040204" pitchFamily="34" charset="0"/>
              </a:rPr>
              <a:t>AGAUR21)</a:t>
            </a:r>
          </a:p>
          <a:p>
            <a:pPr marL="124890" marR="459763" indent="-61810">
              <a:lnSpc>
                <a:spcPct val="116100"/>
              </a:lnSpc>
              <a:spcBef>
                <a:spcPts val="823"/>
              </a:spcBef>
              <a:buChar char="-"/>
              <a:tabLst>
                <a:tab pos="132510" algn="l"/>
              </a:tabLst>
            </a:pPr>
            <a:r>
              <a:rPr lang="ca-ES" sz="933" spc="-7" noProof="1">
                <a:solidFill>
                  <a:srgbClr val="5B5B5B"/>
                </a:solidFill>
                <a:latin typeface="Tahoma" panose="020B0604030504040204" pitchFamily="34" charset="0"/>
                <a:ea typeface="Tahoma" panose="020B0604030504040204" pitchFamily="34" charset="0"/>
                <a:cs typeface="Tahoma" panose="020B0604030504040204" pitchFamily="34" charset="0"/>
              </a:rPr>
              <a:t>Grup de recerca en Innovació, Governança i Polítiques Públiques (I-GOP)</a:t>
            </a:r>
          </a:p>
          <a:p>
            <a:pPr marL="63080" marR="459763">
              <a:lnSpc>
                <a:spcPct val="116100"/>
              </a:lnSpc>
              <a:spcBef>
                <a:spcPts val="823"/>
              </a:spcBef>
              <a:tabLst>
                <a:tab pos="132510" algn="l"/>
              </a:tabLst>
            </a:pPr>
            <a:endParaRPr sz="333" dirty="0">
              <a:latin typeface="Tahoma" panose="020B0604030504040204" pitchFamily="34" charset="0"/>
              <a:ea typeface="Tahoma" panose="020B0604030504040204" pitchFamily="34" charset="0"/>
              <a:cs typeface="Tahoma" panose="020B0604030504040204" pitchFamily="34" charset="0"/>
            </a:endParaRPr>
          </a:p>
          <a:p>
            <a:pPr marL="63080" marR="644345">
              <a:lnSpc>
                <a:spcPct val="116100"/>
              </a:lnSpc>
              <a:tabLst>
                <a:tab pos="132510" algn="l"/>
              </a:tabLst>
            </a:pPr>
            <a:r>
              <a:rPr lang="es-ES" sz="933" spc="-7" dirty="0">
                <a:solidFill>
                  <a:srgbClr val="5B5B5B"/>
                </a:solidFill>
                <a:latin typeface="Tahoma" panose="020B0604030504040204" pitchFamily="34" charset="0"/>
                <a:ea typeface="Tahoma" panose="020B0604030504040204" pitchFamily="34" charset="0"/>
                <a:cs typeface="Tahoma" panose="020B0604030504040204" pitchFamily="34" charset="0"/>
              </a:rPr>
              <a:t>- Programa postdoctoral</a:t>
            </a:r>
          </a:p>
          <a:p>
            <a:pPr marL="63080" marR="644345">
              <a:lnSpc>
                <a:spcPct val="116100"/>
              </a:lnSpc>
              <a:tabLst>
                <a:tab pos="132510" algn="l"/>
              </a:tabLst>
            </a:pPr>
            <a:r>
              <a:rPr lang="es-ES" sz="933" spc="-7" dirty="0">
                <a:solidFill>
                  <a:srgbClr val="5B5B5B"/>
                </a:solidFill>
                <a:latin typeface="Tahoma" panose="020B0604030504040204" pitchFamily="34" charset="0"/>
                <a:ea typeface="Tahoma" panose="020B0604030504040204" pitchFamily="34" charset="0"/>
                <a:cs typeface="Tahoma" panose="020B0604030504040204" pitchFamily="34" charset="0"/>
              </a:rPr>
              <a:t>  Juan de la Cierva</a:t>
            </a:r>
          </a:p>
          <a:p>
            <a:pPr marL="63080" marR="644345">
              <a:lnSpc>
                <a:spcPct val="116100"/>
              </a:lnSpc>
              <a:tabLst>
                <a:tab pos="132510" algn="l"/>
              </a:tabLst>
            </a:pPr>
            <a:endParaRPr lang="ca-ES" sz="1600" i="1" spc="-17" dirty="0">
              <a:solidFill>
                <a:srgbClr val="5B5B5B"/>
              </a:solidFill>
              <a:latin typeface="Tahoma" panose="020B0604030504040204" pitchFamily="34" charset="0"/>
              <a:ea typeface="Tahoma" panose="020B0604030504040204" pitchFamily="34" charset="0"/>
              <a:cs typeface="Tahoma" panose="020B0604030504040204" pitchFamily="34" charset="0"/>
            </a:endParaRPr>
          </a:p>
          <a:p>
            <a:pPr marL="124890" marR="644345" indent="-61810">
              <a:lnSpc>
                <a:spcPct val="116100"/>
              </a:lnSpc>
              <a:buChar char="-"/>
              <a:tabLst>
                <a:tab pos="132510" algn="l"/>
              </a:tabLst>
            </a:pPr>
            <a:endParaRPr lang="ca-ES" sz="1600" i="1" spc="-17" dirty="0">
              <a:solidFill>
                <a:srgbClr val="5B5B5B"/>
              </a:solidFill>
              <a:latin typeface="Tahoma" panose="020B0604030504040204" pitchFamily="34" charset="0"/>
              <a:ea typeface="Tahoma" panose="020B0604030504040204" pitchFamily="34" charset="0"/>
              <a:cs typeface="Tahoma" panose="020B0604030504040204" pitchFamily="34" charset="0"/>
            </a:endParaRPr>
          </a:p>
          <a:p>
            <a:pPr marL="63080" marR="644345">
              <a:lnSpc>
                <a:spcPct val="116100"/>
              </a:lnSpc>
              <a:tabLst>
                <a:tab pos="132510" algn="l"/>
              </a:tabLst>
            </a:pPr>
            <a:endParaRPr lang="ca-ES" sz="1867" i="1" spc="-17" dirty="0">
              <a:solidFill>
                <a:srgbClr val="5B5B5B"/>
              </a:solidFill>
              <a:latin typeface="Tahoma" panose="020B0604030504040204" pitchFamily="34" charset="0"/>
              <a:ea typeface="Tahoma" panose="020B0604030504040204" pitchFamily="34" charset="0"/>
              <a:cs typeface="Tahoma" panose="020B0604030504040204" pitchFamily="34" charset="0"/>
            </a:endParaRPr>
          </a:p>
          <a:p>
            <a:pPr marL="63080" marR="644345">
              <a:lnSpc>
                <a:spcPct val="116100"/>
              </a:lnSpc>
              <a:tabLst>
                <a:tab pos="132510" algn="l"/>
              </a:tabLst>
            </a:pPr>
            <a:endParaRPr lang="ca-ES" sz="933" i="1" spc="-17" dirty="0">
              <a:solidFill>
                <a:srgbClr val="5B5B5B"/>
              </a:solidFill>
              <a:latin typeface="Tahoma" panose="020B0604030504040204" pitchFamily="34" charset="0"/>
              <a:ea typeface="Tahoma" panose="020B0604030504040204" pitchFamily="34" charset="0"/>
              <a:cs typeface="Tahoma" panose="020B0604030504040204" pitchFamily="34" charset="0"/>
            </a:endParaRPr>
          </a:p>
        </p:txBody>
      </p:sp>
      <p:sp>
        <p:nvSpPr>
          <p:cNvPr id="15" name="object 11">
            <a:extLst>
              <a:ext uri="{FF2B5EF4-FFF2-40B4-BE49-F238E27FC236}">
                <a16:creationId xmlns:a16="http://schemas.microsoft.com/office/drawing/2014/main" id="{1B555D4D-1BBB-DB28-C6D0-501236990828}"/>
              </a:ext>
            </a:extLst>
          </p:cNvPr>
          <p:cNvSpPr txBox="1">
            <a:spLocks noGrp="1"/>
          </p:cNvSpPr>
          <p:nvPr>
            <p:ph type="title"/>
          </p:nvPr>
        </p:nvSpPr>
        <p:spPr>
          <a:xfrm>
            <a:off x="592713" y="349808"/>
            <a:ext cx="8028425" cy="870324"/>
          </a:xfrm>
          <a:prstGeom prst="rect">
            <a:avLst/>
          </a:prstGeom>
        </p:spPr>
        <p:txBody>
          <a:bodyPr vert="horz" wrap="square" lIns="0" tIns="8467" rIns="0" bIns="0" rtlCol="0" anchor="ctr">
            <a:spAutoFit/>
          </a:bodyPr>
          <a:lstStyle/>
          <a:p>
            <a:pPr marL="8467">
              <a:lnSpc>
                <a:spcPct val="100000"/>
              </a:lnSpc>
              <a:spcBef>
                <a:spcPts val="67"/>
              </a:spcBef>
            </a:pPr>
            <a:r>
              <a:rPr sz="3200" b="1" spc="67" dirty="0">
                <a:latin typeface="Atkinson Hyperlegible" pitchFamily="50" charset="0"/>
                <a:ea typeface="Open Sans" panose="020B0606030504020204" pitchFamily="34" charset="0"/>
                <a:cs typeface="Open Sans" panose="020B0606030504020204" pitchFamily="34" charset="0"/>
              </a:rPr>
              <a:t>Recerca</a:t>
            </a:r>
            <a:br>
              <a:rPr lang="es-ES" sz="3200" spc="67" dirty="0">
                <a:latin typeface="Atkinson Hyperlegible" pitchFamily="50" charset="0"/>
                <a:ea typeface="Open Sans" panose="020B0606030504020204" pitchFamily="34" charset="0"/>
                <a:cs typeface="Open Sans" panose="020B0606030504020204" pitchFamily="34" charset="0"/>
              </a:rPr>
            </a:br>
            <a:r>
              <a:rPr lang="es-ES" sz="2400" spc="67" dirty="0" err="1">
                <a:latin typeface="Atkinson Hyperlegible" pitchFamily="50" charset="0"/>
                <a:ea typeface="Open Sans" panose="020B0606030504020204" pitchFamily="34" charset="0"/>
                <a:cs typeface="Open Sans" panose="020B0606030504020204" pitchFamily="34" charset="0"/>
              </a:rPr>
              <a:t>Quadres</a:t>
            </a:r>
            <a:r>
              <a:rPr lang="es-ES" sz="2400" spc="67" dirty="0">
                <a:latin typeface="Atkinson Hyperlegible" pitchFamily="50" charset="0"/>
                <a:ea typeface="Open Sans" panose="020B0606030504020204" pitchFamily="34" charset="0"/>
                <a:cs typeface="Open Sans" panose="020B0606030504020204" pitchFamily="34" charset="0"/>
              </a:rPr>
              <a:t> de Projectes de Recerca 2023</a:t>
            </a:r>
            <a:endParaRPr sz="2400" spc="67" dirty="0">
              <a:latin typeface="Atkinson Hyperlegible" pitchFamily="50" charset="0"/>
              <a:ea typeface="Open Sans" panose="020B0606030504020204" pitchFamily="34" charset="0"/>
              <a:cs typeface="Open Sans" panose="020B0606030504020204" pitchFamily="34" charset="0"/>
            </a:endParaRPr>
          </a:p>
        </p:txBody>
      </p:sp>
      <p:sp>
        <p:nvSpPr>
          <p:cNvPr id="16" name="Marcador de texto 15">
            <a:extLst>
              <a:ext uri="{FF2B5EF4-FFF2-40B4-BE49-F238E27FC236}">
                <a16:creationId xmlns:a16="http://schemas.microsoft.com/office/drawing/2014/main" id="{3CC279CA-24C5-915A-889B-C66B1AEF2788}"/>
              </a:ext>
            </a:extLst>
          </p:cNvPr>
          <p:cNvSpPr>
            <a:spLocks noGrp="1"/>
          </p:cNvSpPr>
          <p:nvPr>
            <p:ph type="body" sz="quarter" idx="13"/>
          </p:nvPr>
        </p:nvSpPr>
        <p:spPr/>
        <p:txBody>
          <a:bodyPr/>
          <a:lstStyle/>
          <a:p>
            <a:r>
              <a:rPr lang="es-ES" dirty="0"/>
              <a:t>PROJECTES DE RECERCA</a:t>
            </a:r>
          </a:p>
        </p:txBody>
      </p:sp>
      <p:sp>
        <p:nvSpPr>
          <p:cNvPr id="22" name="Marcador de texto 21">
            <a:extLst>
              <a:ext uri="{FF2B5EF4-FFF2-40B4-BE49-F238E27FC236}">
                <a16:creationId xmlns:a16="http://schemas.microsoft.com/office/drawing/2014/main" id="{C9450D88-6806-8043-FD27-C1DF584F1A90}"/>
              </a:ext>
            </a:extLst>
          </p:cNvPr>
          <p:cNvSpPr>
            <a:spLocks noGrp="1"/>
          </p:cNvSpPr>
          <p:nvPr>
            <p:ph type="body" sz="quarter" idx="23"/>
          </p:nvPr>
        </p:nvSpPr>
        <p:spPr/>
        <p:txBody>
          <a:bodyPr/>
          <a:lstStyle/>
          <a:p>
            <a:pPr marL="0" indent="0">
              <a:buNone/>
            </a:pPr>
            <a:r>
              <a:rPr lang="es-ES" dirty="0"/>
              <a:t>PLA DE </a:t>
            </a:r>
            <a:r>
              <a:rPr lang="es-ES" dirty="0" err="1"/>
              <a:t>TREBALL</a:t>
            </a:r>
            <a:endParaRPr lang="es-ES" dirty="0"/>
          </a:p>
        </p:txBody>
      </p:sp>
      <p:sp>
        <p:nvSpPr>
          <p:cNvPr id="18" name="object 18"/>
          <p:cNvSpPr txBox="1">
            <a:spLocks noGrp="1"/>
          </p:cNvSpPr>
          <p:nvPr>
            <p:ph type="ftr" sz="quarter" idx="4294967295"/>
          </p:nvPr>
        </p:nvSpPr>
        <p:spPr>
          <a:xfrm>
            <a:off x="10567988" y="9448800"/>
            <a:ext cx="1624012" cy="307975"/>
          </a:xfrm>
          <a:prstGeom prst="rect">
            <a:avLst/>
          </a:prstGeom>
        </p:spPr>
        <p:txBody>
          <a:bodyPr vert="horz" wrap="square" lIns="0" tIns="0" rIns="0" bIns="0" rtlCol="0">
            <a:spAutoFit/>
          </a:bodyPr>
          <a:lstStyle>
            <a:defPPr>
              <a:defRPr kern="0"/>
            </a:defPPr>
            <a:lvl1pPr>
              <a:defRPr sz="2000" b="0" i="0">
                <a:solidFill>
                  <a:srgbClr val="F5F5EF"/>
                </a:solidFill>
                <a:latin typeface="Lucida Sans Unicode"/>
                <a:cs typeface="Lucida Sans Unicode"/>
              </a:defRPr>
            </a:lvl1pPr>
          </a:lstStyle>
          <a:p>
            <a:pPr marL="8467">
              <a:spcBef>
                <a:spcPts val="157"/>
              </a:spcBef>
            </a:pPr>
            <a:r>
              <a:rPr lang="es-ES" spc="120"/>
              <a:t>MARÇ</a:t>
            </a:r>
            <a:r>
              <a:rPr lang="es-ES" spc="365"/>
              <a:t> </a:t>
            </a:r>
            <a:r>
              <a:rPr lang="es-ES" spc="-20"/>
              <a:t>2023</a:t>
            </a:r>
            <a:endParaRPr spc="-13" dirty="0"/>
          </a:p>
        </p:txBody>
      </p:sp>
      <p:sp>
        <p:nvSpPr>
          <p:cNvPr id="19" name="object 19"/>
          <p:cNvSpPr txBox="1">
            <a:spLocks noGrp="1"/>
          </p:cNvSpPr>
          <p:nvPr>
            <p:ph type="dt" sz="half" idx="4294967295"/>
          </p:nvPr>
        </p:nvSpPr>
        <p:spPr>
          <a:xfrm>
            <a:off x="0" y="9474200"/>
            <a:ext cx="4164013" cy="307975"/>
          </a:xfrm>
          <a:prstGeom prst="rect">
            <a:avLst/>
          </a:prstGeom>
        </p:spPr>
        <p:txBody>
          <a:bodyPr vert="horz" wrap="square" lIns="0" tIns="0" rIns="0" bIns="0" rtlCol="0">
            <a:spAutoFit/>
          </a:bodyPr>
          <a:lstStyle>
            <a:defPPr>
              <a:defRPr kern="0"/>
            </a:defPPr>
            <a:lvl1pPr>
              <a:defRPr sz="2000" b="0" i="0">
                <a:solidFill>
                  <a:srgbClr val="F5F5EF"/>
                </a:solidFill>
                <a:latin typeface="Lucida Sans Unicode"/>
                <a:cs typeface="Lucida Sans Unicode"/>
              </a:defRPr>
            </a:lvl1pPr>
          </a:lstStyle>
          <a:p>
            <a:pPr marL="8467">
              <a:spcBef>
                <a:spcPts val="157"/>
              </a:spcBef>
            </a:pPr>
            <a:r>
              <a:rPr lang="es-ES" spc="130"/>
              <a:t>PLA</a:t>
            </a:r>
            <a:r>
              <a:rPr lang="es-ES" spc="370"/>
              <a:t> </a:t>
            </a:r>
            <a:r>
              <a:rPr lang="es-ES" spc="105"/>
              <a:t>DE</a:t>
            </a:r>
            <a:r>
              <a:rPr lang="es-ES" spc="370"/>
              <a:t> </a:t>
            </a:r>
            <a:r>
              <a:rPr lang="es-ES" spc="165"/>
              <a:t>TREBALL</a:t>
            </a:r>
            <a:r>
              <a:rPr lang="es-ES" spc="370"/>
              <a:t> </a:t>
            </a:r>
            <a:r>
              <a:rPr lang="es-ES" spc="220"/>
              <a:t>IERMB</a:t>
            </a:r>
            <a:r>
              <a:rPr lang="es-ES" spc="375"/>
              <a:t> </a:t>
            </a:r>
            <a:r>
              <a:rPr lang="es-ES" spc="-20"/>
              <a:t>2023</a:t>
            </a:r>
            <a:endParaRPr spc="-13"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4126573" y="2565162"/>
            <a:ext cx="3172848" cy="751980"/>
          </a:xfrm>
          <a:prstGeom prst="rect">
            <a:avLst/>
          </a:prstGeom>
          <a:solidFill>
            <a:srgbClr val="D1BEF7"/>
          </a:solidFill>
        </p:spPr>
        <p:txBody>
          <a:bodyPr vert="horz" wrap="square" lIns="0" tIns="2963" rIns="0" bIns="0" rtlCol="0">
            <a:spAutoFit/>
          </a:bodyPr>
          <a:lstStyle/>
          <a:p>
            <a:pPr>
              <a:spcBef>
                <a:spcPts val="23"/>
              </a:spcBef>
            </a:pPr>
            <a:endParaRPr sz="2067" dirty="0">
              <a:latin typeface="Atkinson Hyperlegible" pitchFamily="50" charset="0"/>
              <a:cs typeface="Times New Roman"/>
            </a:endParaRPr>
          </a:p>
          <a:p>
            <a:pPr marL="63080" algn="ctr"/>
            <a:r>
              <a:rPr sz="1600" b="1" dirty="0">
                <a:solidFill>
                  <a:srgbClr val="5B5B5B"/>
                </a:solidFill>
                <a:latin typeface="Atkinson Hyperlegible" pitchFamily="50" charset="0"/>
                <a:cs typeface="Tahoma"/>
              </a:rPr>
              <a:t>Sistema</a:t>
            </a:r>
            <a:r>
              <a:rPr sz="1600" b="1" spc="103" dirty="0">
                <a:solidFill>
                  <a:srgbClr val="5B5B5B"/>
                </a:solidFill>
                <a:latin typeface="Atkinson Hyperlegible" pitchFamily="50" charset="0"/>
                <a:cs typeface="Tahoma"/>
              </a:rPr>
              <a:t> </a:t>
            </a:r>
            <a:r>
              <a:rPr lang="ca-ES" sz="1600" b="1" spc="-7" noProof="1">
                <a:solidFill>
                  <a:srgbClr val="5B5B5B"/>
                </a:solidFill>
                <a:latin typeface="Atkinson Hyperlegible" pitchFamily="50" charset="0"/>
                <a:cs typeface="Tahoma"/>
              </a:rPr>
              <a:t>d’Indicadors</a:t>
            </a:r>
          </a:p>
          <a:p>
            <a:pPr marL="63080" algn="ctr"/>
            <a:endParaRPr sz="1200" dirty="0">
              <a:latin typeface="Atkinson Hyperlegible" pitchFamily="50" charset="0"/>
              <a:cs typeface="Tahoma"/>
            </a:endParaRPr>
          </a:p>
        </p:txBody>
      </p:sp>
      <p:sp>
        <p:nvSpPr>
          <p:cNvPr id="5" name="object 5"/>
          <p:cNvSpPr txBox="1"/>
          <p:nvPr/>
        </p:nvSpPr>
        <p:spPr>
          <a:xfrm>
            <a:off x="7375748" y="2565162"/>
            <a:ext cx="4170257" cy="751980"/>
          </a:xfrm>
          <a:prstGeom prst="rect">
            <a:avLst/>
          </a:prstGeom>
          <a:solidFill>
            <a:srgbClr val="D1BEF7"/>
          </a:solidFill>
        </p:spPr>
        <p:txBody>
          <a:bodyPr vert="horz" wrap="square" lIns="0" tIns="2963" rIns="0" bIns="0" rtlCol="0">
            <a:spAutoFit/>
          </a:bodyPr>
          <a:lstStyle/>
          <a:p>
            <a:pPr>
              <a:spcBef>
                <a:spcPts val="23"/>
              </a:spcBef>
            </a:pPr>
            <a:endParaRPr sz="2067" dirty="0">
              <a:latin typeface="Times New Roman"/>
              <a:cs typeface="Times New Roman"/>
            </a:endParaRPr>
          </a:p>
          <a:p>
            <a:pPr marL="63503" algn="ctr"/>
            <a:r>
              <a:rPr lang="ca-ES" sz="1600" b="1" spc="-7" noProof="1">
                <a:solidFill>
                  <a:srgbClr val="5B5B5B"/>
                </a:solidFill>
                <a:latin typeface="Atkinson Hyperlegible" pitchFamily="50" charset="0"/>
                <a:cs typeface="Tahoma"/>
              </a:rPr>
              <a:t>Cartografia</a:t>
            </a:r>
          </a:p>
          <a:p>
            <a:pPr marL="63503" algn="ctr"/>
            <a:endParaRPr sz="1200" dirty="0">
              <a:latin typeface="Tahoma"/>
              <a:cs typeface="Tahoma"/>
            </a:endParaRPr>
          </a:p>
        </p:txBody>
      </p:sp>
      <p:sp>
        <p:nvSpPr>
          <p:cNvPr id="6" name="object 6"/>
          <p:cNvSpPr txBox="1"/>
          <p:nvPr/>
        </p:nvSpPr>
        <p:spPr>
          <a:xfrm>
            <a:off x="653360" y="3447996"/>
            <a:ext cx="3379470" cy="1107205"/>
          </a:xfrm>
          <a:prstGeom prst="rect">
            <a:avLst/>
          </a:prstGeom>
          <a:solidFill>
            <a:srgbClr val="D1BEF7"/>
          </a:solidFill>
        </p:spPr>
        <p:txBody>
          <a:bodyPr vert="horz" wrap="square" lIns="0" tIns="258233" rIns="0" bIns="0" rtlCol="0">
            <a:spAutoFit/>
          </a:bodyPr>
          <a:lstStyle/>
          <a:p>
            <a:pPr algn="ctr">
              <a:spcBef>
                <a:spcPts val="2033"/>
              </a:spcBef>
            </a:pPr>
            <a:endParaRPr lang="en-US" sz="100" b="1" noProof="1">
              <a:solidFill>
                <a:srgbClr val="5B5B5B"/>
              </a:solidFill>
              <a:latin typeface="Atkinson Hyperlegible" pitchFamily="50" charset="0"/>
              <a:cs typeface="Tahoma"/>
            </a:endParaRPr>
          </a:p>
          <a:p>
            <a:pPr algn="ctr">
              <a:spcBef>
                <a:spcPts val="2033"/>
              </a:spcBef>
            </a:pPr>
            <a:r>
              <a:rPr lang="en-US" sz="1667" b="1" noProof="1">
                <a:solidFill>
                  <a:srgbClr val="5B5B5B"/>
                </a:solidFill>
                <a:latin typeface="Atkinson Hyperlegible" pitchFamily="50" charset="0"/>
                <a:cs typeface="Tahoma"/>
              </a:rPr>
              <a:t>Projectes</a:t>
            </a:r>
            <a:r>
              <a:rPr lang="en-US" sz="1667" b="1" spc="90" noProof="1">
                <a:solidFill>
                  <a:srgbClr val="5B5B5B"/>
                </a:solidFill>
                <a:latin typeface="Atkinson Hyperlegible" pitchFamily="50" charset="0"/>
                <a:cs typeface="Tahoma"/>
              </a:rPr>
              <a:t> </a:t>
            </a:r>
            <a:r>
              <a:rPr sz="1600" b="1" spc="30" dirty="0">
                <a:solidFill>
                  <a:srgbClr val="5B5B5B"/>
                </a:solidFill>
                <a:latin typeface="Atkinson Hyperlegible" pitchFamily="50" charset="0"/>
                <a:cs typeface="Tahoma"/>
              </a:rPr>
              <a:t>transversals</a:t>
            </a:r>
            <a:endParaRPr lang="ca-ES" sz="1600" b="1" spc="30" dirty="0">
              <a:solidFill>
                <a:srgbClr val="5B5B5B"/>
              </a:solidFill>
              <a:latin typeface="Atkinson Hyperlegible" pitchFamily="50" charset="0"/>
              <a:cs typeface="Tahoma"/>
            </a:endParaRPr>
          </a:p>
          <a:p>
            <a:pPr algn="ctr">
              <a:spcBef>
                <a:spcPts val="2033"/>
              </a:spcBef>
            </a:pPr>
            <a:endParaRPr sz="300" dirty="0">
              <a:latin typeface="Atkinson Hyperlegible" pitchFamily="50" charset="0"/>
              <a:cs typeface="Tahoma"/>
            </a:endParaRPr>
          </a:p>
        </p:txBody>
      </p:sp>
      <p:sp>
        <p:nvSpPr>
          <p:cNvPr id="7" name="object 7"/>
          <p:cNvSpPr txBox="1"/>
          <p:nvPr/>
        </p:nvSpPr>
        <p:spPr>
          <a:xfrm>
            <a:off x="4140949" y="3429000"/>
            <a:ext cx="3144097" cy="1115818"/>
          </a:xfrm>
          <a:prstGeom prst="rect">
            <a:avLst/>
          </a:prstGeom>
          <a:solidFill>
            <a:srgbClr val="DDD5EB"/>
          </a:solidFill>
        </p:spPr>
        <p:txBody>
          <a:bodyPr vert="horz" wrap="square" lIns="0" tIns="0" rIns="0" bIns="0" rtlCol="0">
            <a:spAutoFit/>
          </a:bodyPr>
          <a:lstStyle/>
          <a:p>
            <a:pPr>
              <a:lnSpc>
                <a:spcPct val="100000"/>
              </a:lnSpc>
            </a:pPr>
            <a:endParaRPr sz="1267" dirty="0">
              <a:latin typeface="Times New Roman"/>
              <a:cs typeface="Times New Roman"/>
            </a:endParaRPr>
          </a:p>
          <a:p>
            <a:pPr>
              <a:spcBef>
                <a:spcPts val="23"/>
              </a:spcBef>
            </a:pPr>
            <a:endParaRPr sz="1133" dirty="0">
              <a:latin typeface="Atkinson Hyperlegible" pitchFamily="50" charset="0"/>
              <a:cs typeface="Times New Roman"/>
            </a:endParaRPr>
          </a:p>
          <a:p>
            <a:pPr marL="63080" marR="60540" algn="ctr">
              <a:lnSpc>
                <a:spcPct val="116100"/>
              </a:lnSpc>
              <a:spcBef>
                <a:spcPts val="3"/>
              </a:spcBef>
              <a:tabLst>
                <a:tab pos="569835" algn="l"/>
                <a:tab pos="1190473" algn="l"/>
                <a:tab pos="2013051" algn="l"/>
                <a:tab pos="2938927" algn="l"/>
              </a:tabLst>
            </a:pPr>
            <a:r>
              <a:rPr sz="1200" b="1" spc="-7" dirty="0">
                <a:solidFill>
                  <a:srgbClr val="5B5B5B"/>
                </a:solidFill>
                <a:latin typeface="Atkinson Hyperlegible" pitchFamily="50" charset="0"/>
                <a:cs typeface="Lucida Sans"/>
              </a:rPr>
              <a:t>SIMBA</a:t>
            </a:r>
            <a:r>
              <a:rPr sz="1200" b="1" dirty="0">
                <a:solidFill>
                  <a:srgbClr val="5B5B5B"/>
                </a:solidFill>
                <a:latin typeface="Atkinson Hyperlegible" pitchFamily="50" charset="0"/>
                <a:cs typeface="Lucida Sans"/>
              </a:rPr>
              <a:t>	</a:t>
            </a:r>
            <a:r>
              <a:rPr sz="1200" b="1" spc="-7" dirty="0">
                <a:solidFill>
                  <a:srgbClr val="5B5B5B"/>
                </a:solidFill>
                <a:latin typeface="Atkinson Hyperlegible" pitchFamily="50" charset="0"/>
                <a:cs typeface="Lucida Sans"/>
              </a:rPr>
              <a:t>(Sistema</a:t>
            </a:r>
            <a:r>
              <a:rPr lang="ca-ES" sz="1200" b="1" spc="-7" noProof="1">
                <a:solidFill>
                  <a:srgbClr val="5B5B5B"/>
                </a:solidFill>
                <a:latin typeface="Atkinson Hyperlegible" pitchFamily="50" charset="0"/>
                <a:cs typeface="Lucida Sans"/>
              </a:rPr>
              <a:t> d’Indicadors </a:t>
            </a:r>
            <a:r>
              <a:rPr sz="1200" b="1" spc="-7" dirty="0">
                <a:solidFill>
                  <a:srgbClr val="5B5B5B"/>
                </a:solidFill>
                <a:latin typeface="Atkinson Hyperlegible" pitchFamily="50" charset="0"/>
                <a:cs typeface="Lucida Sans"/>
              </a:rPr>
              <a:t>Metropolitans</a:t>
            </a:r>
            <a:r>
              <a:rPr lang="ca-ES" sz="1200" b="1" spc="-23" dirty="0">
                <a:solidFill>
                  <a:srgbClr val="5B5B5B"/>
                </a:solidFill>
                <a:latin typeface="Atkinson Hyperlegible" pitchFamily="50" charset="0"/>
                <a:cs typeface="Lucida Sans"/>
              </a:rPr>
              <a:t> de Barcelona) </a:t>
            </a:r>
            <a:endParaRPr lang="ca-ES" sz="1200" b="1" spc="-7" dirty="0">
              <a:solidFill>
                <a:srgbClr val="5B5B5B"/>
              </a:solidFill>
              <a:latin typeface="Atkinson Hyperlegible" pitchFamily="50" charset="0"/>
              <a:cs typeface="Lucida Sans"/>
            </a:endParaRPr>
          </a:p>
          <a:p>
            <a:pPr marL="63080" marR="60540">
              <a:lnSpc>
                <a:spcPct val="116100"/>
              </a:lnSpc>
              <a:spcBef>
                <a:spcPts val="3"/>
              </a:spcBef>
              <a:tabLst>
                <a:tab pos="569835" algn="l"/>
                <a:tab pos="1190473" algn="l"/>
                <a:tab pos="2013051" algn="l"/>
                <a:tab pos="2938927" algn="l"/>
              </a:tabLst>
            </a:pPr>
            <a:endParaRPr lang="ca-ES" sz="933" dirty="0">
              <a:latin typeface="Lucida Sans"/>
              <a:cs typeface="Lucida Sans"/>
            </a:endParaRPr>
          </a:p>
          <a:p>
            <a:pPr marL="63080" marR="60540">
              <a:lnSpc>
                <a:spcPct val="116100"/>
              </a:lnSpc>
              <a:spcBef>
                <a:spcPts val="3"/>
              </a:spcBef>
              <a:tabLst>
                <a:tab pos="569835" algn="l"/>
                <a:tab pos="1190473" algn="l"/>
                <a:tab pos="2013051" algn="l"/>
                <a:tab pos="2938927" algn="l"/>
              </a:tabLst>
            </a:pPr>
            <a:endParaRPr sz="933" dirty="0">
              <a:latin typeface="Lucida Sans"/>
              <a:cs typeface="Lucida Sans"/>
            </a:endParaRPr>
          </a:p>
        </p:txBody>
      </p:sp>
      <p:sp>
        <p:nvSpPr>
          <p:cNvPr id="8" name="object 8"/>
          <p:cNvSpPr txBox="1"/>
          <p:nvPr/>
        </p:nvSpPr>
        <p:spPr>
          <a:xfrm>
            <a:off x="7375748" y="3429000"/>
            <a:ext cx="4170257" cy="1109214"/>
          </a:xfrm>
          <a:prstGeom prst="rect">
            <a:avLst/>
          </a:prstGeom>
          <a:solidFill>
            <a:srgbClr val="DDD5EB"/>
          </a:solidFill>
        </p:spPr>
        <p:txBody>
          <a:bodyPr vert="horz" wrap="square" lIns="0" tIns="0" rIns="0" bIns="0" rtlCol="0">
            <a:spAutoFit/>
          </a:bodyPr>
          <a:lstStyle/>
          <a:p>
            <a:pPr>
              <a:lnSpc>
                <a:spcPct val="100000"/>
              </a:lnSpc>
            </a:pPr>
            <a:endParaRPr sz="1267" dirty="0">
              <a:latin typeface="Times New Roman"/>
              <a:cs typeface="Times New Roman"/>
            </a:endParaRPr>
          </a:p>
          <a:p>
            <a:pPr>
              <a:spcBef>
                <a:spcPts val="23"/>
              </a:spcBef>
            </a:pPr>
            <a:endParaRPr sz="1133" dirty="0">
              <a:latin typeface="Atkinson Hyperlegible" pitchFamily="50" charset="0"/>
              <a:cs typeface="Times New Roman"/>
            </a:endParaRPr>
          </a:p>
          <a:p>
            <a:pPr marL="63503" marR="532580" algn="ctr">
              <a:lnSpc>
                <a:spcPct val="116100"/>
              </a:lnSpc>
              <a:spcBef>
                <a:spcPts val="3"/>
              </a:spcBef>
            </a:pPr>
            <a:r>
              <a:rPr sz="1333" b="1" dirty="0">
                <a:solidFill>
                  <a:srgbClr val="5B5B5B"/>
                </a:solidFill>
                <a:latin typeface="Atkinson Hyperlegible" pitchFamily="50" charset="0"/>
                <a:cs typeface="Lucida Sans"/>
              </a:rPr>
              <a:t>Base</a:t>
            </a:r>
            <a:r>
              <a:rPr lang="en-US" sz="1333" b="1" spc="-30" noProof="1">
                <a:solidFill>
                  <a:srgbClr val="5B5B5B"/>
                </a:solidFill>
                <a:latin typeface="Atkinson Hyperlegible" pitchFamily="50" charset="0"/>
                <a:cs typeface="Lucida Sans"/>
              </a:rPr>
              <a:t> </a:t>
            </a:r>
            <a:r>
              <a:rPr lang="en-US" sz="1333" b="1" spc="-27" noProof="1">
                <a:solidFill>
                  <a:srgbClr val="5B5B5B"/>
                </a:solidFill>
                <a:latin typeface="Atkinson Hyperlegible" pitchFamily="50" charset="0"/>
                <a:cs typeface="Lucida Sans"/>
              </a:rPr>
              <a:t>cartogràfica</a:t>
            </a:r>
            <a:r>
              <a:rPr lang="en-US" sz="1333" b="1" spc="-30" noProof="1">
                <a:solidFill>
                  <a:srgbClr val="5B5B5B"/>
                </a:solidFill>
                <a:latin typeface="Atkinson Hyperlegible" pitchFamily="50" charset="0"/>
                <a:cs typeface="Lucida Sans"/>
              </a:rPr>
              <a:t> </a:t>
            </a:r>
            <a:r>
              <a:rPr lang="ca-ES" sz="1333" b="1" spc="-17" dirty="0">
                <a:solidFill>
                  <a:srgbClr val="5B5B5B"/>
                </a:solidFill>
                <a:latin typeface="Atkinson Hyperlegible" pitchFamily="50" charset="0"/>
                <a:cs typeface="Lucida Sans"/>
              </a:rPr>
              <a:t>de dades </a:t>
            </a:r>
          </a:p>
          <a:p>
            <a:pPr marL="63503" marR="532580" algn="ctr">
              <a:lnSpc>
                <a:spcPct val="116100"/>
              </a:lnSpc>
              <a:spcBef>
                <a:spcPts val="3"/>
              </a:spcBef>
            </a:pPr>
            <a:r>
              <a:rPr lang="ca-ES" sz="1333" b="1" spc="-17" dirty="0">
                <a:solidFill>
                  <a:srgbClr val="5B5B5B"/>
                </a:solidFill>
                <a:latin typeface="Atkinson Hyperlegible" pitchFamily="50" charset="0"/>
                <a:cs typeface="Lucida Sans"/>
              </a:rPr>
              <a:t>   sobre Espais Socials a l’AMB</a:t>
            </a:r>
            <a:r>
              <a:rPr lang="ca-ES" sz="933" spc="-17" dirty="0">
                <a:solidFill>
                  <a:srgbClr val="5B5B5B"/>
                </a:solidFill>
                <a:latin typeface="Atkinson Hyperlegible" pitchFamily="50" charset="0"/>
                <a:cs typeface="Lucida Sans"/>
              </a:rPr>
              <a:t>. </a:t>
            </a:r>
          </a:p>
          <a:p>
            <a:pPr marL="63503" marR="532580" algn="ctr">
              <a:lnSpc>
                <a:spcPct val="116100"/>
              </a:lnSpc>
              <a:spcBef>
                <a:spcPts val="3"/>
              </a:spcBef>
            </a:pPr>
            <a:endParaRPr lang="ca-ES" sz="933" spc="-7" dirty="0">
              <a:solidFill>
                <a:srgbClr val="5B5B5B"/>
              </a:solidFill>
              <a:latin typeface="Lucida Sans"/>
              <a:cs typeface="Lucida Sans"/>
            </a:endParaRPr>
          </a:p>
          <a:p>
            <a:pPr marL="63503" marR="532580">
              <a:lnSpc>
                <a:spcPct val="116100"/>
              </a:lnSpc>
              <a:spcBef>
                <a:spcPts val="3"/>
              </a:spcBef>
            </a:pPr>
            <a:endParaRPr sz="600" dirty="0">
              <a:latin typeface="Lucida Sans"/>
              <a:cs typeface="Lucida Sans"/>
            </a:endParaRPr>
          </a:p>
        </p:txBody>
      </p:sp>
      <p:sp>
        <p:nvSpPr>
          <p:cNvPr id="15" name="object 11">
            <a:extLst>
              <a:ext uri="{FF2B5EF4-FFF2-40B4-BE49-F238E27FC236}">
                <a16:creationId xmlns:a16="http://schemas.microsoft.com/office/drawing/2014/main" id="{AF506FF6-4CCC-9A40-79DA-B03A7CF5D933}"/>
              </a:ext>
            </a:extLst>
          </p:cNvPr>
          <p:cNvSpPr txBox="1">
            <a:spLocks noGrp="1"/>
          </p:cNvSpPr>
          <p:nvPr>
            <p:ph type="title"/>
          </p:nvPr>
        </p:nvSpPr>
        <p:spPr>
          <a:xfrm>
            <a:off x="576450" y="955088"/>
            <a:ext cx="8028425" cy="870324"/>
          </a:xfrm>
          <a:prstGeom prst="rect">
            <a:avLst/>
          </a:prstGeom>
        </p:spPr>
        <p:txBody>
          <a:bodyPr vert="horz" wrap="square" lIns="0" tIns="8467" rIns="0" bIns="0" rtlCol="0" anchor="ctr">
            <a:spAutoFit/>
          </a:bodyPr>
          <a:lstStyle/>
          <a:p>
            <a:pPr marL="8467">
              <a:lnSpc>
                <a:spcPct val="100000"/>
              </a:lnSpc>
              <a:spcBef>
                <a:spcPts val="67"/>
              </a:spcBef>
            </a:pPr>
            <a:r>
              <a:rPr lang="ca-ES" b="1" spc="67" noProof="1">
                <a:latin typeface="Atkinson Hyperlegible" pitchFamily="50" charset="0"/>
                <a:ea typeface="Open Sans" panose="020B0606030504020204" pitchFamily="34" charset="0"/>
                <a:cs typeface="Open Sans" panose="020B0606030504020204" pitchFamily="34" charset="0"/>
              </a:rPr>
              <a:t>Recerca</a:t>
            </a:r>
            <a:br>
              <a:rPr lang="ca-ES" spc="67" noProof="1">
                <a:latin typeface="Atkinson Hyperlegible" pitchFamily="50" charset="0"/>
                <a:ea typeface="Open Sans" panose="020B0606030504020204" pitchFamily="34" charset="0"/>
                <a:cs typeface="Open Sans" panose="020B0606030504020204" pitchFamily="34" charset="0"/>
              </a:rPr>
            </a:br>
            <a:r>
              <a:rPr lang="ca-ES" sz="2400" spc="67" noProof="1">
                <a:latin typeface="Atkinson Hyperlegible" pitchFamily="50" charset="0"/>
                <a:ea typeface="Open Sans" panose="020B0606030504020204" pitchFamily="34" charset="0"/>
                <a:cs typeface="Open Sans" panose="020B0606030504020204" pitchFamily="34" charset="0"/>
              </a:rPr>
              <a:t>Quadres </a:t>
            </a:r>
            <a:r>
              <a:rPr lang="es-ES" sz="2400" spc="67" dirty="0">
                <a:latin typeface="Atkinson Hyperlegible" pitchFamily="50" charset="0"/>
                <a:ea typeface="Open Sans" panose="020B0606030504020204" pitchFamily="34" charset="0"/>
                <a:cs typeface="Open Sans" panose="020B0606030504020204" pitchFamily="34" charset="0"/>
              </a:rPr>
              <a:t>de Projectes de Recerca 2023</a:t>
            </a:r>
            <a:endParaRPr sz="2400" spc="67" dirty="0">
              <a:latin typeface="Atkinson Hyperlegible" pitchFamily="50" charset="0"/>
              <a:ea typeface="Open Sans" panose="020B0606030504020204" pitchFamily="34" charset="0"/>
              <a:cs typeface="Open Sans" panose="020B0606030504020204" pitchFamily="34" charset="0"/>
            </a:endParaRPr>
          </a:p>
        </p:txBody>
      </p:sp>
      <p:sp>
        <p:nvSpPr>
          <p:cNvPr id="17" name="Marcador de texto 16">
            <a:extLst>
              <a:ext uri="{FF2B5EF4-FFF2-40B4-BE49-F238E27FC236}">
                <a16:creationId xmlns:a16="http://schemas.microsoft.com/office/drawing/2014/main" id="{6735170B-89F5-E185-5F45-A62D8AB2D000}"/>
              </a:ext>
            </a:extLst>
          </p:cNvPr>
          <p:cNvSpPr>
            <a:spLocks noGrp="1"/>
          </p:cNvSpPr>
          <p:nvPr>
            <p:ph type="body" sz="quarter" idx="13"/>
          </p:nvPr>
        </p:nvSpPr>
        <p:spPr/>
        <p:txBody>
          <a:bodyPr/>
          <a:lstStyle/>
          <a:p>
            <a:r>
              <a:rPr lang="es-ES" dirty="0"/>
              <a:t>PROJECTES DE RECERCA</a:t>
            </a:r>
          </a:p>
        </p:txBody>
      </p:sp>
      <p:sp>
        <p:nvSpPr>
          <p:cNvPr id="20" name="Marcador de texto 19">
            <a:extLst>
              <a:ext uri="{FF2B5EF4-FFF2-40B4-BE49-F238E27FC236}">
                <a16:creationId xmlns:a16="http://schemas.microsoft.com/office/drawing/2014/main" id="{37434C09-4DAB-40AB-D3A6-5595758A9991}"/>
              </a:ext>
            </a:extLst>
          </p:cNvPr>
          <p:cNvSpPr>
            <a:spLocks noGrp="1"/>
          </p:cNvSpPr>
          <p:nvPr>
            <p:ph type="body" sz="quarter" idx="23"/>
          </p:nvPr>
        </p:nvSpPr>
        <p:spPr/>
        <p:txBody>
          <a:bodyPr/>
          <a:lstStyle/>
          <a:p>
            <a:pPr marL="0" indent="0">
              <a:buNone/>
            </a:pPr>
            <a:r>
              <a:rPr lang="es-ES" dirty="0"/>
              <a:t>PLA DE </a:t>
            </a:r>
            <a:r>
              <a:rPr lang="es-ES" dirty="0" err="1"/>
              <a:t>TREBALL</a:t>
            </a:r>
            <a:endParaRPr lang="es-ES" dirty="0"/>
          </a:p>
        </p:txBody>
      </p:sp>
      <p:sp>
        <p:nvSpPr>
          <p:cNvPr id="13" name="object 13"/>
          <p:cNvSpPr txBox="1">
            <a:spLocks noGrp="1"/>
          </p:cNvSpPr>
          <p:nvPr>
            <p:ph type="ftr" sz="quarter" idx="4294967295"/>
          </p:nvPr>
        </p:nvSpPr>
        <p:spPr>
          <a:xfrm>
            <a:off x="10567988" y="9448800"/>
            <a:ext cx="1624012" cy="307975"/>
          </a:xfrm>
          <a:prstGeom prst="rect">
            <a:avLst/>
          </a:prstGeom>
        </p:spPr>
        <p:txBody>
          <a:bodyPr vert="horz" wrap="square" lIns="0" tIns="0" rIns="0" bIns="0" rtlCol="0">
            <a:spAutoFit/>
          </a:bodyPr>
          <a:lstStyle>
            <a:defPPr>
              <a:defRPr kern="0"/>
            </a:defPPr>
            <a:lvl1pPr>
              <a:defRPr sz="2000" b="0" i="0">
                <a:solidFill>
                  <a:srgbClr val="F5F5EF"/>
                </a:solidFill>
                <a:latin typeface="Lucida Sans Unicode"/>
                <a:cs typeface="Lucida Sans Unicode"/>
              </a:defRPr>
            </a:lvl1pPr>
          </a:lstStyle>
          <a:p>
            <a:pPr marL="8467">
              <a:spcBef>
                <a:spcPts val="157"/>
              </a:spcBef>
            </a:pPr>
            <a:r>
              <a:rPr lang="es-ES" spc="120"/>
              <a:t>MARÇ</a:t>
            </a:r>
            <a:r>
              <a:rPr lang="es-ES" spc="365"/>
              <a:t> </a:t>
            </a:r>
            <a:r>
              <a:rPr lang="es-ES" spc="-20"/>
              <a:t>2023</a:t>
            </a:r>
            <a:endParaRPr spc="-13" dirty="0"/>
          </a:p>
        </p:txBody>
      </p:sp>
      <p:sp>
        <p:nvSpPr>
          <p:cNvPr id="14" name="object 14"/>
          <p:cNvSpPr txBox="1">
            <a:spLocks noGrp="1"/>
          </p:cNvSpPr>
          <p:nvPr>
            <p:ph type="dt" sz="half" idx="4294967295"/>
          </p:nvPr>
        </p:nvSpPr>
        <p:spPr>
          <a:xfrm>
            <a:off x="0" y="9474200"/>
            <a:ext cx="4164013" cy="307975"/>
          </a:xfrm>
          <a:prstGeom prst="rect">
            <a:avLst/>
          </a:prstGeom>
        </p:spPr>
        <p:txBody>
          <a:bodyPr vert="horz" wrap="square" lIns="0" tIns="0" rIns="0" bIns="0" rtlCol="0">
            <a:spAutoFit/>
          </a:bodyPr>
          <a:lstStyle>
            <a:defPPr>
              <a:defRPr kern="0"/>
            </a:defPPr>
            <a:lvl1pPr>
              <a:defRPr sz="2000" b="0" i="0">
                <a:solidFill>
                  <a:srgbClr val="F5F5EF"/>
                </a:solidFill>
                <a:latin typeface="Lucida Sans Unicode"/>
                <a:cs typeface="Lucida Sans Unicode"/>
              </a:defRPr>
            </a:lvl1pPr>
          </a:lstStyle>
          <a:p>
            <a:pPr marL="8467">
              <a:spcBef>
                <a:spcPts val="157"/>
              </a:spcBef>
            </a:pPr>
            <a:r>
              <a:rPr lang="es-ES" spc="130"/>
              <a:t>PLA</a:t>
            </a:r>
            <a:r>
              <a:rPr lang="es-ES" spc="370"/>
              <a:t> </a:t>
            </a:r>
            <a:r>
              <a:rPr lang="es-ES" spc="105"/>
              <a:t>DE</a:t>
            </a:r>
            <a:r>
              <a:rPr lang="es-ES" spc="370"/>
              <a:t> </a:t>
            </a:r>
            <a:r>
              <a:rPr lang="es-ES" spc="165"/>
              <a:t>TREBALL</a:t>
            </a:r>
            <a:r>
              <a:rPr lang="es-ES" spc="370"/>
              <a:t> </a:t>
            </a:r>
            <a:r>
              <a:rPr lang="es-ES" spc="220"/>
              <a:t>IERMB</a:t>
            </a:r>
            <a:r>
              <a:rPr lang="es-ES" spc="375"/>
              <a:t> </a:t>
            </a:r>
            <a:r>
              <a:rPr lang="es-ES" spc="-20"/>
              <a:t>2023</a:t>
            </a:r>
            <a:endParaRPr spc="-13"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86397F8A-2041-C6F4-C066-63D584FCD41F}"/>
              </a:ext>
            </a:extLst>
          </p:cNvPr>
          <p:cNvSpPr>
            <a:spLocks noGrp="1"/>
          </p:cNvSpPr>
          <p:nvPr>
            <p:ph type="body" sz="quarter" idx="19"/>
          </p:nvPr>
        </p:nvSpPr>
        <p:spPr/>
        <p:txBody>
          <a:bodyPr/>
          <a:lstStyle/>
          <a:p>
            <a:r>
              <a:rPr lang="es-ES"/>
              <a:t>SECCIÓ</a:t>
            </a:r>
          </a:p>
        </p:txBody>
      </p:sp>
      <p:sp>
        <p:nvSpPr>
          <p:cNvPr id="5" name="Marcador de texto 4">
            <a:extLst>
              <a:ext uri="{FF2B5EF4-FFF2-40B4-BE49-F238E27FC236}">
                <a16:creationId xmlns:a16="http://schemas.microsoft.com/office/drawing/2014/main" id="{6E740CEA-886A-3548-3FD3-005F212D192A}"/>
              </a:ext>
            </a:extLst>
          </p:cNvPr>
          <p:cNvSpPr>
            <a:spLocks noGrp="1"/>
          </p:cNvSpPr>
          <p:nvPr>
            <p:ph type="body" sz="quarter" idx="23"/>
          </p:nvPr>
        </p:nvSpPr>
        <p:spPr/>
        <p:txBody>
          <a:bodyPr/>
          <a:lstStyle/>
          <a:p>
            <a:r>
              <a:rPr lang="es-ES"/>
              <a:t>TÍTOL PRESENTACIÓ</a:t>
            </a:r>
          </a:p>
        </p:txBody>
      </p:sp>
      <p:pic>
        <p:nvPicPr>
          <p:cNvPr id="11" name="Marcador de posición de imagen 10" descr="Un grupo de personas sentadas en el suelo&#10;&#10;Descripción generada automáticamente con confianza baja">
            <a:extLst>
              <a:ext uri="{FF2B5EF4-FFF2-40B4-BE49-F238E27FC236}">
                <a16:creationId xmlns:a16="http://schemas.microsoft.com/office/drawing/2014/main" id="{AF6409FE-3FAA-C204-693A-7120869C1922}"/>
              </a:ext>
            </a:extLst>
          </p:cNvPr>
          <p:cNvPicPr>
            <a:picLocks noGrp="1" noChangeAspect="1"/>
          </p:cNvPicPr>
          <p:nvPr>
            <p:ph type="pic" sz="quarter" idx="13"/>
          </p:nvPr>
        </p:nvPicPr>
        <p:blipFill>
          <a:blip r:embed="rId2"/>
          <a:srcRect l="2618" r="2618"/>
          <a:stretch>
            <a:fillRect/>
          </a:stretch>
        </p:blipFill>
        <p:spPr>
          <a:xfrm>
            <a:off x="2188372" y="585163"/>
            <a:ext cx="7405869" cy="5334443"/>
          </a:xfrm>
        </p:spPr>
      </p:pic>
    </p:spTree>
    <p:extLst>
      <p:ext uri="{BB962C8B-B14F-4D97-AF65-F5344CB8AC3E}">
        <p14:creationId xmlns:p14="http://schemas.microsoft.com/office/powerpoint/2010/main" val="28213433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7254D2-ECAE-0DA8-8E57-BBA716D0ED8E}"/>
              </a:ext>
            </a:extLst>
          </p:cNvPr>
          <p:cNvSpPr>
            <a:spLocks noGrp="1"/>
          </p:cNvSpPr>
          <p:nvPr>
            <p:ph type="title"/>
          </p:nvPr>
        </p:nvSpPr>
        <p:spPr>
          <a:xfrm>
            <a:off x="6419850" y="441325"/>
            <a:ext cx="5329238" cy="459007"/>
          </a:xfrm>
        </p:spPr>
        <p:txBody>
          <a:bodyPr>
            <a:noAutofit/>
          </a:bodyPr>
          <a:lstStyle/>
          <a:p>
            <a:r>
              <a:rPr lang="ca-ES" sz="3600" b="1" noProof="1">
                <a:solidFill>
                  <a:srgbClr val="7030A0"/>
                </a:solidFill>
                <a:latin typeface="Atkinson Hyperlegible" pitchFamily="50" charset="0"/>
              </a:rPr>
              <a:t>Estratègia</a:t>
            </a:r>
          </a:p>
        </p:txBody>
      </p:sp>
      <p:pic>
        <p:nvPicPr>
          <p:cNvPr id="12" name="Contenidor d'imatge 11" descr="Imatge que conté a l’aire lliure, arbre, muntanya, cel&#10;&#10;Descripció generada automàticament">
            <a:extLst>
              <a:ext uri="{FF2B5EF4-FFF2-40B4-BE49-F238E27FC236}">
                <a16:creationId xmlns:a16="http://schemas.microsoft.com/office/drawing/2014/main" id="{030AE8C5-A3CE-1BD4-21B6-C6DAE9FAF936}"/>
              </a:ext>
            </a:extLst>
          </p:cNvPr>
          <p:cNvPicPr>
            <a:picLocks noGrp="1" noChangeAspect="1"/>
          </p:cNvPicPr>
          <p:nvPr>
            <p:ph type="pic" sz="quarter" idx="13"/>
          </p:nvPr>
        </p:nvPicPr>
        <p:blipFill>
          <a:blip r:embed="rId3"/>
          <a:srcRect l="10660" r="10660"/>
          <a:stretch>
            <a:fillRect/>
          </a:stretch>
        </p:blipFill>
        <p:spPr>
          <a:xfrm>
            <a:off x="308200" y="900332"/>
            <a:ext cx="5157651" cy="4993704"/>
          </a:xfrm>
        </p:spPr>
      </p:pic>
      <p:sp>
        <p:nvSpPr>
          <p:cNvPr id="4" name="Marcador de texto 3">
            <a:extLst>
              <a:ext uri="{FF2B5EF4-FFF2-40B4-BE49-F238E27FC236}">
                <a16:creationId xmlns:a16="http://schemas.microsoft.com/office/drawing/2014/main" id="{3EEAA3EB-5241-CFF0-543D-CA7033CF2C98}"/>
              </a:ext>
            </a:extLst>
          </p:cNvPr>
          <p:cNvSpPr>
            <a:spLocks noGrp="1"/>
          </p:cNvSpPr>
          <p:nvPr>
            <p:ph type="body" sz="quarter" idx="24"/>
          </p:nvPr>
        </p:nvSpPr>
        <p:spPr>
          <a:xfrm>
            <a:off x="5732226" y="2308005"/>
            <a:ext cx="5910181" cy="3586031"/>
          </a:xfrm>
        </p:spPr>
        <p:txBody>
          <a:bodyPr/>
          <a:lstStyle/>
          <a:p>
            <a:pPr marL="0" indent="0" algn="just">
              <a:spcAft>
                <a:spcPts val="0"/>
              </a:spcAft>
              <a:buNone/>
            </a:pPr>
            <a:r>
              <a:rPr lang="es-ES_tradnl" sz="1800" dirty="0">
                <a:latin typeface="Atkinson Hyperlegible" pitchFamily="50" charset="0"/>
              </a:rPr>
              <a:t>La </a:t>
            </a:r>
            <a:r>
              <a:rPr lang="ca-ES" sz="1800" noProof="1">
                <a:latin typeface="Atkinson Hyperlegible" pitchFamily="50" charset="0"/>
              </a:rPr>
              <a:t>metròpoli de Barcelona emmarca la vida quotidiana de cinc milions de persones. És una realitat plurimunicipal configurada per comunitats diverses; és també un mosaic d’entorns d’alt valor ecològic i un espai d’activitats econòmiques globals. Tenim una xarxa de barris i ciutats dinàmiques, però amb fractures urbanes persistents i nous eixos de vulnerabilitat lligats a l’habitatge i a la precarietat laboral. Tenim una metròpoli amb procesos de transició ecològica i econòmica en marxa, però amb esquemes energètics i de mobilitat insostenibles. La metròpoli del 2020 és un territori que ha superat l’esquema de jerarquia entre Barcelona i una corona crescuda amb lògica de perifèria. La ciutat metropolitana és una xarxa de municipis interdependents que han forjat els seus projectes, i han dotat l’àrea d’una estructura policèntrica. </a:t>
            </a:r>
          </a:p>
        </p:txBody>
      </p:sp>
      <p:sp>
        <p:nvSpPr>
          <p:cNvPr id="3" name="Marcador de texto 2">
            <a:extLst>
              <a:ext uri="{FF2B5EF4-FFF2-40B4-BE49-F238E27FC236}">
                <a16:creationId xmlns:a16="http://schemas.microsoft.com/office/drawing/2014/main" id="{5ED1DB49-5701-C860-E532-567B4157DD4C}"/>
              </a:ext>
            </a:extLst>
          </p:cNvPr>
          <p:cNvSpPr txBox="1">
            <a:spLocks/>
          </p:cNvSpPr>
          <p:nvPr/>
        </p:nvSpPr>
        <p:spPr>
          <a:xfrm>
            <a:off x="7403549" y="754544"/>
            <a:ext cx="3610415" cy="849624"/>
          </a:xfrm>
          <a:prstGeom prst="rect">
            <a:avLst/>
          </a:prstGeom>
        </p:spPr>
        <p:txBody>
          <a:bodyPr wrap="square" lIns="0" tIns="0" rIns="0" bIns="0" anchor="t" anchorCtr="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0" i="0" kern="1200">
                <a:solidFill>
                  <a:schemeClr val="tx1"/>
                </a:solidFill>
                <a:latin typeface="Atkinson Hyperlegible" charset="0"/>
                <a:ea typeface="Atkinson Hyperlegible" charset="0"/>
                <a:cs typeface="Atkinson Hyperlegible" charset="0"/>
              </a:defRPr>
            </a:lvl1pPr>
            <a:lvl2pPr marL="457200" indent="0" algn="l" defTabSz="914400" rtl="0" eaLnBrk="1" latinLnBrk="0" hangingPunct="1">
              <a:lnSpc>
                <a:spcPct val="90000"/>
              </a:lnSpc>
              <a:spcBef>
                <a:spcPts val="500"/>
              </a:spcBef>
              <a:buFont typeface="Arial" panose="020B0604020202020204" pitchFamily="34" charset="0"/>
              <a:buNone/>
              <a:defRPr sz="1400" b="0" i="0" kern="1200">
                <a:solidFill>
                  <a:schemeClr val="tx2"/>
                </a:solidFill>
                <a:latin typeface="Atkinson Hyperlegible" charset="0"/>
                <a:ea typeface="Atkinson Hyperlegible" charset="0"/>
                <a:cs typeface="Atkinson Hyperlegible"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Atkinson Hyperlegible" charset="0"/>
                <a:ea typeface="Atkinson Hyperlegible" charset="0"/>
                <a:cs typeface="Atkinson Hyperlegible"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Atkinson Hyperlegible" charset="0"/>
                <a:ea typeface="Atkinson Hyperlegible" charset="0"/>
                <a:cs typeface="Atkinson Hyperlegible"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2"/>
                </a:solidFill>
                <a:latin typeface="Atkinson Hyperlegible" charset="0"/>
                <a:ea typeface="Atkinson Hyperlegible" charset="0"/>
                <a:cs typeface="Atkinson Hyperlegible"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s-ES_tradnl" sz="1600" b="1" dirty="0"/>
          </a:p>
          <a:p>
            <a:r>
              <a:rPr lang="es-ES_tradnl" sz="2000" b="1" dirty="0"/>
              <a:t>El </a:t>
            </a:r>
            <a:r>
              <a:rPr lang="ca-ES" sz="2000" b="1" noProof="1"/>
              <a:t>context de l’Institut</a:t>
            </a:r>
          </a:p>
        </p:txBody>
      </p:sp>
    </p:spTree>
    <p:extLst>
      <p:ext uri="{BB962C8B-B14F-4D97-AF65-F5344CB8AC3E}">
        <p14:creationId xmlns:p14="http://schemas.microsoft.com/office/powerpoint/2010/main" val="8859836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7254D2-ECAE-0DA8-8E57-BBA716D0ED8E}"/>
              </a:ext>
            </a:extLst>
          </p:cNvPr>
          <p:cNvSpPr>
            <a:spLocks noGrp="1"/>
          </p:cNvSpPr>
          <p:nvPr>
            <p:ph type="title"/>
          </p:nvPr>
        </p:nvSpPr>
        <p:spPr>
          <a:xfrm>
            <a:off x="6419850" y="441325"/>
            <a:ext cx="5329238" cy="459007"/>
          </a:xfrm>
        </p:spPr>
        <p:txBody>
          <a:bodyPr>
            <a:noAutofit/>
          </a:bodyPr>
          <a:lstStyle/>
          <a:p>
            <a:r>
              <a:rPr lang="ca-ES" sz="3600" b="1" noProof="1">
                <a:solidFill>
                  <a:srgbClr val="7030A0"/>
                </a:solidFill>
                <a:latin typeface="Atkinson Hyperlegible" pitchFamily="50" charset="0"/>
              </a:rPr>
              <a:t>Estratègia</a:t>
            </a:r>
          </a:p>
        </p:txBody>
      </p:sp>
      <p:sp>
        <p:nvSpPr>
          <p:cNvPr id="4" name="Marcador de texto 3">
            <a:extLst>
              <a:ext uri="{FF2B5EF4-FFF2-40B4-BE49-F238E27FC236}">
                <a16:creationId xmlns:a16="http://schemas.microsoft.com/office/drawing/2014/main" id="{3EEAA3EB-5241-CFF0-543D-CA7033CF2C98}"/>
              </a:ext>
            </a:extLst>
          </p:cNvPr>
          <p:cNvSpPr>
            <a:spLocks noGrp="1"/>
          </p:cNvSpPr>
          <p:nvPr>
            <p:ph type="body" sz="quarter" idx="24"/>
          </p:nvPr>
        </p:nvSpPr>
        <p:spPr>
          <a:xfrm>
            <a:off x="6096000" y="2725374"/>
            <a:ext cx="5653088" cy="3691301"/>
          </a:xfrm>
        </p:spPr>
        <p:txBody>
          <a:bodyPr/>
          <a:lstStyle/>
          <a:p>
            <a:pPr marL="0" indent="0" algn="just">
              <a:lnSpc>
                <a:spcPct val="100000"/>
              </a:lnSpc>
              <a:buNone/>
            </a:pPr>
            <a:r>
              <a:rPr lang="ca-ES" sz="1800" noProof="1">
                <a:latin typeface="Atkinson Hyperlegible" pitchFamily="50" charset="0"/>
              </a:rPr>
              <a:t>Al llarg dels últims anys, l’activitat de l’Institut s’ha ampliat i s’ha fet més complexa, també els seus equips de treball. L’objectiu central ha estat donar respostes de qualitat i de caràcter innovador al ventall de demandes creixents del nostre entorn institucional, social i científic. Ho hem fet per mitjà d’un programa de recerca ancorat en trajectòries sòlides, i alhora receptiu a qüestions/mètodes emergents i a l’articulació de xarxes col·laboratives. Per mitjà també d’un compromís amb la difusió i amb el coneixement obert i plenament accessible. I a través, finalment, de la posada en marxa d’un espai de formació avançada (el màster Metròpoli d’estudis urbans). Des d’aquest doble marc de canvis contextuals i dinamisme intern, l’Institut Metròpoli perfila de forma proactiva l’Estratègia de Recerca 2020-2023.</a:t>
            </a:r>
          </a:p>
          <a:p>
            <a:pPr marL="0" indent="0">
              <a:lnSpc>
                <a:spcPct val="100000"/>
              </a:lnSpc>
              <a:buNone/>
            </a:pPr>
            <a:endParaRPr lang="es-ES_tradnl" dirty="0"/>
          </a:p>
        </p:txBody>
      </p:sp>
      <p:sp>
        <p:nvSpPr>
          <p:cNvPr id="3" name="Marcador de texto 2">
            <a:extLst>
              <a:ext uri="{FF2B5EF4-FFF2-40B4-BE49-F238E27FC236}">
                <a16:creationId xmlns:a16="http://schemas.microsoft.com/office/drawing/2014/main" id="{5ED1DB49-5701-C860-E532-567B4157DD4C}"/>
              </a:ext>
            </a:extLst>
          </p:cNvPr>
          <p:cNvSpPr txBox="1">
            <a:spLocks/>
          </p:cNvSpPr>
          <p:nvPr/>
        </p:nvSpPr>
        <p:spPr>
          <a:xfrm>
            <a:off x="7423773" y="777042"/>
            <a:ext cx="3610415" cy="397614"/>
          </a:xfrm>
          <a:prstGeom prst="rect">
            <a:avLst/>
          </a:prstGeom>
        </p:spPr>
        <p:txBody>
          <a:bodyPr wrap="square" lIns="0" tIns="0" rIns="0" bIns="0" anchor="t" anchorCtr="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0" i="0" kern="1200">
                <a:solidFill>
                  <a:schemeClr val="tx1"/>
                </a:solidFill>
                <a:latin typeface="Atkinson Hyperlegible" charset="0"/>
                <a:ea typeface="Atkinson Hyperlegible" charset="0"/>
                <a:cs typeface="Atkinson Hyperlegible" charset="0"/>
              </a:defRPr>
            </a:lvl1pPr>
            <a:lvl2pPr marL="457200" indent="0" algn="l" defTabSz="914400" rtl="0" eaLnBrk="1" latinLnBrk="0" hangingPunct="1">
              <a:lnSpc>
                <a:spcPct val="90000"/>
              </a:lnSpc>
              <a:spcBef>
                <a:spcPts val="500"/>
              </a:spcBef>
              <a:buFont typeface="Arial" panose="020B0604020202020204" pitchFamily="34" charset="0"/>
              <a:buNone/>
              <a:defRPr sz="1400" b="0" i="0" kern="1200">
                <a:solidFill>
                  <a:schemeClr val="tx2"/>
                </a:solidFill>
                <a:latin typeface="Atkinson Hyperlegible" charset="0"/>
                <a:ea typeface="Atkinson Hyperlegible" charset="0"/>
                <a:cs typeface="Atkinson Hyperlegible"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Atkinson Hyperlegible" charset="0"/>
                <a:ea typeface="Atkinson Hyperlegible" charset="0"/>
                <a:cs typeface="Atkinson Hyperlegible"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Atkinson Hyperlegible" charset="0"/>
                <a:ea typeface="Atkinson Hyperlegible" charset="0"/>
                <a:cs typeface="Atkinson Hyperlegible"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2"/>
                </a:solidFill>
                <a:latin typeface="Atkinson Hyperlegible" charset="0"/>
                <a:ea typeface="Atkinson Hyperlegible" charset="0"/>
                <a:cs typeface="Atkinson Hyperlegible"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s-ES_tradnl" sz="1800" b="1" dirty="0">
              <a:solidFill>
                <a:schemeClr val="tx2"/>
              </a:solidFill>
            </a:endParaRPr>
          </a:p>
          <a:p>
            <a:r>
              <a:rPr lang="es-ES_tradnl" sz="2000" b="1" dirty="0"/>
              <a:t>La </a:t>
            </a:r>
            <a:r>
              <a:rPr lang="ca-ES" sz="2000" b="1" noProof="1"/>
              <a:t>trajectòria</a:t>
            </a:r>
            <a:r>
              <a:rPr lang="es-ES_tradnl" sz="2000" b="1" dirty="0"/>
              <a:t> de l’Institut</a:t>
            </a:r>
          </a:p>
        </p:txBody>
      </p:sp>
      <p:pic>
        <p:nvPicPr>
          <p:cNvPr id="6" name="Imatge 5">
            <a:extLst>
              <a:ext uri="{FF2B5EF4-FFF2-40B4-BE49-F238E27FC236}">
                <a16:creationId xmlns:a16="http://schemas.microsoft.com/office/drawing/2014/main" id="{804FB643-ED09-48E2-6943-68BDDF5FFFE7}"/>
              </a:ext>
            </a:extLst>
          </p:cNvPr>
          <p:cNvPicPr>
            <a:picLocks noChangeAspect="1"/>
          </p:cNvPicPr>
          <p:nvPr/>
        </p:nvPicPr>
        <p:blipFill>
          <a:blip r:embed="rId2"/>
          <a:stretch>
            <a:fillRect/>
          </a:stretch>
        </p:blipFill>
        <p:spPr>
          <a:xfrm>
            <a:off x="681317" y="1452282"/>
            <a:ext cx="5109883" cy="4365812"/>
          </a:xfrm>
          <a:prstGeom prst="rect">
            <a:avLst/>
          </a:prstGeom>
        </p:spPr>
      </p:pic>
    </p:spTree>
    <p:extLst>
      <p:ext uri="{BB962C8B-B14F-4D97-AF65-F5344CB8AC3E}">
        <p14:creationId xmlns:p14="http://schemas.microsoft.com/office/powerpoint/2010/main" val="42455037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7254D2-ECAE-0DA8-8E57-BBA716D0ED8E}"/>
              </a:ext>
            </a:extLst>
          </p:cNvPr>
          <p:cNvSpPr>
            <a:spLocks noGrp="1"/>
          </p:cNvSpPr>
          <p:nvPr>
            <p:ph type="title"/>
          </p:nvPr>
        </p:nvSpPr>
        <p:spPr>
          <a:xfrm>
            <a:off x="539003" y="602690"/>
            <a:ext cx="5329238" cy="459007"/>
          </a:xfrm>
        </p:spPr>
        <p:txBody>
          <a:bodyPr>
            <a:noAutofit/>
          </a:bodyPr>
          <a:lstStyle/>
          <a:p>
            <a:r>
              <a:rPr lang="es-ES_tradnl" sz="3600" b="1" dirty="0" err="1">
                <a:solidFill>
                  <a:srgbClr val="7030A0"/>
                </a:solidFill>
                <a:latin typeface=" Atkinson Hyperlegible"/>
              </a:rPr>
              <a:t>Estratègia</a:t>
            </a:r>
            <a:endParaRPr lang="es-ES" sz="3600" b="1" dirty="0">
              <a:solidFill>
                <a:srgbClr val="7030A0"/>
              </a:solidFill>
              <a:latin typeface=" Atkinson Hyperlegible"/>
            </a:endParaRPr>
          </a:p>
        </p:txBody>
      </p:sp>
      <p:sp>
        <p:nvSpPr>
          <p:cNvPr id="3" name="Marcador de texto 2">
            <a:extLst>
              <a:ext uri="{FF2B5EF4-FFF2-40B4-BE49-F238E27FC236}">
                <a16:creationId xmlns:a16="http://schemas.microsoft.com/office/drawing/2014/main" id="{5ED1DB49-5701-C860-E532-567B4157DD4C}"/>
              </a:ext>
            </a:extLst>
          </p:cNvPr>
          <p:cNvSpPr txBox="1">
            <a:spLocks/>
          </p:cNvSpPr>
          <p:nvPr/>
        </p:nvSpPr>
        <p:spPr>
          <a:xfrm>
            <a:off x="1546810" y="832193"/>
            <a:ext cx="4227266" cy="404722"/>
          </a:xfrm>
          <a:prstGeom prst="rect">
            <a:avLst/>
          </a:prstGeom>
        </p:spPr>
        <p:txBody>
          <a:bodyPr wrap="square" lIns="0" tIns="0" rIns="0" bIns="0" anchor="t" anchorCtr="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0" i="0" kern="1200">
                <a:solidFill>
                  <a:schemeClr val="tx1"/>
                </a:solidFill>
                <a:latin typeface="Atkinson Hyperlegible" charset="0"/>
                <a:ea typeface="Atkinson Hyperlegible" charset="0"/>
                <a:cs typeface="Atkinson Hyperlegible" charset="0"/>
              </a:defRPr>
            </a:lvl1pPr>
            <a:lvl2pPr marL="457200" indent="0" algn="l" defTabSz="914400" rtl="0" eaLnBrk="1" latinLnBrk="0" hangingPunct="1">
              <a:lnSpc>
                <a:spcPct val="90000"/>
              </a:lnSpc>
              <a:spcBef>
                <a:spcPts val="500"/>
              </a:spcBef>
              <a:buFont typeface="Arial" panose="020B0604020202020204" pitchFamily="34" charset="0"/>
              <a:buNone/>
              <a:defRPr sz="1400" b="0" i="0" kern="1200">
                <a:solidFill>
                  <a:schemeClr val="tx2"/>
                </a:solidFill>
                <a:latin typeface="Atkinson Hyperlegible" charset="0"/>
                <a:ea typeface="Atkinson Hyperlegible" charset="0"/>
                <a:cs typeface="Atkinson Hyperlegible"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Atkinson Hyperlegible" charset="0"/>
                <a:ea typeface="Atkinson Hyperlegible" charset="0"/>
                <a:cs typeface="Atkinson Hyperlegible"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Atkinson Hyperlegible" charset="0"/>
                <a:ea typeface="Atkinson Hyperlegible" charset="0"/>
                <a:cs typeface="Atkinson Hyperlegible"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2"/>
                </a:solidFill>
                <a:latin typeface="Atkinson Hyperlegible" charset="0"/>
                <a:ea typeface="Atkinson Hyperlegible" charset="0"/>
                <a:cs typeface="Atkinson Hyperlegible"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s-ES_tradnl" sz="1800" b="1" dirty="0">
              <a:solidFill>
                <a:schemeClr val="tx2"/>
              </a:solidFill>
            </a:endParaRPr>
          </a:p>
          <a:p>
            <a:r>
              <a:rPr lang="es-ES_tradnl" sz="2000" b="1" dirty="0" err="1">
                <a:solidFill>
                  <a:schemeClr val="tx2"/>
                </a:solidFill>
              </a:rPr>
              <a:t>Els</a:t>
            </a:r>
            <a:r>
              <a:rPr lang="es-ES_tradnl" sz="2000" b="1" dirty="0">
                <a:solidFill>
                  <a:schemeClr val="tx2"/>
                </a:solidFill>
              </a:rPr>
              <a:t> reptes de </a:t>
            </a:r>
            <a:r>
              <a:rPr lang="es-ES_tradnl" sz="2000" b="1" dirty="0" err="1">
                <a:solidFill>
                  <a:schemeClr val="tx2"/>
                </a:solidFill>
              </a:rPr>
              <a:t>l’Institut</a:t>
            </a:r>
            <a:r>
              <a:rPr lang="es-ES_tradnl" sz="2000" b="1" dirty="0">
                <a:solidFill>
                  <a:schemeClr val="tx2"/>
                </a:solidFill>
              </a:rPr>
              <a:t> </a:t>
            </a:r>
            <a:r>
              <a:rPr lang="es-ES_tradnl" sz="1600" b="1" dirty="0">
                <a:solidFill>
                  <a:schemeClr val="tx2"/>
                </a:solidFill>
              </a:rPr>
              <a:t>(2020-2023)</a:t>
            </a:r>
          </a:p>
        </p:txBody>
      </p:sp>
      <p:sp>
        <p:nvSpPr>
          <p:cNvPr id="12" name="object 5">
            <a:extLst>
              <a:ext uri="{FF2B5EF4-FFF2-40B4-BE49-F238E27FC236}">
                <a16:creationId xmlns:a16="http://schemas.microsoft.com/office/drawing/2014/main" id="{1898DAD6-158E-4C22-6576-EEA6D0949620}"/>
              </a:ext>
            </a:extLst>
          </p:cNvPr>
          <p:cNvSpPr txBox="1"/>
          <p:nvPr/>
        </p:nvSpPr>
        <p:spPr>
          <a:xfrm>
            <a:off x="503622" y="1681642"/>
            <a:ext cx="5400000" cy="540000"/>
          </a:xfrm>
          <a:prstGeom prst="rect">
            <a:avLst/>
          </a:prstGeom>
          <a:solidFill>
            <a:schemeClr val="accent1">
              <a:lumMod val="75000"/>
            </a:schemeClr>
          </a:solidFill>
        </p:spPr>
        <p:txBody>
          <a:bodyPr vert="horz" wrap="square" lIns="0" tIns="4445" rIns="0" bIns="0" rtlCol="0" anchor="ctr">
            <a:spAutoFit/>
          </a:bodyPr>
          <a:lstStyle/>
          <a:p>
            <a:pPr algn="ctr">
              <a:spcBef>
                <a:spcPts val="35"/>
              </a:spcBef>
            </a:pPr>
            <a:r>
              <a:rPr lang="es-ES" sz="1600" b="1" spc="-30" dirty="0">
                <a:solidFill>
                  <a:schemeClr val="bg1"/>
                </a:solidFill>
                <a:latin typeface="Atkinson Hyperlegible" pitchFamily="2" charset="0"/>
                <a:cs typeface="Tahoma"/>
              </a:rPr>
              <a:t>Reptes</a:t>
            </a:r>
            <a:r>
              <a:rPr lang="es-ES" sz="1600" b="1" spc="-70" dirty="0">
                <a:solidFill>
                  <a:schemeClr val="bg1"/>
                </a:solidFill>
                <a:latin typeface="Atkinson Hyperlegible" pitchFamily="2" charset="0"/>
                <a:cs typeface="Tahoma"/>
              </a:rPr>
              <a:t> </a:t>
            </a:r>
            <a:r>
              <a:rPr lang="es-ES" sz="1600" b="1" dirty="0">
                <a:solidFill>
                  <a:schemeClr val="bg1"/>
                </a:solidFill>
                <a:latin typeface="Atkinson Hyperlegible" pitchFamily="2" charset="0"/>
                <a:cs typeface="Tahoma"/>
              </a:rPr>
              <a:t>de</a:t>
            </a:r>
            <a:r>
              <a:rPr lang="es-ES" sz="1600" b="1" spc="-65" dirty="0">
                <a:solidFill>
                  <a:schemeClr val="bg1"/>
                </a:solidFill>
                <a:latin typeface="Atkinson Hyperlegible" pitchFamily="2" charset="0"/>
                <a:cs typeface="Tahoma"/>
              </a:rPr>
              <a:t> </a:t>
            </a:r>
            <a:r>
              <a:rPr lang="es-ES" sz="1600" b="1" dirty="0">
                <a:solidFill>
                  <a:schemeClr val="bg1"/>
                </a:solidFill>
                <a:latin typeface="Atkinson Hyperlegible" pitchFamily="2" charset="0"/>
                <a:cs typeface="Tahoma"/>
              </a:rPr>
              <a:t>la</a:t>
            </a:r>
            <a:r>
              <a:rPr lang="es-ES" sz="1600" b="1" spc="-65" dirty="0">
                <a:solidFill>
                  <a:schemeClr val="bg1"/>
                </a:solidFill>
                <a:latin typeface="Atkinson Hyperlegible" pitchFamily="2" charset="0"/>
                <a:cs typeface="Tahoma"/>
              </a:rPr>
              <a:t> </a:t>
            </a:r>
            <a:r>
              <a:rPr lang="es-ES" sz="1600" b="1" dirty="0" err="1">
                <a:solidFill>
                  <a:schemeClr val="bg1"/>
                </a:solidFill>
                <a:latin typeface="Atkinson Hyperlegible" pitchFamily="2" charset="0"/>
                <a:cs typeface="Tahoma"/>
              </a:rPr>
              <a:t>metròpoli</a:t>
            </a:r>
            <a:r>
              <a:rPr lang="es-ES" sz="1600" b="1" spc="-65" dirty="0">
                <a:solidFill>
                  <a:schemeClr val="bg1"/>
                </a:solidFill>
                <a:latin typeface="Atkinson Hyperlegible" pitchFamily="2" charset="0"/>
                <a:cs typeface="Tahoma"/>
              </a:rPr>
              <a:t> </a:t>
            </a:r>
            <a:r>
              <a:rPr lang="es-ES" sz="1600" b="1" dirty="0">
                <a:solidFill>
                  <a:schemeClr val="bg1"/>
                </a:solidFill>
                <a:latin typeface="Atkinson Hyperlegible" pitchFamily="2" charset="0"/>
                <a:cs typeface="Tahoma"/>
              </a:rPr>
              <a:t>i</a:t>
            </a:r>
            <a:r>
              <a:rPr lang="es-ES" sz="1600" b="1" spc="-65" dirty="0">
                <a:solidFill>
                  <a:schemeClr val="bg1"/>
                </a:solidFill>
                <a:latin typeface="Atkinson Hyperlegible" pitchFamily="2" charset="0"/>
                <a:cs typeface="Tahoma"/>
              </a:rPr>
              <a:t> </a:t>
            </a:r>
            <a:r>
              <a:rPr lang="es-ES" sz="1600" b="1" dirty="0" err="1">
                <a:solidFill>
                  <a:schemeClr val="bg1"/>
                </a:solidFill>
                <a:latin typeface="Atkinson Hyperlegible" pitchFamily="2" charset="0"/>
                <a:cs typeface="Tahoma"/>
              </a:rPr>
              <a:t>àmbits</a:t>
            </a:r>
            <a:r>
              <a:rPr lang="es-ES" sz="1600" b="1" spc="-70" dirty="0">
                <a:solidFill>
                  <a:schemeClr val="bg1"/>
                </a:solidFill>
                <a:latin typeface="Atkinson Hyperlegible" pitchFamily="2" charset="0"/>
                <a:cs typeface="Tahoma"/>
              </a:rPr>
              <a:t> </a:t>
            </a:r>
            <a:r>
              <a:rPr lang="es-ES" sz="1600" b="1" dirty="0">
                <a:solidFill>
                  <a:schemeClr val="bg1"/>
                </a:solidFill>
                <a:latin typeface="Atkinson Hyperlegible" pitchFamily="2" charset="0"/>
                <a:cs typeface="Tahoma"/>
              </a:rPr>
              <a:t>de</a:t>
            </a:r>
            <a:r>
              <a:rPr lang="es-ES" sz="1600" b="1" spc="-65" dirty="0">
                <a:solidFill>
                  <a:schemeClr val="bg1"/>
                </a:solidFill>
                <a:latin typeface="Atkinson Hyperlegible" pitchFamily="2" charset="0"/>
                <a:cs typeface="Tahoma"/>
              </a:rPr>
              <a:t> </a:t>
            </a:r>
            <a:r>
              <a:rPr lang="es-ES" sz="1600" b="1" spc="-10" dirty="0">
                <a:solidFill>
                  <a:schemeClr val="bg1"/>
                </a:solidFill>
                <a:latin typeface="Atkinson Hyperlegible" pitchFamily="2" charset="0"/>
                <a:cs typeface="Tahoma"/>
              </a:rPr>
              <a:t>recerca</a:t>
            </a:r>
            <a:endParaRPr lang="es-ES" sz="1600" dirty="0">
              <a:solidFill>
                <a:schemeClr val="bg1"/>
              </a:solidFill>
              <a:latin typeface="Atkinson Hyperlegible" pitchFamily="2" charset="0"/>
              <a:cs typeface="Tahoma"/>
            </a:endParaRPr>
          </a:p>
        </p:txBody>
      </p:sp>
      <p:sp>
        <p:nvSpPr>
          <p:cNvPr id="13" name="object 6">
            <a:extLst>
              <a:ext uri="{FF2B5EF4-FFF2-40B4-BE49-F238E27FC236}">
                <a16:creationId xmlns:a16="http://schemas.microsoft.com/office/drawing/2014/main" id="{DF8346D7-B929-3467-F9BE-4DAFF68CA860}"/>
              </a:ext>
            </a:extLst>
          </p:cNvPr>
          <p:cNvSpPr txBox="1"/>
          <p:nvPr/>
        </p:nvSpPr>
        <p:spPr>
          <a:xfrm>
            <a:off x="6250739" y="1660830"/>
            <a:ext cx="5400000" cy="540000"/>
          </a:xfrm>
          <a:prstGeom prst="rect">
            <a:avLst/>
          </a:prstGeom>
          <a:solidFill>
            <a:schemeClr val="accent1">
              <a:lumMod val="75000"/>
            </a:schemeClr>
          </a:solidFill>
        </p:spPr>
        <p:txBody>
          <a:bodyPr vert="horz" wrap="square" lIns="0" tIns="4445" rIns="0" bIns="0" rtlCol="0" anchor="ctr">
            <a:spAutoFit/>
          </a:bodyPr>
          <a:lstStyle/>
          <a:p>
            <a:pPr algn="ctr">
              <a:spcBef>
                <a:spcPts val="35"/>
              </a:spcBef>
            </a:pPr>
            <a:r>
              <a:rPr lang="fr-FR" sz="1600" b="1" spc="-30" dirty="0">
                <a:solidFill>
                  <a:schemeClr val="bg1"/>
                </a:solidFill>
                <a:latin typeface="Atkinson Hyperlegible" pitchFamily="2" charset="0"/>
                <a:cs typeface="Tahoma"/>
              </a:rPr>
              <a:t> </a:t>
            </a:r>
            <a:r>
              <a:rPr lang="fr-FR" sz="1600" b="1" spc="-30" dirty="0" err="1">
                <a:solidFill>
                  <a:schemeClr val="bg1"/>
                </a:solidFill>
                <a:latin typeface="Atkinson Hyperlegible" pitchFamily="2" charset="0"/>
                <a:cs typeface="Tahoma"/>
              </a:rPr>
              <a:t>Reptes</a:t>
            </a:r>
            <a:r>
              <a:rPr lang="fr-FR" sz="1600" b="1" spc="-75" dirty="0">
                <a:solidFill>
                  <a:schemeClr val="bg1"/>
                </a:solidFill>
                <a:latin typeface="Atkinson Hyperlegible" pitchFamily="2" charset="0"/>
                <a:cs typeface="Tahoma"/>
              </a:rPr>
              <a:t> </a:t>
            </a:r>
            <a:r>
              <a:rPr lang="fr-FR" sz="1600" b="1" dirty="0">
                <a:solidFill>
                  <a:schemeClr val="bg1"/>
                </a:solidFill>
                <a:latin typeface="Atkinson Hyperlegible" pitchFamily="2" charset="0"/>
                <a:cs typeface="Tahoma"/>
              </a:rPr>
              <a:t>de</a:t>
            </a:r>
            <a:r>
              <a:rPr lang="fr-FR" sz="1600" b="1" spc="-75" dirty="0">
                <a:solidFill>
                  <a:schemeClr val="bg1"/>
                </a:solidFill>
                <a:latin typeface="Atkinson Hyperlegible" pitchFamily="2" charset="0"/>
                <a:cs typeface="Tahoma"/>
              </a:rPr>
              <a:t> </a:t>
            </a:r>
            <a:r>
              <a:rPr lang="fr-FR" sz="1600" b="1" dirty="0">
                <a:solidFill>
                  <a:schemeClr val="bg1"/>
                </a:solidFill>
                <a:latin typeface="Atkinson Hyperlegible" pitchFamily="2" charset="0"/>
                <a:cs typeface="Tahoma"/>
              </a:rPr>
              <a:t>la</a:t>
            </a:r>
            <a:r>
              <a:rPr lang="fr-FR" sz="1600" b="1" spc="-75" dirty="0">
                <a:solidFill>
                  <a:schemeClr val="bg1"/>
                </a:solidFill>
                <a:latin typeface="Atkinson Hyperlegible" pitchFamily="2" charset="0"/>
                <a:cs typeface="Tahoma"/>
              </a:rPr>
              <a:t> </a:t>
            </a:r>
            <a:r>
              <a:rPr lang="fr-FR" sz="1600" b="1" dirty="0" err="1">
                <a:solidFill>
                  <a:schemeClr val="bg1"/>
                </a:solidFill>
                <a:latin typeface="Atkinson Hyperlegible" pitchFamily="2" charset="0"/>
                <a:cs typeface="Tahoma"/>
              </a:rPr>
              <a:t>metròpoli</a:t>
            </a:r>
            <a:r>
              <a:rPr lang="fr-FR" sz="1600" b="1" spc="-70" dirty="0">
                <a:solidFill>
                  <a:schemeClr val="bg1"/>
                </a:solidFill>
                <a:latin typeface="Atkinson Hyperlegible" pitchFamily="2" charset="0"/>
                <a:cs typeface="Tahoma"/>
              </a:rPr>
              <a:t> </a:t>
            </a:r>
            <a:r>
              <a:rPr lang="fr-FR" sz="1600" b="1" dirty="0">
                <a:solidFill>
                  <a:schemeClr val="bg1"/>
                </a:solidFill>
                <a:latin typeface="Atkinson Hyperlegible" pitchFamily="2" charset="0"/>
                <a:cs typeface="Tahoma"/>
              </a:rPr>
              <a:t>i</a:t>
            </a:r>
            <a:r>
              <a:rPr lang="fr-FR" sz="1600" b="1" spc="-75" dirty="0">
                <a:solidFill>
                  <a:schemeClr val="bg1"/>
                </a:solidFill>
                <a:latin typeface="Atkinson Hyperlegible" pitchFamily="2" charset="0"/>
                <a:cs typeface="Tahoma"/>
              </a:rPr>
              <a:t> </a:t>
            </a:r>
            <a:r>
              <a:rPr lang="fr-FR" sz="1600" b="1" dirty="0" err="1">
                <a:solidFill>
                  <a:schemeClr val="bg1"/>
                </a:solidFill>
                <a:latin typeface="Atkinson Hyperlegible" pitchFamily="2" charset="0"/>
                <a:cs typeface="Tahoma"/>
              </a:rPr>
              <a:t>innovacions</a:t>
            </a:r>
            <a:r>
              <a:rPr lang="fr-FR" sz="1600" b="1" spc="-75" dirty="0">
                <a:solidFill>
                  <a:schemeClr val="bg1"/>
                </a:solidFill>
                <a:latin typeface="Atkinson Hyperlegible" pitchFamily="2" charset="0"/>
                <a:cs typeface="Tahoma"/>
              </a:rPr>
              <a:t> </a:t>
            </a:r>
            <a:r>
              <a:rPr lang="fr-FR" sz="1600" b="1" spc="-10" dirty="0" err="1">
                <a:solidFill>
                  <a:schemeClr val="bg1"/>
                </a:solidFill>
                <a:latin typeface="Atkinson Hyperlegible" pitchFamily="2" charset="0"/>
                <a:cs typeface="Tahoma"/>
              </a:rPr>
              <a:t>metodològiques</a:t>
            </a:r>
            <a:endParaRPr lang="fr-FR" sz="1600" dirty="0">
              <a:solidFill>
                <a:schemeClr val="bg1"/>
              </a:solidFill>
              <a:latin typeface="Atkinson Hyperlegible" pitchFamily="2" charset="0"/>
              <a:cs typeface="Tahoma"/>
            </a:endParaRPr>
          </a:p>
        </p:txBody>
      </p:sp>
      <p:sp>
        <p:nvSpPr>
          <p:cNvPr id="14" name="object 7">
            <a:extLst>
              <a:ext uri="{FF2B5EF4-FFF2-40B4-BE49-F238E27FC236}">
                <a16:creationId xmlns:a16="http://schemas.microsoft.com/office/drawing/2014/main" id="{B94426D6-0E0F-6B76-7419-780D641765C2}"/>
              </a:ext>
            </a:extLst>
          </p:cNvPr>
          <p:cNvSpPr txBox="1"/>
          <p:nvPr/>
        </p:nvSpPr>
        <p:spPr>
          <a:xfrm>
            <a:off x="468242" y="2396860"/>
            <a:ext cx="5399999" cy="818173"/>
          </a:xfrm>
          <a:prstGeom prst="rect">
            <a:avLst/>
          </a:prstGeom>
          <a:solidFill>
            <a:srgbClr val="EFDDFF"/>
          </a:solidFill>
        </p:spPr>
        <p:txBody>
          <a:bodyPr vert="horz" wrap="square" lIns="0" tIns="2540" rIns="0" bIns="0" rtlCol="0">
            <a:spAutoFit/>
          </a:bodyPr>
          <a:lstStyle>
            <a:defPPr>
              <a:defRPr kern="0"/>
            </a:defPPr>
            <a:lvl1pPr>
              <a:lnSpc>
                <a:spcPct val="100000"/>
              </a:lnSpc>
              <a:spcBef>
                <a:spcPts val="20"/>
              </a:spcBef>
              <a:defRPr sz="1700">
                <a:latin typeface="Times New Roman"/>
                <a:cs typeface="Times New Roman"/>
              </a:defRPr>
            </a:lvl1pPr>
          </a:lstStyle>
          <a:p>
            <a:pPr marL="342900" indent="-258763">
              <a:spcBef>
                <a:spcPts val="100"/>
              </a:spcBef>
              <a:spcAft>
                <a:spcPts val="100"/>
              </a:spcAft>
            </a:pPr>
            <a:r>
              <a:rPr lang="es-ES" sz="1200" b="1" spc="-10" dirty="0">
                <a:solidFill>
                  <a:srgbClr val="5B5B5B"/>
                </a:solidFill>
                <a:latin typeface="Atkinson Hyperlegible" pitchFamily="2" charset="0"/>
                <a:cs typeface="Tahoma"/>
              </a:rPr>
              <a:t>I.	</a:t>
            </a:r>
            <a:r>
              <a:rPr sz="1200" b="1" spc="-10" dirty="0" err="1">
                <a:solidFill>
                  <a:srgbClr val="5B5B5B"/>
                </a:solidFill>
                <a:latin typeface="Atkinson Hyperlegible" pitchFamily="2" charset="0"/>
                <a:cs typeface="Tahoma"/>
              </a:rPr>
              <a:t>Construir</a:t>
            </a:r>
            <a:r>
              <a:rPr sz="1200" b="1" spc="-10" dirty="0">
                <a:solidFill>
                  <a:srgbClr val="5B5B5B"/>
                </a:solidFill>
                <a:latin typeface="Atkinson Hyperlegible" pitchFamily="2" charset="0"/>
                <a:cs typeface="Tahoma"/>
              </a:rPr>
              <a:t> el dret a la metròpoli en un marc de transicions</a:t>
            </a:r>
          </a:p>
          <a:p>
            <a:pPr marL="342900" lvl="1" indent="-258763">
              <a:spcBef>
                <a:spcPts val="100"/>
              </a:spcBef>
              <a:spcAft>
                <a:spcPts val="100"/>
              </a:spcAft>
              <a:buFont typeface="+mj-lt"/>
              <a:buAutoNum type="arabicPeriod"/>
            </a:pPr>
            <a:r>
              <a:rPr sz="1200" spc="-20" dirty="0">
                <a:solidFill>
                  <a:srgbClr val="5B5B5B"/>
                </a:solidFill>
                <a:latin typeface="Atkinson Hyperlegible" pitchFamily="2" charset="0"/>
                <a:cs typeface="Lucida Sans Unicode"/>
              </a:rPr>
              <a:t>La </a:t>
            </a:r>
            <a:r>
              <a:rPr sz="1200" spc="-20" dirty="0" err="1">
                <a:solidFill>
                  <a:srgbClr val="5B5B5B"/>
                </a:solidFill>
                <a:latin typeface="Atkinson Hyperlegible" pitchFamily="2" charset="0"/>
                <a:cs typeface="Lucida Sans Unicode"/>
              </a:rPr>
              <a:t>tra</a:t>
            </a:r>
            <a:r>
              <a:rPr lang="ca-ES" sz="1200" spc="-20" dirty="0" err="1">
                <a:solidFill>
                  <a:srgbClr val="5B5B5B"/>
                </a:solidFill>
                <a:latin typeface="Atkinson Hyperlegible" pitchFamily="2" charset="0"/>
                <a:cs typeface="Lucida Sans Unicode"/>
              </a:rPr>
              <a:t>nsició</a:t>
            </a:r>
            <a:r>
              <a:rPr lang="ca-ES" sz="1200" spc="-20" dirty="0">
                <a:solidFill>
                  <a:srgbClr val="5B5B5B"/>
                </a:solidFill>
                <a:latin typeface="Atkinson Hyperlegible" pitchFamily="2" charset="0"/>
                <a:cs typeface="Lucida Sans Unicode"/>
              </a:rPr>
              <a:t> socioecològica</a:t>
            </a:r>
          </a:p>
          <a:p>
            <a:pPr marL="342900" lvl="1" indent="-258763">
              <a:spcBef>
                <a:spcPts val="100"/>
              </a:spcBef>
              <a:spcAft>
                <a:spcPts val="100"/>
              </a:spcAft>
              <a:buFont typeface="+mj-lt"/>
              <a:buAutoNum type="arabicPeriod"/>
            </a:pPr>
            <a:r>
              <a:rPr lang="ca-ES" sz="1200" spc="-20" dirty="0">
                <a:solidFill>
                  <a:srgbClr val="5B5B5B"/>
                </a:solidFill>
                <a:latin typeface="Atkinson Hyperlegible" pitchFamily="2" charset="0"/>
                <a:cs typeface="Lucida Sans Unicode"/>
              </a:rPr>
              <a:t>La transició sociodemogràfica i l’envelliment</a:t>
            </a:r>
          </a:p>
          <a:p>
            <a:pPr marL="342900" lvl="1" indent="-258763">
              <a:spcBef>
                <a:spcPts val="100"/>
              </a:spcBef>
              <a:spcAft>
                <a:spcPts val="100"/>
              </a:spcAft>
              <a:buFont typeface="+mj-lt"/>
              <a:buAutoNum type="arabicPeriod"/>
            </a:pPr>
            <a:r>
              <a:rPr lang="es-ES" sz="1200" spc="-20" dirty="0">
                <a:solidFill>
                  <a:srgbClr val="5B5B5B"/>
                </a:solidFill>
                <a:latin typeface="Atkinson Hyperlegible" pitchFamily="2" charset="0"/>
                <a:cs typeface="Lucida Sans Unicode"/>
              </a:rPr>
              <a:t>La </a:t>
            </a:r>
            <a:r>
              <a:rPr lang="es-ES" sz="1200" spc="-20" dirty="0" err="1">
                <a:solidFill>
                  <a:srgbClr val="5B5B5B"/>
                </a:solidFill>
                <a:latin typeface="Atkinson Hyperlegible" pitchFamily="2" charset="0"/>
                <a:cs typeface="Lucida Sans Unicode"/>
              </a:rPr>
              <a:t>tra</a:t>
            </a:r>
            <a:r>
              <a:rPr sz="1200" spc="-20" dirty="0" err="1">
                <a:solidFill>
                  <a:srgbClr val="5B5B5B"/>
                </a:solidFill>
                <a:latin typeface="Atkinson Hyperlegible" pitchFamily="2" charset="0"/>
                <a:cs typeface="Lucida Sans Unicode"/>
              </a:rPr>
              <a:t>nsició</a:t>
            </a:r>
            <a:r>
              <a:rPr sz="1200" spc="-20" dirty="0">
                <a:solidFill>
                  <a:srgbClr val="5B5B5B"/>
                </a:solidFill>
                <a:latin typeface="Atkinson Hyperlegible" pitchFamily="2" charset="0"/>
                <a:cs typeface="Lucida Sans Unicode"/>
              </a:rPr>
              <a:t> digital i </a:t>
            </a:r>
            <a:r>
              <a:rPr sz="1200" spc="-20" dirty="0" err="1">
                <a:solidFill>
                  <a:srgbClr val="5B5B5B"/>
                </a:solidFill>
                <a:latin typeface="Atkinson Hyperlegible" pitchFamily="2" charset="0"/>
                <a:cs typeface="Lucida Sans Unicode"/>
              </a:rPr>
              <a:t>tecnol</a:t>
            </a:r>
            <a:r>
              <a:rPr lang="ca-ES" sz="1200" spc="-20" dirty="0">
                <a:solidFill>
                  <a:srgbClr val="5B5B5B"/>
                </a:solidFill>
                <a:latin typeface="Atkinson Hyperlegible" pitchFamily="2" charset="0"/>
                <a:cs typeface="Lucida Sans Unicode"/>
              </a:rPr>
              <a:t>ò</a:t>
            </a:r>
            <a:r>
              <a:rPr sz="1200" spc="-20" dirty="0" err="1">
                <a:solidFill>
                  <a:srgbClr val="5B5B5B"/>
                </a:solidFill>
                <a:latin typeface="Atkinson Hyperlegible" pitchFamily="2" charset="0"/>
                <a:cs typeface="Lucida Sans Unicode"/>
              </a:rPr>
              <a:t>gica</a:t>
            </a:r>
            <a:endParaRPr sz="1200" spc="-20" dirty="0">
              <a:solidFill>
                <a:srgbClr val="5B5B5B"/>
              </a:solidFill>
              <a:latin typeface="Atkinson Hyperlegible" pitchFamily="2" charset="0"/>
              <a:cs typeface="Lucida Sans Unicode"/>
            </a:endParaRPr>
          </a:p>
        </p:txBody>
      </p:sp>
      <p:sp>
        <p:nvSpPr>
          <p:cNvPr id="15" name="object 8">
            <a:extLst>
              <a:ext uri="{FF2B5EF4-FFF2-40B4-BE49-F238E27FC236}">
                <a16:creationId xmlns:a16="http://schemas.microsoft.com/office/drawing/2014/main" id="{BEA73A87-7D40-7AE0-DB27-D73DDAD3DE68}"/>
              </a:ext>
            </a:extLst>
          </p:cNvPr>
          <p:cNvSpPr txBox="1"/>
          <p:nvPr/>
        </p:nvSpPr>
        <p:spPr>
          <a:xfrm>
            <a:off x="6250739" y="2381271"/>
            <a:ext cx="5400000" cy="972000"/>
          </a:xfrm>
          <a:prstGeom prst="rect">
            <a:avLst/>
          </a:prstGeom>
          <a:solidFill>
            <a:srgbClr val="EFDDFF"/>
          </a:solidFill>
        </p:spPr>
        <p:txBody>
          <a:bodyPr vert="horz" wrap="square" lIns="0" tIns="2540" rIns="0" bIns="0" rtlCol="0">
            <a:spAutoFit/>
          </a:bodyPr>
          <a:lstStyle/>
          <a:p>
            <a:pPr marL="266700" indent="-173038">
              <a:lnSpc>
                <a:spcPct val="100000"/>
              </a:lnSpc>
            </a:pPr>
            <a:r>
              <a:rPr sz="1200" b="1" spc="-20" dirty="0">
                <a:solidFill>
                  <a:srgbClr val="5B5B5B"/>
                </a:solidFill>
                <a:latin typeface="Atkinson Hyperlegible" pitchFamily="2" charset="0"/>
                <a:cs typeface="Tahoma"/>
              </a:rPr>
              <a:t>I.</a:t>
            </a:r>
            <a:r>
              <a:rPr lang="es-ES" sz="1200" b="1" spc="-20" dirty="0">
                <a:solidFill>
                  <a:srgbClr val="5B5B5B"/>
                </a:solidFill>
                <a:latin typeface="Atkinson Hyperlegible" pitchFamily="2" charset="0"/>
                <a:cs typeface="Tahoma"/>
              </a:rPr>
              <a:t>	</a:t>
            </a:r>
            <a:r>
              <a:rPr sz="1200" b="1" spc="-20" dirty="0" err="1">
                <a:solidFill>
                  <a:srgbClr val="5B5B5B"/>
                </a:solidFill>
                <a:latin typeface="Atkinson Hyperlegible" pitchFamily="2" charset="0"/>
                <a:cs typeface="Tahoma"/>
              </a:rPr>
              <a:t>Millorar</a:t>
            </a:r>
            <a:r>
              <a:rPr sz="1200" b="1" spc="-65" dirty="0">
                <a:solidFill>
                  <a:srgbClr val="5B5B5B"/>
                </a:solidFill>
                <a:latin typeface="Atkinson Hyperlegible" pitchFamily="2" charset="0"/>
                <a:cs typeface="Tahoma"/>
              </a:rPr>
              <a:t> </a:t>
            </a:r>
            <a:r>
              <a:rPr sz="1200" b="1" dirty="0">
                <a:solidFill>
                  <a:srgbClr val="5B5B5B"/>
                </a:solidFill>
                <a:latin typeface="Atkinson Hyperlegible" pitchFamily="2" charset="0"/>
                <a:cs typeface="Tahoma"/>
              </a:rPr>
              <a:t>i</a:t>
            </a:r>
            <a:r>
              <a:rPr sz="1200" b="1" spc="-60" dirty="0">
                <a:solidFill>
                  <a:srgbClr val="5B5B5B"/>
                </a:solidFill>
                <a:latin typeface="Atkinson Hyperlegible" pitchFamily="2" charset="0"/>
                <a:cs typeface="Tahoma"/>
              </a:rPr>
              <a:t> </a:t>
            </a:r>
            <a:r>
              <a:rPr sz="1200" b="1" dirty="0">
                <a:solidFill>
                  <a:srgbClr val="5B5B5B"/>
                </a:solidFill>
                <a:latin typeface="Atkinson Hyperlegible" pitchFamily="2" charset="0"/>
                <a:cs typeface="Tahoma"/>
              </a:rPr>
              <a:t>expandir</a:t>
            </a:r>
            <a:r>
              <a:rPr sz="1200" b="1" spc="-65" dirty="0">
                <a:solidFill>
                  <a:srgbClr val="5B5B5B"/>
                </a:solidFill>
                <a:latin typeface="Atkinson Hyperlegible" pitchFamily="2" charset="0"/>
                <a:cs typeface="Tahoma"/>
              </a:rPr>
              <a:t> </a:t>
            </a:r>
            <a:r>
              <a:rPr sz="1200" b="1" spc="-20" dirty="0">
                <a:solidFill>
                  <a:srgbClr val="5B5B5B"/>
                </a:solidFill>
                <a:latin typeface="Atkinson Hyperlegible" pitchFamily="2" charset="0"/>
                <a:cs typeface="Tahoma"/>
              </a:rPr>
              <a:t>l’ús</a:t>
            </a:r>
            <a:r>
              <a:rPr sz="1200" b="1" spc="-60" dirty="0">
                <a:solidFill>
                  <a:srgbClr val="5B5B5B"/>
                </a:solidFill>
                <a:latin typeface="Atkinson Hyperlegible" pitchFamily="2" charset="0"/>
                <a:cs typeface="Tahoma"/>
              </a:rPr>
              <a:t> </a:t>
            </a:r>
            <a:r>
              <a:rPr sz="1200" b="1" dirty="0">
                <a:solidFill>
                  <a:srgbClr val="5B5B5B"/>
                </a:solidFill>
                <a:latin typeface="Atkinson Hyperlegible" pitchFamily="2" charset="0"/>
                <a:cs typeface="Tahoma"/>
              </a:rPr>
              <a:t>de</a:t>
            </a:r>
            <a:r>
              <a:rPr sz="1200" b="1" spc="-60" dirty="0">
                <a:solidFill>
                  <a:srgbClr val="5B5B5B"/>
                </a:solidFill>
                <a:latin typeface="Atkinson Hyperlegible" pitchFamily="2" charset="0"/>
                <a:cs typeface="Tahoma"/>
              </a:rPr>
              <a:t> </a:t>
            </a:r>
            <a:r>
              <a:rPr sz="1200" b="1" spc="-10" dirty="0">
                <a:solidFill>
                  <a:srgbClr val="5B5B5B"/>
                </a:solidFill>
                <a:latin typeface="Atkinson Hyperlegible" pitchFamily="2" charset="0"/>
                <a:cs typeface="Tahoma"/>
              </a:rPr>
              <a:t>metodologies</a:t>
            </a:r>
            <a:r>
              <a:rPr sz="1200" b="1" spc="-65" dirty="0">
                <a:solidFill>
                  <a:srgbClr val="5B5B5B"/>
                </a:solidFill>
                <a:latin typeface="Atkinson Hyperlegible" pitchFamily="2" charset="0"/>
                <a:cs typeface="Tahoma"/>
              </a:rPr>
              <a:t> </a:t>
            </a:r>
            <a:r>
              <a:rPr sz="1200" b="1" spc="-10" dirty="0">
                <a:solidFill>
                  <a:srgbClr val="5B5B5B"/>
                </a:solidFill>
                <a:latin typeface="Atkinson Hyperlegible" pitchFamily="2" charset="0"/>
                <a:cs typeface="Tahoma"/>
              </a:rPr>
              <a:t>clàssiques</a:t>
            </a:r>
            <a:endParaRPr sz="1200" dirty="0">
              <a:latin typeface="Atkinson Hyperlegible" pitchFamily="2" charset="0"/>
              <a:cs typeface="Tahoma"/>
            </a:endParaRPr>
          </a:p>
          <a:p>
            <a:pPr marL="290195" indent="-196215">
              <a:lnSpc>
                <a:spcPct val="100000"/>
              </a:lnSpc>
              <a:spcBef>
                <a:spcPts val="270"/>
              </a:spcBef>
              <a:buAutoNum type="arabicPeriod"/>
              <a:tabLst>
                <a:tab pos="290830" algn="l"/>
              </a:tabLst>
            </a:pPr>
            <a:r>
              <a:rPr sz="1200" spc="-10" dirty="0">
                <a:solidFill>
                  <a:srgbClr val="5B5B5B"/>
                </a:solidFill>
                <a:latin typeface="Atkinson Hyperlegible" pitchFamily="2" charset="0"/>
                <a:cs typeface="Lucida Sans Unicode"/>
              </a:rPr>
              <a:t>Enquestes</a:t>
            </a:r>
            <a:endParaRPr sz="1200" dirty="0">
              <a:latin typeface="Atkinson Hyperlegible" pitchFamily="2" charset="0"/>
              <a:cs typeface="Lucida Sans Unicode"/>
            </a:endParaRPr>
          </a:p>
          <a:p>
            <a:pPr marL="290195" indent="-196215">
              <a:lnSpc>
                <a:spcPct val="100000"/>
              </a:lnSpc>
              <a:spcBef>
                <a:spcPts val="270"/>
              </a:spcBef>
              <a:buAutoNum type="arabicPeriod"/>
              <a:tabLst>
                <a:tab pos="290830" algn="l"/>
              </a:tabLst>
            </a:pPr>
            <a:r>
              <a:rPr sz="1200" spc="-30" dirty="0">
                <a:solidFill>
                  <a:srgbClr val="5B5B5B"/>
                </a:solidFill>
                <a:latin typeface="Atkinson Hyperlegible" pitchFamily="2" charset="0"/>
                <a:cs typeface="Lucida Sans Unicode"/>
              </a:rPr>
              <a:t>Sistemes</a:t>
            </a:r>
            <a:r>
              <a:rPr sz="1200" spc="-35" dirty="0">
                <a:solidFill>
                  <a:srgbClr val="5B5B5B"/>
                </a:solidFill>
                <a:latin typeface="Atkinson Hyperlegible" pitchFamily="2" charset="0"/>
                <a:cs typeface="Lucida Sans Unicode"/>
              </a:rPr>
              <a:t> </a:t>
            </a:r>
            <a:r>
              <a:rPr sz="1200" spc="-50" dirty="0">
                <a:solidFill>
                  <a:srgbClr val="5B5B5B"/>
                </a:solidFill>
                <a:latin typeface="Atkinson Hyperlegible" pitchFamily="2" charset="0"/>
                <a:cs typeface="Lucida Sans Unicode"/>
              </a:rPr>
              <a:t>d’Informació</a:t>
            </a:r>
            <a:r>
              <a:rPr sz="1200" spc="-35" dirty="0">
                <a:solidFill>
                  <a:srgbClr val="5B5B5B"/>
                </a:solidFill>
                <a:latin typeface="Atkinson Hyperlegible" pitchFamily="2" charset="0"/>
                <a:cs typeface="Lucida Sans Unicode"/>
              </a:rPr>
              <a:t> </a:t>
            </a:r>
            <a:r>
              <a:rPr sz="1200" spc="-10" dirty="0">
                <a:solidFill>
                  <a:srgbClr val="5B5B5B"/>
                </a:solidFill>
                <a:latin typeface="Atkinson Hyperlegible" pitchFamily="2" charset="0"/>
                <a:cs typeface="Lucida Sans Unicode"/>
              </a:rPr>
              <a:t>Geogràfica</a:t>
            </a:r>
            <a:endParaRPr sz="1200" dirty="0">
              <a:latin typeface="Atkinson Hyperlegible" pitchFamily="2" charset="0"/>
              <a:cs typeface="Lucida Sans Unicode"/>
            </a:endParaRPr>
          </a:p>
          <a:p>
            <a:pPr marL="290195" indent="-196215">
              <a:lnSpc>
                <a:spcPct val="100000"/>
              </a:lnSpc>
              <a:spcBef>
                <a:spcPts val="270"/>
              </a:spcBef>
              <a:buAutoNum type="arabicPeriod"/>
              <a:tabLst>
                <a:tab pos="290830" algn="l"/>
              </a:tabLst>
            </a:pPr>
            <a:r>
              <a:rPr sz="1200" spc="-20" dirty="0" err="1">
                <a:solidFill>
                  <a:srgbClr val="5B5B5B"/>
                </a:solidFill>
                <a:latin typeface="Atkinson Hyperlegible" pitchFamily="2" charset="0"/>
                <a:cs typeface="Lucida Sans Unicode"/>
              </a:rPr>
              <a:t>Mètodes</a:t>
            </a:r>
            <a:r>
              <a:rPr sz="1200" spc="-50" dirty="0">
                <a:solidFill>
                  <a:srgbClr val="5B5B5B"/>
                </a:solidFill>
                <a:latin typeface="Atkinson Hyperlegible" pitchFamily="2" charset="0"/>
                <a:cs typeface="Lucida Sans Unicode"/>
              </a:rPr>
              <a:t> </a:t>
            </a:r>
            <a:r>
              <a:rPr sz="1200" spc="-10" dirty="0" err="1">
                <a:solidFill>
                  <a:srgbClr val="5B5B5B"/>
                </a:solidFill>
                <a:latin typeface="Atkinson Hyperlegible" pitchFamily="2" charset="0"/>
                <a:cs typeface="Lucida Sans Unicode"/>
              </a:rPr>
              <a:t>qualitatius</a:t>
            </a:r>
            <a:endParaRPr sz="1200" dirty="0">
              <a:latin typeface="Atkinson Hyperlegible" pitchFamily="2" charset="0"/>
              <a:cs typeface="Lucida Sans Unicode"/>
            </a:endParaRPr>
          </a:p>
        </p:txBody>
      </p:sp>
      <p:sp>
        <p:nvSpPr>
          <p:cNvPr id="16" name="object 9">
            <a:extLst>
              <a:ext uri="{FF2B5EF4-FFF2-40B4-BE49-F238E27FC236}">
                <a16:creationId xmlns:a16="http://schemas.microsoft.com/office/drawing/2014/main" id="{C85FAF7D-6B18-870C-B4FF-5983E6B8A2D1}"/>
              </a:ext>
            </a:extLst>
          </p:cNvPr>
          <p:cNvSpPr txBox="1"/>
          <p:nvPr/>
        </p:nvSpPr>
        <p:spPr>
          <a:xfrm>
            <a:off x="468240" y="3518514"/>
            <a:ext cx="5399999" cy="884216"/>
          </a:xfrm>
          <a:prstGeom prst="rect">
            <a:avLst/>
          </a:prstGeom>
          <a:solidFill>
            <a:srgbClr val="EFDDFF"/>
          </a:solidFill>
        </p:spPr>
        <p:txBody>
          <a:bodyPr vert="horz" wrap="square" lIns="0" tIns="1905" rIns="0" bIns="0" rtlCol="0">
            <a:spAutoFit/>
          </a:bodyPr>
          <a:lstStyle/>
          <a:p>
            <a:pPr marL="358775" indent="-265113">
              <a:lnSpc>
                <a:spcPct val="100000"/>
              </a:lnSpc>
              <a:spcBef>
                <a:spcPts val="100"/>
              </a:spcBef>
              <a:tabLst>
                <a:tab pos="408305" algn="l"/>
              </a:tabLst>
            </a:pPr>
            <a:r>
              <a:rPr sz="1200" b="1" spc="-25" dirty="0">
                <a:solidFill>
                  <a:srgbClr val="5B5B5B"/>
                </a:solidFill>
                <a:latin typeface="Atkinson Hyperlegible" pitchFamily="2" charset="0"/>
                <a:ea typeface="Tahoma" panose="020B0604030504040204" pitchFamily="34" charset="0"/>
                <a:cs typeface="Tahoma" panose="020B0604030504040204" pitchFamily="34" charset="0"/>
              </a:rPr>
              <a:t>II.</a:t>
            </a:r>
            <a:r>
              <a:rPr lang="ca-ES" sz="1200" b="1" spc="-25" dirty="0">
                <a:solidFill>
                  <a:srgbClr val="5B5B5B"/>
                </a:solidFill>
                <a:latin typeface="Atkinson Hyperlegible" pitchFamily="2" charset="0"/>
                <a:ea typeface="Tahoma" panose="020B0604030504040204" pitchFamily="34" charset="0"/>
                <a:cs typeface="Tahoma" panose="020B0604030504040204" pitchFamily="34" charset="0"/>
              </a:rPr>
              <a:t>	</a:t>
            </a:r>
            <a:r>
              <a:rPr sz="1200" b="1" spc="75" dirty="0" err="1">
                <a:solidFill>
                  <a:srgbClr val="5B5B5B"/>
                </a:solidFill>
                <a:latin typeface="Atkinson Hyperlegible" pitchFamily="2" charset="0"/>
                <a:ea typeface="Tahoma" panose="020B0604030504040204" pitchFamily="34" charset="0"/>
                <a:cs typeface="Tahoma" panose="020B0604030504040204" pitchFamily="34" charset="0"/>
              </a:rPr>
              <a:t>Configurar</a:t>
            </a:r>
            <a:r>
              <a:rPr sz="1200" b="1" spc="-50" dirty="0">
                <a:solidFill>
                  <a:srgbClr val="5B5B5B"/>
                </a:solidFill>
                <a:latin typeface="Atkinson Hyperlegible" pitchFamily="2" charset="0"/>
                <a:ea typeface="Tahoma" panose="020B0604030504040204" pitchFamily="34" charset="0"/>
                <a:cs typeface="Tahoma" panose="020B0604030504040204" pitchFamily="34" charset="0"/>
              </a:rPr>
              <a:t> </a:t>
            </a:r>
            <a:r>
              <a:rPr sz="1200" b="1" spc="75" dirty="0">
                <a:solidFill>
                  <a:srgbClr val="5B5B5B"/>
                </a:solidFill>
                <a:latin typeface="Atkinson Hyperlegible" pitchFamily="2" charset="0"/>
                <a:ea typeface="Tahoma" panose="020B0604030504040204" pitchFamily="34" charset="0"/>
                <a:cs typeface="Tahoma" panose="020B0604030504040204" pitchFamily="34" charset="0"/>
              </a:rPr>
              <a:t>la</a:t>
            </a:r>
            <a:r>
              <a:rPr sz="1200" b="1" spc="-45" dirty="0">
                <a:solidFill>
                  <a:srgbClr val="5B5B5B"/>
                </a:solidFill>
                <a:latin typeface="Atkinson Hyperlegible" pitchFamily="2" charset="0"/>
                <a:ea typeface="Tahoma" panose="020B0604030504040204" pitchFamily="34" charset="0"/>
                <a:cs typeface="Tahoma" panose="020B0604030504040204" pitchFamily="34" charset="0"/>
              </a:rPr>
              <a:t> </a:t>
            </a:r>
            <a:r>
              <a:rPr sz="1200" b="1" spc="75" dirty="0">
                <a:solidFill>
                  <a:srgbClr val="5B5B5B"/>
                </a:solidFill>
                <a:latin typeface="Atkinson Hyperlegible" pitchFamily="2" charset="0"/>
                <a:ea typeface="Tahoma" panose="020B0604030504040204" pitchFamily="34" charset="0"/>
                <a:cs typeface="Tahoma" panose="020B0604030504040204" pitchFamily="34" charset="0"/>
              </a:rPr>
              <a:t>metròpoli</a:t>
            </a:r>
            <a:r>
              <a:rPr sz="1200" b="1" spc="-45" dirty="0">
                <a:solidFill>
                  <a:srgbClr val="5B5B5B"/>
                </a:solidFill>
                <a:latin typeface="Atkinson Hyperlegible" pitchFamily="2" charset="0"/>
                <a:ea typeface="Tahoma" panose="020B0604030504040204" pitchFamily="34" charset="0"/>
                <a:cs typeface="Tahoma" panose="020B0604030504040204" pitchFamily="34" charset="0"/>
              </a:rPr>
              <a:t> </a:t>
            </a:r>
            <a:r>
              <a:rPr sz="1200" b="1" spc="100" dirty="0">
                <a:solidFill>
                  <a:srgbClr val="5B5B5B"/>
                </a:solidFill>
                <a:latin typeface="Atkinson Hyperlegible" pitchFamily="2" charset="0"/>
                <a:ea typeface="Tahoma" panose="020B0604030504040204" pitchFamily="34" charset="0"/>
                <a:cs typeface="Tahoma" panose="020B0604030504040204" pitchFamily="34" charset="0"/>
              </a:rPr>
              <a:t>com</a:t>
            </a:r>
            <a:r>
              <a:rPr sz="1200" b="1" spc="-50" dirty="0">
                <a:solidFill>
                  <a:srgbClr val="5B5B5B"/>
                </a:solidFill>
                <a:latin typeface="Atkinson Hyperlegible" pitchFamily="2" charset="0"/>
                <a:ea typeface="Tahoma" panose="020B0604030504040204" pitchFamily="34" charset="0"/>
                <a:cs typeface="Tahoma" panose="020B0604030504040204" pitchFamily="34" charset="0"/>
              </a:rPr>
              <a:t> </a:t>
            </a:r>
            <a:r>
              <a:rPr sz="1200" b="1" spc="114" dirty="0">
                <a:solidFill>
                  <a:srgbClr val="5B5B5B"/>
                </a:solidFill>
                <a:latin typeface="Atkinson Hyperlegible" pitchFamily="2" charset="0"/>
                <a:ea typeface="Tahoma" panose="020B0604030504040204" pitchFamily="34" charset="0"/>
                <a:cs typeface="Tahoma" panose="020B0604030504040204" pitchFamily="34" charset="0"/>
              </a:rPr>
              <a:t>a</a:t>
            </a:r>
            <a:r>
              <a:rPr sz="1200" b="1" spc="-45" dirty="0">
                <a:solidFill>
                  <a:srgbClr val="5B5B5B"/>
                </a:solidFill>
                <a:latin typeface="Atkinson Hyperlegible" pitchFamily="2" charset="0"/>
                <a:ea typeface="Tahoma" panose="020B0604030504040204" pitchFamily="34" charset="0"/>
                <a:cs typeface="Tahoma" panose="020B0604030504040204" pitchFamily="34" charset="0"/>
              </a:rPr>
              <a:t> </a:t>
            </a:r>
            <a:r>
              <a:rPr sz="1200" b="1" spc="95" dirty="0">
                <a:solidFill>
                  <a:srgbClr val="5B5B5B"/>
                </a:solidFill>
                <a:latin typeface="Atkinson Hyperlegible" pitchFamily="2" charset="0"/>
                <a:ea typeface="Tahoma" panose="020B0604030504040204" pitchFamily="34" charset="0"/>
                <a:cs typeface="Tahoma" panose="020B0604030504040204" pitchFamily="34" charset="0"/>
              </a:rPr>
              <a:t>marc</a:t>
            </a:r>
            <a:r>
              <a:rPr sz="1200" b="1" spc="-45" dirty="0">
                <a:solidFill>
                  <a:srgbClr val="5B5B5B"/>
                </a:solidFill>
                <a:latin typeface="Atkinson Hyperlegible" pitchFamily="2" charset="0"/>
                <a:ea typeface="Tahoma" panose="020B0604030504040204" pitchFamily="34" charset="0"/>
                <a:cs typeface="Tahoma" panose="020B0604030504040204" pitchFamily="34" charset="0"/>
              </a:rPr>
              <a:t> </a:t>
            </a:r>
            <a:r>
              <a:rPr sz="1200" b="1" spc="65" dirty="0">
                <a:solidFill>
                  <a:srgbClr val="5B5B5B"/>
                </a:solidFill>
                <a:latin typeface="Atkinson Hyperlegible" pitchFamily="2" charset="0"/>
                <a:ea typeface="Tahoma" panose="020B0604030504040204" pitchFamily="34" charset="0"/>
                <a:cs typeface="Tahoma" panose="020B0604030504040204" pitchFamily="34" charset="0"/>
              </a:rPr>
              <a:t>de</a:t>
            </a:r>
            <a:r>
              <a:rPr sz="1200" b="1" spc="-50" dirty="0">
                <a:solidFill>
                  <a:srgbClr val="5B5B5B"/>
                </a:solidFill>
                <a:latin typeface="Atkinson Hyperlegible" pitchFamily="2" charset="0"/>
                <a:ea typeface="Tahoma" panose="020B0604030504040204" pitchFamily="34" charset="0"/>
                <a:cs typeface="Tahoma" panose="020B0604030504040204" pitchFamily="34" charset="0"/>
              </a:rPr>
              <a:t> </a:t>
            </a:r>
            <a:r>
              <a:rPr sz="1200" b="1" spc="55" dirty="0">
                <a:solidFill>
                  <a:srgbClr val="5B5B5B"/>
                </a:solidFill>
                <a:latin typeface="Atkinson Hyperlegible" pitchFamily="2" charset="0"/>
                <a:ea typeface="Tahoma" panose="020B0604030504040204" pitchFamily="34" charset="0"/>
                <a:cs typeface="Tahoma" panose="020B0604030504040204" pitchFamily="34" charset="0"/>
              </a:rPr>
              <a:t>justícia</a:t>
            </a:r>
            <a:r>
              <a:rPr sz="1200" b="1" spc="-45" dirty="0">
                <a:solidFill>
                  <a:srgbClr val="5B5B5B"/>
                </a:solidFill>
                <a:latin typeface="Atkinson Hyperlegible" pitchFamily="2" charset="0"/>
                <a:ea typeface="Tahoma" panose="020B0604030504040204" pitchFamily="34" charset="0"/>
                <a:cs typeface="Tahoma" panose="020B0604030504040204" pitchFamily="34" charset="0"/>
              </a:rPr>
              <a:t> </a:t>
            </a:r>
            <a:r>
              <a:rPr sz="1200" b="1" spc="60" dirty="0">
                <a:solidFill>
                  <a:srgbClr val="5B5B5B"/>
                </a:solidFill>
                <a:latin typeface="Atkinson Hyperlegible" pitchFamily="2" charset="0"/>
                <a:ea typeface="Tahoma" panose="020B0604030504040204" pitchFamily="34" charset="0"/>
                <a:cs typeface="Tahoma" panose="020B0604030504040204" pitchFamily="34" charset="0"/>
              </a:rPr>
              <a:t>socioespacial</a:t>
            </a:r>
            <a:endParaRPr sz="1200" dirty="0">
              <a:latin typeface="Atkinson Hyperlegible" pitchFamily="2" charset="0"/>
              <a:ea typeface="Tahoma" panose="020B0604030504040204" pitchFamily="34" charset="0"/>
              <a:cs typeface="Tahoma" panose="020B0604030504040204" pitchFamily="34" charset="0"/>
            </a:endParaRPr>
          </a:p>
          <a:p>
            <a:pPr marL="358775" indent="-265113">
              <a:lnSpc>
                <a:spcPct val="100000"/>
              </a:lnSpc>
              <a:spcBef>
                <a:spcPts val="100"/>
              </a:spcBef>
              <a:buAutoNum type="arabicPeriod" startAt="4"/>
              <a:tabLst>
                <a:tab pos="290830" algn="l"/>
              </a:tabLst>
            </a:pPr>
            <a:r>
              <a:rPr sz="1200" dirty="0">
                <a:solidFill>
                  <a:srgbClr val="5B5B5B"/>
                </a:solidFill>
                <a:latin typeface="Atkinson Hyperlegible" pitchFamily="2" charset="0"/>
                <a:cs typeface="Lucida Sans Unicode"/>
              </a:rPr>
              <a:t>La</a:t>
            </a:r>
            <a:r>
              <a:rPr sz="1200" spc="-70" dirty="0">
                <a:solidFill>
                  <a:srgbClr val="5B5B5B"/>
                </a:solidFill>
                <a:latin typeface="Atkinson Hyperlegible" pitchFamily="2" charset="0"/>
                <a:cs typeface="Lucida Sans Unicode"/>
              </a:rPr>
              <a:t> </a:t>
            </a:r>
            <a:r>
              <a:rPr sz="1200" spc="-35" dirty="0">
                <a:solidFill>
                  <a:srgbClr val="5B5B5B"/>
                </a:solidFill>
                <a:latin typeface="Atkinson Hyperlegible" pitchFamily="2" charset="0"/>
                <a:cs typeface="Lucida Sans Unicode"/>
              </a:rPr>
              <a:t>reducció</a:t>
            </a:r>
            <a:r>
              <a:rPr sz="1200" spc="-70" dirty="0">
                <a:solidFill>
                  <a:srgbClr val="5B5B5B"/>
                </a:solidFill>
                <a:latin typeface="Atkinson Hyperlegible" pitchFamily="2" charset="0"/>
                <a:cs typeface="Lucida Sans Unicode"/>
              </a:rPr>
              <a:t> </a:t>
            </a:r>
            <a:r>
              <a:rPr sz="1200" spc="-10" dirty="0">
                <a:solidFill>
                  <a:srgbClr val="5B5B5B"/>
                </a:solidFill>
                <a:latin typeface="Atkinson Hyperlegible" pitchFamily="2" charset="0"/>
                <a:cs typeface="Lucida Sans Unicode"/>
              </a:rPr>
              <a:t>de</a:t>
            </a:r>
            <a:r>
              <a:rPr sz="1200" spc="-70" dirty="0">
                <a:solidFill>
                  <a:srgbClr val="5B5B5B"/>
                </a:solidFill>
                <a:latin typeface="Atkinson Hyperlegible" pitchFamily="2" charset="0"/>
                <a:cs typeface="Lucida Sans Unicode"/>
              </a:rPr>
              <a:t> </a:t>
            </a:r>
            <a:r>
              <a:rPr sz="1200" spc="-45" dirty="0">
                <a:solidFill>
                  <a:srgbClr val="5B5B5B"/>
                </a:solidFill>
                <a:latin typeface="Atkinson Hyperlegible" pitchFamily="2" charset="0"/>
                <a:cs typeface="Lucida Sans Unicode"/>
              </a:rPr>
              <a:t>les</a:t>
            </a:r>
            <a:r>
              <a:rPr sz="1200" spc="-70" dirty="0">
                <a:solidFill>
                  <a:srgbClr val="5B5B5B"/>
                </a:solidFill>
                <a:latin typeface="Atkinson Hyperlegible" pitchFamily="2" charset="0"/>
                <a:cs typeface="Lucida Sans Unicode"/>
              </a:rPr>
              <a:t> </a:t>
            </a:r>
            <a:r>
              <a:rPr sz="1200" spc="-45" dirty="0">
                <a:solidFill>
                  <a:srgbClr val="5B5B5B"/>
                </a:solidFill>
                <a:latin typeface="Atkinson Hyperlegible" pitchFamily="2" charset="0"/>
                <a:cs typeface="Lucida Sans Unicode"/>
              </a:rPr>
              <a:t>desigualtats</a:t>
            </a:r>
            <a:r>
              <a:rPr sz="1200" spc="-70" dirty="0">
                <a:solidFill>
                  <a:srgbClr val="5B5B5B"/>
                </a:solidFill>
                <a:latin typeface="Atkinson Hyperlegible" pitchFamily="2" charset="0"/>
                <a:cs typeface="Lucida Sans Unicode"/>
              </a:rPr>
              <a:t> </a:t>
            </a:r>
            <a:r>
              <a:rPr sz="1200" spc="-45" dirty="0">
                <a:solidFill>
                  <a:srgbClr val="5B5B5B"/>
                </a:solidFill>
                <a:latin typeface="Atkinson Hyperlegible" pitchFamily="2" charset="0"/>
                <a:cs typeface="Lucida Sans Unicode"/>
              </a:rPr>
              <a:t>socials</a:t>
            </a:r>
            <a:r>
              <a:rPr sz="1200" spc="-70" dirty="0">
                <a:solidFill>
                  <a:srgbClr val="5B5B5B"/>
                </a:solidFill>
                <a:latin typeface="Atkinson Hyperlegible" pitchFamily="2" charset="0"/>
                <a:cs typeface="Lucida Sans Unicode"/>
              </a:rPr>
              <a:t> </a:t>
            </a:r>
            <a:r>
              <a:rPr sz="1200" spc="-60" dirty="0">
                <a:solidFill>
                  <a:srgbClr val="5B5B5B"/>
                </a:solidFill>
                <a:latin typeface="Atkinson Hyperlegible" pitchFamily="2" charset="0"/>
                <a:cs typeface="Lucida Sans Unicode"/>
              </a:rPr>
              <a:t>i</a:t>
            </a:r>
            <a:r>
              <a:rPr sz="1200" spc="-70" dirty="0">
                <a:solidFill>
                  <a:srgbClr val="5B5B5B"/>
                </a:solidFill>
                <a:latin typeface="Atkinson Hyperlegible" pitchFamily="2" charset="0"/>
                <a:cs typeface="Lucida Sans Unicode"/>
              </a:rPr>
              <a:t> </a:t>
            </a:r>
            <a:r>
              <a:rPr sz="1200" spc="-10" dirty="0">
                <a:solidFill>
                  <a:srgbClr val="5B5B5B"/>
                </a:solidFill>
                <a:latin typeface="Atkinson Hyperlegible" pitchFamily="2" charset="0"/>
                <a:cs typeface="Lucida Sans Unicode"/>
              </a:rPr>
              <a:t>de</a:t>
            </a:r>
            <a:r>
              <a:rPr sz="1200" spc="-70" dirty="0">
                <a:solidFill>
                  <a:srgbClr val="5B5B5B"/>
                </a:solidFill>
                <a:latin typeface="Atkinson Hyperlegible" pitchFamily="2" charset="0"/>
                <a:cs typeface="Lucida Sans Unicode"/>
              </a:rPr>
              <a:t> </a:t>
            </a:r>
            <a:r>
              <a:rPr sz="1200" spc="-30" dirty="0">
                <a:solidFill>
                  <a:srgbClr val="5B5B5B"/>
                </a:solidFill>
                <a:latin typeface="Atkinson Hyperlegible" pitchFamily="2" charset="0"/>
                <a:cs typeface="Lucida Sans Unicode"/>
              </a:rPr>
              <a:t>la</a:t>
            </a:r>
            <a:r>
              <a:rPr sz="1200" spc="-70" dirty="0">
                <a:solidFill>
                  <a:srgbClr val="5B5B5B"/>
                </a:solidFill>
                <a:latin typeface="Atkinson Hyperlegible" pitchFamily="2" charset="0"/>
                <a:cs typeface="Lucida Sans Unicode"/>
              </a:rPr>
              <a:t> </a:t>
            </a:r>
            <a:r>
              <a:rPr sz="1200" spc="-50" dirty="0">
                <a:solidFill>
                  <a:srgbClr val="5B5B5B"/>
                </a:solidFill>
                <a:latin typeface="Atkinson Hyperlegible" pitchFamily="2" charset="0"/>
                <a:cs typeface="Lucida Sans Unicode"/>
              </a:rPr>
              <a:t>segregació</a:t>
            </a:r>
            <a:r>
              <a:rPr sz="1200" spc="-70" dirty="0">
                <a:solidFill>
                  <a:srgbClr val="5B5B5B"/>
                </a:solidFill>
                <a:latin typeface="Atkinson Hyperlegible" pitchFamily="2" charset="0"/>
                <a:cs typeface="Lucida Sans Unicode"/>
              </a:rPr>
              <a:t> </a:t>
            </a:r>
            <a:r>
              <a:rPr sz="1200" spc="-10" dirty="0">
                <a:solidFill>
                  <a:srgbClr val="5B5B5B"/>
                </a:solidFill>
                <a:latin typeface="Atkinson Hyperlegible" pitchFamily="2" charset="0"/>
                <a:cs typeface="Lucida Sans Unicode"/>
              </a:rPr>
              <a:t>urbana</a:t>
            </a:r>
            <a:endParaRPr sz="1200" dirty="0">
              <a:latin typeface="Atkinson Hyperlegible" pitchFamily="2" charset="0"/>
              <a:cs typeface="Lucida Sans Unicode"/>
            </a:endParaRPr>
          </a:p>
          <a:p>
            <a:pPr marL="358775" indent="-265113">
              <a:lnSpc>
                <a:spcPct val="100000"/>
              </a:lnSpc>
              <a:spcBef>
                <a:spcPts val="100"/>
              </a:spcBef>
              <a:buAutoNum type="arabicPeriod" startAt="4"/>
              <a:tabLst>
                <a:tab pos="358775" algn="l"/>
              </a:tabLst>
            </a:pPr>
            <a:r>
              <a:rPr sz="1200" dirty="0">
                <a:solidFill>
                  <a:srgbClr val="5B5B5B"/>
                </a:solidFill>
                <a:latin typeface="Atkinson Hyperlegible" pitchFamily="2" charset="0"/>
                <a:cs typeface="Lucida Sans Unicode"/>
              </a:rPr>
              <a:t>La</a:t>
            </a:r>
            <a:r>
              <a:rPr sz="1200" spc="-80" dirty="0">
                <a:solidFill>
                  <a:srgbClr val="5B5B5B"/>
                </a:solidFill>
                <a:latin typeface="Atkinson Hyperlegible" pitchFamily="2" charset="0"/>
                <a:cs typeface="Lucida Sans Unicode"/>
              </a:rPr>
              <a:t> </a:t>
            </a:r>
            <a:r>
              <a:rPr sz="1200" spc="-35" dirty="0">
                <a:solidFill>
                  <a:srgbClr val="5B5B5B"/>
                </a:solidFill>
                <a:latin typeface="Atkinson Hyperlegible" pitchFamily="2" charset="0"/>
                <a:cs typeface="Lucida Sans Unicode"/>
              </a:rPr>
              <a:t>garantia</a:t>
            </a:r>
            <a:r>
              <a:rPr sz="1200" spc="-75" dirty="0">
                <a:solidFill>
                  <a:srgbClr val="5B5B5B"/>
                </a:solidFill>
                <a:latin typeface="Atkinson Hyperlegible" pitchFamily="2" charset="0"/>
                <a:cs typeface="Lucida Sans Unicode"/>
              </a:rPr>
              <a:t> </a:t>
            </a:r>
            <a:r>
              <a:rPr sz="1200" spc="-35" dirty="0">
                <a:solidFill>
                  <a:srgbClr val="5B5B5B"/>
                </a:solidFill>
                <a:latin typeface="Atkinson Hyperlegible" pitchFamily="2" charset="0"/>
                <a:cs typeface="Lucida Sans Unicode"/>
              </a:rPr>
              <a:t>del</a:t>
            </a:r>
            <a:r>
              <a:rPr sz="1200" spc="-80" dirty="0">
                <a:solidFill>
                  <a:srgbClr val="5B5B5B"/>
                </a:solidFill>
                <a:latin typeface="Atkinson Hyperlegible" pitchFamily="2" charset="0"/>
                <a:cs typeface="Lucida Sans Unicode"/>
              </a:rPr>
              <a:t> </a:t>
            </a:r>
            <a:r>
              <a:rPr sz="1200" spc="-20" dirty="0">
                <a:solidFill>
                  <a:srgbClr val="5B5B5B"/>
                </a:solidFill>
                <a:latin typeface="Atkinson Hyperlegible" pitchFamily="2" charset="0"/>
                <a:cs typeface="Lucida Sans Unicode"/>
              </a:rPr>
              <a:t>dret</a:t>
            </a:r>
            <a:r>
              <a:rPr sz="1200" spc="-75" dirty="0">
                <a:solidFill>
                  <a:srgbClr val="5B5B5B"/>
                </a:solidFill>
                <a:latin typeface="Atkinson Hyperlegible" pitchFamily="2" charset="0"/>
                <a:cs typeface="Lucida Sans Unicode"/>
              </a:rPr>
              <a:t> </a:t>
            </a:r>
            <a:r>
              <a:rPr sz="1200" dirty="0">
                <a:solidFill>
                  <a:srgbClr val="5B5B5B"/>
                </a:solidFill>
                <a:latin typeface="Atkinson Hyperlegible" pitchFamily="2" charset="0"/>
                <a:cs typeface="Lucida Sans Unicode"/>
              </a:rPr>
              <a:t>a</a:t>
            </a:r>
            <a:r>
              <a:rPr sz="1200" spc="-80" dirty="0">
                <a:solidFill>
                  <a:srgbClr val="5B5B5B"/>
                </a:solidFill>
                <a:latin typeface="Atkinson Hyperlegible" pitchFamily="2" charset="0"/>
                <a:cs typeface="Lucida Sans Unicode"/>
              </a:rPr>
              <a:t> </a:t>
            </a:r>
            <a:r>
              <a:rPr sz="1200" spc="-10" dirty="0">
                <a:solidFill>
                  <a:srgbClr val="5B5B5B"/>
                </a:solidFill>
                <a:latin typeface="Atkinson Hyperlegible" pitchFamily="2" charset="0"/>
                <a:cs typeface="Lucida Sans Unicode"/>
              </a:rPr>
              <a:t>l’habitatge</a:t>
            </a:r>
            <a:endParaRPr sz="1200" dirty="0">
              <a:latin typeface="Atkinson Hyperlegible" pitchFamily="2" charset="0"/>
              <a:cs typeface="Lucida Sans Unicode"/>
            </a:endParaRPr>
          </a:p>
          <a:p>
            <a:pPr marL="358775" indent="-265113">
              <a:lnSpc>
                <a:spcPct val="100000"/>
              </a:lnSpc>
              <a:spcBef>
                <a:spcPts val="100"/>
              </a:spcBef>
              <a:buAutoNum type="arabicPeriod" startAt="4"/>
              <a:tabLst>
                <a:tab pos="358775" algn="l"/>
              </a:tabLst>
            </a:pPr>
            <a:r>
              <a:rPr sz="1200" dirty="0">
                <a:solidFill>
                  <a:srgbClr val="5B5B5B"/>
                </a:solidFill>
                <a:latin typeface="Atkinson Hyperlegible" pitchFamily="2" charset="0"/>
                <a:cs typeface="Lucida Sans Unicode"/>
              </a:rPr>
              <a:t>La</a:t>
            </a:r>
            <a:r>
              <a:rPr sz="1200" spc="-70" dirty="0">
                <a:solidFill>
                  <a:srgbClr val="5B5B5B"/>
                </a:solidFill>
                <a:latin typeface="Atkinson Hyperlegible" pitchFamily="2" charset="0"/>
                <a:cs typeface="Lucida Sans Unicode"/>
              </a:rPr>
              <a:t> </a:t>
            </a:r>
            <a:r>
              <a:rPr sz="1200" spc="-45" dirty="0">
                <a:solidFill>
                  <a:srgbClr val="5B5B5B"/>
                </a:solidFill>
                <a:latin typeface="Atkinson Hyperlegible" pitchFamily="2" charset="0"/>
                <a:cs typeface="Lucida Sans Unicode"/>
              </a:rPr>
              <a:t>construcció</a:t>
            </a:r>
            <a:r>
              <a:rPr sz="1200" spc="-65" dirty="0">
                <a:solidFill>
                  <a:srgbClr val="5B5B5B"/>
                </a:solidFill>
                <a:latin typeface="Atkinson Hyperlegible" pitchFamily="2" charset="0"/>
                <a:cs typeface="Lucida Sans Unicode"/>
              </a:rPr>
              <a:t> </a:t>
            </a:r>
            <a:r>
              <a:rPr sz="1200" spc="-10" dirty="0">
                <a:solidFill>
                  <a:srgbClr val="5B5B5B"/>
                </a:solidFill>
                <a:latin typeface="Atkinson Hyperlegible" pitchFamily="2" charset="0"/>
                <a:cs typeface="Lucida Sans Unicode"/>
              </a:rPr>
              <a:t>de</a:t>
            </a:r>
            <a:r>
              <a:rPr sz="1200" spc="-65" dirty="0">
                <a:solidFill>
                  <a:srgbClr val="5B5B5B"/>
                </a:solidFill>
                <a:latin typeface="Atkinson Hyperlegible" pitchFamily="2" charset="0"/>
                <a:cs typeface="Lucida Sans Unicode"/>
              </a:rPr>
              <a:t> </a:t>
            </a:r>
            <a:r>
              <a:rPr sz="1200" spc="-40" dirty="0">
                <a:solidFill>
                  <a:srgbClr val="5B5B5B"/>
                </a:solidFill>
                <a:latin typeface="Atkinson Hyperlegible" pitchFamily="2" charset="0"/>
                <a:cs typeface="Lucida Sans Unicode"/>
              </a:rPr>
              <a:t>comunitats</a:t>
            </a:r>
            <a:r>
              <a:rPr sz="1200" spc="-65" dirty="0">
                <a:solidFill>
                  <a:srgbClr val="5B5B5B"/>
                </a:solidFill>
                <a:latin typeface="Atkinson Hyperlegible" pitchFamily="2" charset="0"/>
                <a:cs typeface="Lucida Sans Unicode"/>
              </a:rPr>
              <a:t> </a:t>
            </a:r>
            <a:r>
              <a:rPr sz="1200" spc="-10" dirty="0">
                <a:solidFill>
                  <a:srgbClr val="5B5B5B"/>
                </a:solidFill>
                <a:latin typeface="Atkinson Hyperlegible" pitchFamily="2" charset="0"/>
                <a:cs typeface="Lucida Sans Unicode"/>
              </a:rPr>
              <a:t>amb</a:t>
            </a:r>
            <a:r>
              <a:rPr sz="1200" spc="-65" dirty="0">
                <a:solidFill>
                  <a:srgbClr val="5B5B5B"/>
                </a:solidFill>
                <a:latin typeface="Atkinson Hyperlegible" pitchFamily="2" charset="0"/>
                <a:cs typeface="Lucida Sans Unicode"/>
              </a:rPr>
              <a:t> </a:t>
            </a:r>
            <a:r>
              <a:rPr sz="1200" spc="-45" dirty="0">
                <a:solidFill>
                  <a:srgbClr val="5B5B5B"/>
                </a:solidFill>
                <a:latin typeface="Atkinson Hyperlegible" pitchFamily="2" charset="0"/>
                <a:cs typeface="Lucida Sans Unicode"/>
              </a:rPr>
              <a:t>vincles</a:t>
            </a:r>
            <a:r>
              <a:rPr sz="1200" spc="-65" dirty="0">
                <a:solidFill>
                  <a:srgbClr val="5B5B5B"/>
                </a:solidFill>
                <a:latin typeface="Atkinson Hyperlegible" pitchFamily="2" charset="0"/>
                <a:cs typeface="Lucida Sans Unicode"/>
              </a:rPr>
              <a:t> </a:t>
            </a:r>
            <a:r>
              <a:rPr sz="1200" spc="-60" dirty="0">
                <a:solidFill>
                  <a:srgbClr val="5B5B5B"/>
                </a:solidFill>
                <a:latin typeface="Atkinson Hyperlegible" pitchFamily="2" charset="0"/>
                <a:cs typeface="Lucida Sans Unicode"/>
              </a:rPr>
              <a:t>i</a:t>
            </a:r>
            <a:r>
              <a:rPr sz="1200" spc="-65" dirty="0">
                <a:solidFill>
                  <a:srgbClr val="5B5B5B"/>
                </a:solidFill>
                <a:latin typeface="Atkinson Hyperlegible" pitchFamily="2" charset="0"/>
                <a:cs typeface="Lucida Sans Unicode"/>
              </a:rPr>
              <a:t> </a:t>
            </a:r>
            <a:r>
              <a:rPr sz="1200" spc="-30" dirty="0">
                <a:solidFill>
                  <a:srgbClr val="5B5B5B"/>
                </a:solidFill>
                <a:latin typeface="Atkinson Hyperlegible" pitchFamily="2" charset="0"/>
                <a:cs typeface="Lucida Sans Unicode"/>
              </a:rPr>
              <a:t>sense</a:t>
            </a:r>
            <a:r>
              <a:rPr sz="1200" spc="-65" dirty="0">
                <a:solidFill>
                  <a:srgbClr val="5B5B5B"/>
                </a:solidFill>
                <a:latin typeface="Atkinson Hyperlegible" pitchFamily="2" charset="0"/>
                <a:cs typeface="Lucida Sans Unicode"/>
              </a:rPr>
              <a:t> </a:t>
            </a:r>
            <a:r>
              <a:rPr sz="1200" spc="-10" dirty="0" err="1">
                <a:solidFill>
                  <a:srgbClr val="5B5B5B"/>
                </a:solidFill>
                <a:latin typeface="Atkinson Hyperlegible" pitchFamily="2" charset="0"/>
                <a:cs typeface="Lucida Sans Unicode"/>
              </a:rPr>
              <a:t>discriminacions</a:t>
            </a:r>
            <a:endParaRPr lang="ca-ES" sz="1200" spc="-10" dirty="0">
              <a:solidFill>
                <a:srgbClr val="5B5B5B"/>
              </a:solidFill>
              <a:latin typeface="Atkinson Hyperlegible" pitchFamily="2" charset="0"/>
              <a:cs typeface="Lucida Sans Unicode"/>
            </a:endParaRPr>
          </a:p>
          <a:p>
            <a:pPr marL="93980">
              <a:lnSpc>
                <a:spcPct val="100000"/>
              </a:lnSpc>
              <a:spcBef>
                <a:spcPts val="100"/>
              </a:spcBef>
              <a:tabLst>
                <a:tab pos="290830" algn="l"/>
              </a:tabLst>
            </a:pPr>
            <a:endParaRPr sz="600" dirty="0">
              <a:latin typeface="Lucida Sans Unicode"/>
              <a:cs typeface="Lucida Sans Unicode"/>
            </a:endParaRPr>
          </a:p>
        </p:txBody>
      </p:sp>
      <p:sp>
        <p:nvSpPr>
          <p:cNvPr id="17" name="object 10">
            <a:extLst>
              <a:ext uri="{FF2B5EF4-FFF2-40B4-BE49-F238E27FC236}">
                <a16:creationId xmlns:a16="http://schemas.microsoft.com/office/drawing/2014/main" id="{3CA84A57-59CE-2998-77BD-401831D58FDA}"/>
              </a:ext>
            </a:extLst>
          </p:cNvPr>
          <p:cNvSpPr txBox="1"/>
          <p:nvPr/>
        </p:nvSpPr>
        <p:spPr>
          <a:xfrm>
            <a:off x="6250739" y="3469889"/>
            <a:ext cx="5399999" cy="1131079"/>
          </a:xfrm>
          <a:prstGeom prst="rect">
            <a:avLst/>
          </a:prstGeom>
          <a:solidFill>
            <a:srgbClr val="EFDDFF"/>
          </a:solidFill>
        </p:spPr>
        <p:txBody>
          <a:bodyPr vert="horz" wrap="square" lIns="0" tIns="127000" rIns="0" bIns="0" rtlCol="0">
            <a:spAutoFit/>
          </a:bodyPr>
          <a:lstStyle/>
          <a:p>
            <a:pPr marL="94615">
              <a:lnSpc>
                <a:spcPct val="100000"/>
              </a:lnSpc>
              <a:spcBef>
                <a:spcPts val="100"/>
              </a:spcBef>
            </a:pPr>
            <a:endParaRPr lang="es-ES" sz="100" b="1" spc="-45" dirty="0">
              <a:solidFill>
                <a:srgbClr val="5B5B5B"/>
              </a:solidFill>
              <a:latin typeface="Tahoma"/>
              <a:cs typeface="Tahoma"/>
            </a:endParaRPr>
          </a:p>
          <a:p>
            <a:pPr marL="94615">
              <a:lnSpc>
                <a:spcPct val="100000"/>
              </a:lnSpc>
            </a:pPr>
            <a:r>
              <a:rPr sz="1200" b="1" spc="-45" dirty="0">
                <a:solidFill>
                  <a:srgbClr val="5B5B5B"/>
                </a:solidFill>
                <a:latin typeface="Atkinson Hyperlegible" pitchFamily="2" charset="0"/>
                <a:cs typeface="Tahoma"/>
              </a:rPr>
              <a:t>II.</a:t>
            </a:r>
            <a:r>
              <a:rPr lang="es-ES" sz="1200" b="1" spc="-45" dirty="0">
                <a:solidFill>
                  <a:srgbClr val="5B5B5B"/>
                </a:solidFill>
                <a:latin typeface="Atkinson Hyperlegible" pitchFamily="2" charset="0"/>
                <a:cs typeface="Tahoma"/>
              </a:rPr>
              <a:t> </a:t>
            </a:r>
            <a:r>
              <a:rPr sz="1200" b="1" spc="-45" dirty="0" err="1">
                <a:solidFill>
                  <a:srgbClr val="5B5B5B"/>
                </a:solidFill>
                <a:latin typeface="Atkinson Hyperlegible" pitchFamily="2" charset="0"/>
                <a:cs typeface="Tahoma"/>
              </a:rPr>
              <a:t>Consolidar</a:t>
            </a:r>
            <a:r>
              <a:rPr sz="1200" b="1" spc="-40" dirty="0">
                <a:solidFill>
                  <a:srgbClr val="5B5B5B"/>
                </a:solidFill>
                <a:latin typeface="Atkinson Hyperlegible" pitchFamily="2" charset="0"/>
                <a:cs typeface="Tahoma"/>
              </a:rPr>
              <a:t> </a:t>
            </a:r>
            <a:r>
              <a:rPr sz="1200" b="1" dirty="0">
                <a:solidFill>
                  <a:srgbClr val="5B5B5B"/>
                </a:solidFill>
                <a:latin typeface="Atkinson Hyperlegible" pitchFamily="2" charset="0"/>
                <a:cs typeface="Tahoma"/>
              </a:rPr>
              <a:t>i</a:t>
            </a:r>
            <a:r>
              <a:rPr sz="1200" b="1" spc="-40" dirty="0">
                <a:solidFill>
                  <a:srgbClr val="5B5B5B"/>
                </a:solidFill>
                <a:latin typeface="Atkinson Hyperlegible" pitchFamily="2" charset="0"/>
                <a:cs typeface="Tahoma"/>
              </a:rPr>
              <a:t> </a:t>
            </a:r>
            <a:r>
              <a:rPr sz="1200" b="1" dirty="0">
                <a:solidFill>
                  <a:srgbClr val="5B5B5B"/>
                </a:solidFill>
                <a:latin typeface="Atkinson Hyperlegible" pitchFamily="2" charset="0"/>
                <a:cs typeface="Tahoma"/>
              </a:rPr>
              <a:t>incorporar</a:t>
            </a:r>
            <a:r>
              <a:rPr sz="1200" b="1" spc="-40" dirty="0">
                <a:solidFill>
                  <a:srgbClr val="5B5B5B"/>
                </a:solidFill>
                <a:latin typeface="Atkinson Hyperlegible" pitchFamily="2" charset="0"/>
                <a:cs typeface="Tahoma"/>
              </a:rPr>
              <a:t> </a:t>
            </a:r>
            <a:r>
              <a:rPr sz="1200" b="1" spc="-10" dirty="0">
                <a:solidFill>
                  <a:srgbClr val="5B5B5B"/>
                </a:solidFill>
                <a:latin typeface="Atkinson Hyperlegible" pitchFamily="2" charset="0"/>
                <a:cs typeface="Tahoma"/>
              </a:rPr>
              <a:t>noves</a:t>
            </a:r>
            <a:r>
              <a:rPr sz="1200" b="1" spc="-40" dirty="0">
                <a:solidFill>
                  <a:srgbClr val="5B5B5B"/>
                </a:solidFill>
                <a:latin typeface="Atkinson Hyperlegible" pitchFamily="2" charset="0"/>
                <a:cs typeface="Tahoma"/>
              </a:rPr>
              <a:t> </a:t>
            </a:r>
            <a:r>
              <a:rPr sz="1200" b="1" dirty="0">
                <a:solidFill>
                  <a:srgbClr val="5B5B5B"/>
                </a:solidFill>
                <a:latin typeface="Atkinson Hyperlegible" pitchFamily="2" charset="0"/>
                <a:cs typeface="Tahoma"/>
              </a:rPr>
              <a:t>fonts</a:t>
            </a:r>
            <a:r>
              <a:rPr sz="1200" b="1" spc="-40" dirty="0">
                <a:solidFill>
                  <a:srgbClr val="5B5B5B"/>
                </a:solidFill>
                <a:latin typeface="Atkinson Hyperlegible" pitchFamily="2" charset="0"/>
                <a:cs typeface="Tahoma"/>
              </a:rPr>
              <a:t> </a:t>
            </a:r>
            <a:r>
              <a:rPr sz="1200" b="1" spc="-10" dirty="0">
                <a:solidFill>
                  <a:srgbClr val="5B5B5B"/>
                </a:solidFill>
                <a:latin typeface="Atkinson Hyperlegible" pitchFamily="2" charset="0"/>
                <a:cs typeface="Tahoma"/>
              </a:rPr>
              <a:t>d’informació</a:t>
            </a:r>
            <a:endParaRPr sz="1200" dirty="0">
              <a:latin typeface="Atkinson Hyperlegible" pitchFamily="2" charset="0"/>
              <a:cs typeface="Tahoma"/>
            </a:endParaRPr>
          </a:p>
          <a:p>
            <a:pPr marL="290195" indent="-196215">
              <a:lnSpc>
                <a:spcPct val="100000"/>
              </a:lnSpc>
              <a:spcBef>
                <a:spcPts val="100"/>
              </a:spcBef>
              <a:buAutoNum type="arabicPeriod" startAt="4"/>
              <a:tabLst>
                <a:tab pos="290830" algn="l"/>
              </a:tabLst>
            </a:pPr>
            <a:r>
              <a:rPr sz="1200" spc="-45" dirty="0">
                <a:solidFill>
                  <a:srgbClr val="5B5B5B"/>
                </a:solidFill>
                <a:latin typeface="Atkinson Hyperlegible" pitchFamily="2" charset="0"/>
                <a:cs typeface="Lucida Sans Unicode"/>
              </a:rPr>
              <a:t>Registres </a:t>
            </a:r>
            <a:r>
              <a:rPr sz="1200" spc="-10" dirty="0">
                <a:solidFill>
                  <a:srgbClr val="5B5B5B"/>
                </a:solidFill>
                <a:latin typeface="Atkinson Hyperlegible" pitchFamily="2" charset="0"/>
                <a:cs typeface="Lucida Sans Unicode"/>
              </a:rPr>
              <a:t>administratius</a:t>
            </a:r>
            <a:endParaRPr sz="1200" dirty="0">
              <a:latin typeface="Atkinson Hyperlegible" pitchFamily="2" charset="0"/>
              <a:cs typeface="Lucida Sans Unicode"/>
            </a:endParaRPr>
          </a:p>
          <a:p>
            <a:pPr marL="290195" indent="-196215">
              <a:lnSpc>
                <a:spcPct val="100000"/>
              </a:lnSpc>
              <a:spcBef>
                <a:spcPts val="100"/>
              </a:spcBef>
              <a:buAutoNum type="arabicPeriod" startAt="4"/>
              <a:tabLst>
                <a:tab pos="290830" algn="l"/>
              </a:tabLst>
            </a:pPr>
            <a:r>
              <a:rPr sz="1200" spc="-35" dirty="0">
                <a:solidFill>
                  <a:srgbClr val="5B5B5B"/>
                </a:solidFill>
                <a:latin typeface="Atkinson Hyperlegible" pitchFamily="2" charset="0"/>
                <a:cs typeface="Lucida Sans Unicode"/>
              </a:rPr>
              <a:t>Estimació</a:t>
            </a:r>
            <a:r>
              <a:rPr sz="1200" spc="-65" dirty="0">
                <a:solidFill>
                  <a:srgbClr val="5B5B5B"/>
                </a:solidFill>
                <a:latin typeface="Atkinson Hyperlegible" pitchFamily="2" charset="0"/>
                <a:cs typeface="Lucida Sans Unicode"/>
              </a:rPr>
              <a:t> </a:t>
            </a:r>
            <a:r>
              <a:rPr sz="1200" spc="-50" dirty="0">
                <a:solidFill>
                  <a:srgbClr val="5B5B5B"/>
                </a:solidFill>
                <a:latin typeface="Atkinson Hyperlegible" pitchFamily="2" charset="0"/>
                <a:cs typeface="Lucida Sans Unicode"/>
              </a:rPr>
              <a:t>d’informació</a:t>
            </a:r>
            <a:r>
              <a:rPr sz="1200" spc="-65" dirty="0">
                <a:solidFill>
                  <a:srgbClr val="5B5B5B"/>
                </a:solidFill>
                <a:latin typeface="Atkinson Hyperlegible" pitchFamily="2" charset="0"/>
                <a:cs typeface="Lucida Sans Unicode"/>
              </a:rPr>
              <a:t> </a:t>
            </a:r>
            <a:r>
              <a:rPr sz="1200" spc="-10" dirty="0">
                <a:solidFill>
                  <a:srgbClr val="5B5B5B"/>
                </a:solidFill>
                <a:latin typeface="Atkinson Hyperlegible" pitchFamily="2" charset="0"/>
                <a:cs typeface="Lucida Sans Unicode"/>
              </a:rPr>
              <a:t>per</a:t>
            </a:r>
            <a:r>
              <a:rPr sz="1200" spc="-60" dirty="0">
                <a:solidFill>
                  <a:srgbClr val="5B5B5B"/>
                </a:solidFill>
                <a:latin typeface="Atkinson Hyperlegible" pitchFamily="2" charset="0"/>
                <a:cs typeface="Lucida Sans Unicode"/>
              </a:rPr>
              <a:t> </a:t>
            </a:r>
            <a:r>
              <a:rPr sz="1200" spc="-20" dirty="0">
                <a:solidFill>
                  <a:srgbClr val="5B5B5B"/>
                </a:solidFill>
                <a:latin typeface="Atkinson Hyperlegible" pitchFamily="2" charset="0"/>
                <a:cs typeface="Lucida Sans Unicode"/>
              </a:rPr>
              <a:t>àrees</a:t>
            </a:r>
            <a:r>
              <a:rPr sz="1200" spc="-65" dirty="0">
                <a:solidFill>
                  <a:srgbClr val="5B5B5B"/>
                </a:solidFill>
                <a:latin typeface="Atkinson Hyperlegible" pitchFamily="2" charset="0"/>
                <a:cs typeface="Lucida Sans Unicode"/>
              </a:rPr>
              <a:t> </a:t>
            </a:r>
            <a:r>
              <a:rPr sz="1200" spc="-10" dirty="0">
                <a:solidFill>
                  <a:srgbClr val="5B5B5B"/>
                </a:solidFill>
                <a:latin typeface="Atkinson Hyperlegible" pitchFamily="2" charset="0"/>
                <a:cs typeface="Lucida Sans Unicode"/>
              </a:rPr>
              <a:t>petites</a:t>
            </a:r>
            <a:endParaRPr sz="1200" dirty="0">
              <a:latin typeface="Atkinson Hyperlegible" pitchFamily="2" charset="0"/>
              <a:cs typeface="Lucida Sans Unicode"/>
            </a:endParaRPr>
          </a:p>
          <a:p>
            <a:pPr marL="290195" indent="-196215">
              <a:lnSpc>
                <a:spcPct val="100000"/>
              </a:lnSpc>
              <a:spcBef>
                <a:spcPts val="100"/>
              </a:spcBef>
              <a:buAutoNum type="arabicPeriod" startAt="4"/>
              <a:tabLst>
                <a:tab pos="290830" algn="l"/>
              </a:tabLst>
            </a:pPr>
            <a:r>
              <a:rPr sz="1200" spc="-25" dirty="0">
                <a:solidFill>
                  <a:srgbClr val="5B5B5B"/>
                </a:solidFill>
                <a:latin typeface="Atkinson Hyperlegible" pitchFamily="2" charset="0"/>
                <a:cs typeface="Lucida Sans Unicode"/>
              </a:rPr>
              <a:t>Big</a:t>
            </a:r>
            <a:r>
              <a:rPr sz="1200" spc="-85" dirty="0">
                <a:solidFill>
                  <a:srgbClr val="5B5B5B"/>
                </a:solidFill>
                <a:latin typeface="Atkinson Hyperlegible" pitchFamily="2" charset="0"/>
                <a:cs typeface="Lucida Sans Unicode"/>
              </a:rPr>
              <a:t> </a:t>
            </a:r>
            <a:r>
              <a:rPr sz="1200" spc="-20" dirty="0">
                <a:solidFill>
                  <a:srgbClr val="5B5B5B"/>
                </a:solidFill>
                <a:latin typeface="Atkinson Hyperlegible" pitchFamily="2" charset="0"/>
                <a:cs typeface="Lucida Sans Unicode"/>
              </a:rPr>
              <a:t>data</a:t>
            </a:r>
            <a:endParaRPr sz="1200" dirty="0">
              <a:latin typeface="Atkinson Hyperlegible" pitchFamily="2" charset="0"/>
              <a:cs typeface="Lucida Sans Unicode"/>
            </a:endParaRPr>
          </a:p>
          <a:p>
            <a:pPr marL="290195" indent="-196215">
              <a:lnSpc>
                <a:spcPct val="100000"/>
              </a:lnSpc>
              <a:spcBef>
                <a:spcPts val="100"/>
              </a:spcBef>
              <a:buAutoNum type="arabicPeriod" startAt="4"/>
              <a:tabLst>
                <a:tab pos="290830" algn="l"/>
              </a:tabLst>
            </a:pPr>
            <a:r>
              <a:rPr sz="1200" spc="-45" dirty="0">
                <a:solidFill>
                  <a:srgbClr val="5B5B5B"/>
                </a:solidFill>
                <a:latin typeface="Atkinson Hyperlegible" pitchFamily="2" charset="0"/>
                <a:cs typeface="Lucida Sans Unicode"/>
              </a:rPr>
              <a:t>Ciència</a:t>
            </a:r>
            <a:r>
              <a:rPr sz="1200" spc="-65" dirty="0">
                <a:solidFill>
                  <a:srgbClr val="5B5B5B"/>
                </a:solidFill>
                <a:latin typeface="Atkinson Hyperlegible" pitchFamily="2" charset="0"/>
                <a:cs typeface="Lucida Sans Unicode"/>
              </a:rPr>
              <a:t> </a:t>
            </a:r>
            <a:r>
              <a:rPr sz="1200" spc="-10" dirty="0">
                <a:solidFill>
                  <a:srgbClr val="5B5B5B"/>
                </a:solidFill>
                <a:latin typeface="Atkinson Hyperlegible" pitchFamily="2" charset="0"/>
                <a:cs typeface="Lucida Sans Unicode"/>
              </a:rPr>
              <a:t>ciutadana</a:t>
            </a:r>
            <a:endParaRPr sz="1200" dirty="0">
              <a:latin typeface="Atkinson Hyperlegible" pitchFamily="2" charset="0"/>
              <a:cs typeface="Lucida Sans Unicode"/>
            </a:endParaRPr>
          </a:p>
        </p:txBody>
      </p:sp>
      <p:sp>
        <p:nvSpPr>
          <p:cNvPr id="18" name="object 11">
            <a:extLst>
              <a:ext uri="{FF2B5EF4-FFF2-40B4-BE49-F238E27FC236}">
                <a16:creationId xmlns:a16="http://schemas.microsoft.com/office/drawing/2014/main" id="{BB6602EA-E83B-E11D-8552-748FFA57EC30}"/>
              </a:ext>
            </a:extLst>
          </p:cNvPr>
          <p:cNvSpPr txBox="1"/>
          <p:nvPr/>
        </p:nvSpPr>
        <p:spPr>
          <a:xfrm rot="10800000" flipV="1">
            <a:off x="503622" y="4756245"/>
            <a:ext cx="5399998" cy="633507"/>
          </a:xfrm>
          <a:prstGeom prst="rect">
            <a:avLst/>
          </a:prstGeom>
          <a:solidFill>
            <a:srgbClr val="EFDDFF"/>
          </a:solidFill>
        </p:spPr>
        <p:txBody>
          <a:bodyPr vert="horz" wrap="square" lIns="0" tIns="2540" rIns="0" bIns="0" rtlCol="0">
            <a:spAutoFit/>
          </a:bodyPr>
          <a:lstStyle/>
          <a:p>
            <a:pPr marL="358775" indent="-265113">
              <a:lnSpc>
                <a:spcPct val="100000"/>
              </a:lnSpc>
            </a:pPr>
            <a:r>
              <a:rPr sz="1200" b="1" dirty="0">
                <a:solidFill>
                  <a:srgbClr val="5B5B5B"/>
                </a:solidFill>
                <a:latin typeface="Atkinson Hyperlegible" pitchFamily="2" charset="0"/>
                <a:ea typeface="Tahoma" panose="020B0604030504040204" pitchFamily="34" charset="0"/>
                <a:cs typeface="Tahoma" panose="020B0604030504040204" pitchFamily="34" charset="0"/>
              </a:rPr>
              <a:t>III.</a:t>
            </a:r>
            <a:r>
              <a:rPr lang="ca-ES" sz="1200" b="1" spc="355" dirty="0">
                <a:solidFill>
                  <a:srgbClr val="5B5B5B"/>
                </a:solidFill>
                <a:latin typeface="Atkinson Hyperlegible" pitchFamily="2" charset="0"/>
                <a:ea typeface="Tahoma" panose="020B0604030504040204" pitchFamily="34" charset="0"/>
                <a:cs typeface="Tahoma" panose="020B0604030504040204" pitchFamily="34" charset="0"/>
              </a:rPr>
              <a:t>	</a:t>
            </a:r>
            <a:r>
              <a:rPr sz="1200" b="1" spc="65" dirty="0">
                <a:solidFill>
                  <a:srgbClr val="5B5B5B"/>
                </a:solidFill>
                <a:latin typeface="Atkinson Hyperlegible" pitchFamily="2" charset="0"/>
                <a:ea typeface="Tahoma" panose="020B0604030504040204" pitchFamily="34" charset="0"/>
                <a:cs typeface="Tahoma" panose="020B0604030504040204" pitchFamily="34" charset="0"/>
              </a:rPr>
              <a:t>Articular</a:t>
            </a:r>
            <a:r>
              <a:rPr sz="1200" b="1" spc="-30" dirty="0">
                <a:solidFill>
                  <a:srgbClr val="5B5B5B"/>
                </a:solidFill>
                <a:latin typeface="Atkinson Hyperlegible" pitchFamily="2" charset="0"/>
                <a:ea typeface="Tahoma" panose="020B0604030504040204" pitchFamily="34" charset="0"/>
                <a:cs typeface="Tahoma" panose="020B0604030504040204" pitchFamily="34" charset="0"/>
              </a:rPr>
              <a:t> </a:t>
            </a:r>
            <a:r>
              <a:rPr sz="1200" b="1" spc="75" dirty="0">
                <a:solidFill>
                  <a:srgbClr val="5B5B5B"/>
                </a:solidFill>
                <a:latin typeface="Atkinson Hyperlegible" pitchFamily="2" charset="0"/>
                <a:ea typeface="Tahoma" panose="020B0604030504040204" pitchFamily="34" charset="0"/>
                <a:cs typeface="Tahoma" panose="020B0604030504040204" pitchFamily="34" charset="0"/>
              </a:rPr>
              <a:t>la</a:t>
            </a:r>
            <a:r>
              <a:rPr sz="1200" b="1" spc="-35" dirty="0">
                <a:solidFill>
                  <a:srgbClr val="5B5B5B"/>
                </a:solidFill>
                <a:latin typeface="Atkinson Hyperlegible" pitchFamily="2" charset="0"/>
                <a:ea typeface="Tahoma" panose="020B0604030504040204" pitchFamily="34" charset="0"/>
                <a:cs typeface="Tahoma" panose="020B0604030504040204" pitchFamily="34" charset="0"/>
              </a:rPr>
              <a:t> </a:t>
            </a:r>
            <a:r>
              <a:rPr sz="1200" b="1" spc="90" dirty="0">
                <a:solidFill>
                  <a:srgbClr val="5B5B5B"/>
                </a:solidFill>
                <a:latin typeface="Atkinson Hyperlegible" pitchFamily="2" charset="0"/>
                <a:ea typeface="Tahoma" panose="020B0604030504040204" pitchFamily="34" charset="0"/>
                <a:cs typeface="Tahoma" panose="020B0604030504040204" pitchFamily="34" charset="0"/>
              </a:rPr>
              <a:t>governança</a:t>
            </a:r>
            <a:r>
              <a:rPr sz="1200" b="1" spc="-30" dirty="0">
                <a:solidFill>
                  <a:srgbClr val="5B5B5B"/>
                </a:solidFill>
                <a:latin typeface="Atkinson Hyperlegible" pitchFamily="2" charset="0"/>
                <a:ea typeface="Tahoma" panose="020B0604030504040204" pitchFamily="34" charset="0"/>
                <a:cs typeface="Tahoma" panose="020B0604030504040204" pitchFamily="34" charset="0"/>
              </a:rPr>
              <a:t> </a:t>
            </a:r>
            <a:r>
              <a:rPr sz="1200" b="1" spc="85" dirty="0">
                <a:solidFill>
                  <a:srgbClr val="5B5B5B"/>
                </a:solidFill>
                <a:latin typeface="Atkinson Hyperlegible" pitchFamily="2" charset="0"/>
                <a:ea typeface="Tahoma" panose="020B0604030504040204" pitchFamily="34" charset="0"/>
                <a:cs typeface="Tahoma" panose="020B0604030504040204" pitchFamily="34" charset="0"/>
              </a:rPr>
              <a:t>metropolitana</a:t>
            </a:r>
            <a:r>
              <a:rPr sz="1200" b="1" spc="-30" dirty="0">
                <a:solidFill>
                  <a:srgbClr val="5B5B5B"/>
                </a:solidFill>
                <a:latin typeface="Atkinson Hyperlegible" pitchFamily="2" charset="0"/>
                <a:ea typeface="Tahoma" panose="020B0604030504040204" pitchFamily="34" charset="0"/>
                <a:cs typeface="Tahoma" panose="020B0604030504040204" pitchFamily="34" charset="0"/>
              </a:rPr>
              <a:t> </a:t>
            </a:r>
            <a:r>
              <a:rPr sz="1200" b="1" spc="114" dirty="0">
                <a:solidFill>
                  <a:srgbClr val="5B5B5B"/>
                </a:solidFill>
                <a:latin typeface="Atkinson Hyperlegible" pitchFamily="2" charset="0"/>
                <a:ea typeface="Tahoma" panose="020B0604030504040204" pitchFamily="34" charset="0"/>
                <a:cs typeface="Tahoma" panose="020B0604030504040204" pitchFamily="34" charset="0"/>
              </a:rPr>
              <a:t>a</a:t>
            </a:r>
            <a:r>
              <a:rPr sz="1200" b="1" spc="-30" dirty="0">
                <a:solidFill>
                  <a:srgbClr val="5B5B5B"/>
                </a:solidFill>
                <a:latin typeface="Atkinson Hyperlegible" pitchFamily="2" charset="0"/>
                <a:ea typeface="Tahoma" panose="020B0604030504040204" pitchFamily="34" charset="0"/>
                <a:cs typeface="Tahoma" panose="020B0604030504040204" pitchFamily="34" charset="0"/>
              </a:rPr>
              <a:t> </a:t>
            </a:r>
            <a:r>
              <a:rPr sz="1200" b="1" spc="80" dirty="0">
                <a:solidFill>
                  <a:srgbClr val="5B5B5B"/>
                </a:solidFill>
                <a:latin typeface="Atkinson Hyperlegible" pitchFamily="2" charset="0"/>
                <a:ea typeface="Tahoma" panose="020B0604030504040204" pitchFamily="34" charset="0"/>
                <a:cs typeface="Tahoma" panose="020B0604030504040204" pitchFamily="34" charset="0"/>
              </a:rPr>
              <a:t>múltiples</a:t>
            </a:r>
            <a:r>
              <a:rPr sz="1200" b="1" spc="-35" dirty="0">
                <a:solidFill>
                  <a:srgbClr val="5B5B5B"/>
                </a:solidFill>
                <a:latin typeface="Atkinson Hyperlegible" pitchFamily="2" charset="0"/>
                <a:ea typeface="Tahoma" panose="020B0604030504040204" pitchFamily="34" charset="0"/>
                <a:cs typeface="Tahoma" panose="020B0604030504040204" pitchFamily="34" charset="0"/>
              </a:rPr>
              <a:t> </a:t>
            </a:r>
            <a:r>
              <a:rPr sz="1200" b="1" spc="65" dirty="0">
                <a:solidFill>
                  <a:srgbClr val="5B5B5B"/>
                </a:solidFill>
                <a:latin typeface="Atkinson Hyperlegible" pitchFamily="2" charset="0"/>
                <a:ea typeface="Tahoma" panose="020B0604030504040204" pitchFamily="34" charset="0"/>
                <a:cs typeface="Tahoma" panose="020B0604030504040204" pitchFamily="34" charset="0"/>
              </a:rPr>
              <a:t>escales</a:t>
            </a:r>
            <a:endParaRPr sz="1200" dirty="0">
              <a:latin typeface="Atkinson Hyperlegible" pitchFamily="2" charset="0"/>
              <a:ea typeface="Tahoma" panose="020B0604030504040204" pitchFamily="34" charset="0"/>
              <a:cs typeface="Tahoma" panose="020B0604030504040204" pitchFamily="34" charset="0"/>
            </a:endParaRPr>
          </a:p>
          <a:p>
            <a:pPr marL="358775" indent="-265113">
              <a:lnSpc>
                <a:spcPct val="100000"/>
              </a:lnSpc>
              <a:spcBef>
                <a:spcPts val="270"/>
              </a:spcBef>
              <a:buAutoNum type="arabicPeriod" startAt="7"/>
              <a:tabLst>
                <a:tab pos="290830" algn="l"/>
              </a:tabLst>
            </a:pPr>
            <a:r>
              <a:rPr sz="1200" dirty="0">
                <a:solidFill>
                  <a:srgbClr val="5B5B5B"/>
                </a:solidFill>
                <a:latin typeface="Atkinson Hyperlegible" pitchFamily="2" charset="0"/>
                <a:cs typeface="Lucida Sans Unicode"/>
              </a:rPr>
              <a:t>La</a:t>
            </a:r>
            <a:r>
              <a:rPr sz="1200" spc="-65" dirty="0">
                <a:solidFill>
                  <a:srgbClr val="5B5B5B"/>
                </a:solidFill>
                <a:latin typeface="Atkinson Hyperlegible" pitchFamily="2" charset="0"/>
                <a:cs typeface="Lucida Sans Unicode"/>
              </a:rPr>
              <a:t> </a:t>
            </a:r>
            <a:r>
              <a:rPr sz="1200" spc="-35" dirty="0">
                <a:solidFill>
                  <a:srgbClr val="5B5B5B"/>
                </a:solidFill>
                <a:latin typeface="Atkinson Hyperlegible" pitchFamily="2" charset="0"/>
                <a:cs typeface="Lucida Sans Unicode"/>
              </a:rPr>
              <a:t>governança</a:t>
            </a:r>
            <a:r>
              <a:rPr sz="1200" spc="-65" dirty="0">
                <a:solidFill>
                  <a:srgbClr val="5B5B5B"/>
                </a:solidFill>
                <a:latin typeface="Atkinson Hyperlegible" pitchFamily="2" charset="0"/>
                <a:cs typeface="Lucida Sans Unicode"/>
              </a:rPr>
              <a:t> </a:t>
            </a:r>
            <a:r>
              <a:rPr sz="1200" spc="-35" dirty="0">
                <a:solidFill>
                  <a:srgbClr val="5B5B5B"/>
                </a:solidFill>
                <a:latin typeface="Atkinson Hyperlegible" pitchFamily="2" charset="0"/>
                <a:cs typeface="Lucida Sans Unicode"/>
              </a:rPr>
              <a:t>democràtica</a:t>
            </a:r>
            <a:r>
              <a:rPr sz="1200" spc="-60" dirty="0">
                <a:solidFill>
                  <a:srgbClr val="5B5B5B"/>
                </a:solidFill>
                <a:latin typeface="Atkinson Hyperlegible" pitchFamily="2" charset="0"/>
                <a:cs typeface="Lucida Sans Unicode"/>
              </a:rPr>
              <a:t> </a:t>
            </a:r>
            <a:r>
              <a:rPr sz="1200" spc="-10" dirty="0">
                <a:solidFill>
                  <a:srgbClr val="5B5B5B"/>
                </a:solidFill>
                <a:latin typeface="Atkinson Hyperlegible" pitchFamily="2" charset="0"/>
                <a:cs typeface="Lucida Sans Unicode"/>
              </a:rPr>
              <a:t>de</a:t>
            </a:r>
            <a:r>
              <a:rPr sz="1200" spc="-65" dirty="0">
                <a:solidFill>
                  <a:srgbClr val="5B5B5B"/>
                </a:solidFill>
                <a:latin typeface="Atkinson Hyperlegible" pitchFamily="2" charset="0"/>
                <a:cs typeface="Lucida Sans Unicode"/>
              </a:rPr>
              <a:t> </a:t>
            </a:r>
            <a:r>
              <a:rPr sz="1200" spc="-30" dirty="0">
                <a:solidFill>
                  <a:srgbClr val="5B5B5B"/>
                </a:solidFill>
                <a:latin typeface="Atkinson Hyperlegible" pitchFamily="2" charset="0"/>
                <a:cs typeface="Lucida Sans Unicode"/>
              </a:rPr>
              <a:t>la</a:t>
            </a:r>
            <a:r>
              <a:rPr sz="1200" spc="-65" dirty="0">
                <a:solidFill>
                  <a:srgbClr val="5B5B5B"/>
                </a:solidFill>
                <a:latin typeface="Atkinson Hyperlegible" pitchFamily="2" charset="0"/>
                <a:cs typeface="Lucida Sans Unicode"/>
              </a:rPr>
              <a:t> </a:t>
            </a:r>
            <a:r>
              <a:rPr sz="1200" spc="-10" dirty="0">
                <a:solidFill>
                  <a:srgbClr val="5B5B5B"/>
                </a:solidFill>
                <a:latin typeface="Atkinson Hyperlegible" pitchFamily="2" charset="0"/>
                <a:cs typeface="Lucida Sans Unicode"/>
              </a:rPr>
              <a:t>metròpoli</a:t>
            </a:r>
            <a:endParaRPr sz="1200" dirty="0">
              <a:latin typeface="Atkinson Hyperlegible" pitchFamily="2" charset="0"/>
              <a:cs typeface="Lucida Sans Unicode"/>
            </a:endParaRPr>
          </a:p>
          <a:p>
            <a:pPr marL="358775" indent="-265113">
              <a:lnSpc>
                <a:spcPct val="100000"/>
              </a:lnSpc>
              <a:spcBef>
                <a:spcPts val="270"/>
              </a:spcBef>
              <a:buAutoNum type="arabicPeriod" startAt="7"/>
              <a:tabLst>
                <a:tab pos="358775" algn="l"/>
              </a:tabLst>
            </a:pPr>
            <a:r>
              <a:rPr sz="1200" spc="-55" dirty="0">
                <a:solidFill>
                  <a:srgbClr val="5B5B5B"/>
                </a:solidFill>
                <a:latin typeface="Atkinson Hyperlegible" pitchFamily="2" charset="0"/>
                <a:cs typeface="Lucida Sans Unicode"/>
              </a:rPr>
              <a:t>L’articulació</a:t>
            </a:r>
            <a:r>
              <a:rPr sz="1200" spc="-60" dirty="0">
                <a:solidFill>
                  <a:srgbClr val="5B5B5B"/>
                </a:solidFill>
                <a:latin typeface="Atkinson Hyperlegible" pitchFamily="2" charset="0"/>
                <a:cs typeface="Lucida Sans Unicode"/>
              </a:rPr>
              <a:t> </a:t>
            </a:r>
            <a:r>
              <a:rPr sz="1200" spc="-30" dirty="0">
                <a:solidFill>
                  <a:srgbClr val="5B5B5B"/>
                </a:solidFill>
                <a:latin typeface="Atkinson Hyperlegible" pitchFamily="2" charset="0"/>
                <a:cs typeface="Lucida Sans Unicode"/>
              </a:rPr>
              <a:t>territorial</a:t>
            </a:r>
            <a:r>
              <a:rPr sz="1200" spc="-55" dirty="0">
                <a:solidFill>
                  <a:srgbClr val="5B5B5B"/>
                </a:solidFill>
                <a:latin typeface="Atkinson Hyperlegible" pitchFamily="2" charset="0"/>
                <a:cs typeface="Lucida Sans Unicode"/>
              </a:rPr>
              <a:t> </a:t>
            </a:r>
            <a:r>
              <a:rPr sz="1200" spc="-10" dirty="0">
                <a:solidFill>
                  <a:srgbClr val="5B5B5B"/>
                </a:solidFill>
                <a:latin typeface="Atkinson Hyperlegible" pitchFamily="2" charset="0"/>
                <a:cs typeface="Lucida Sans Unicode"/>
              </a:rPr>
              <a:t>de</a:t>
            </a:r>
            <a:r>
              <a:rPr sz="1200" spc="-55" dirty="0">
                <a:solidFill>
                  <a:srgbClr val="5B5B5B"/>
                </a:solidFill>
                <a:latin typeface="Atkinson Hyperlegible" pitchFamily="2" charset="0"/>
                <a:cs typeface="Lucida Sans Unicode"/>
              </a:rPr>
              <a:t> </a:t>
            </a:r>
            <a:r>
              <a:rPr sz="1200" spc="-30" dirty="0">
                <a:solidFill>
                  <a:srgbClr val="5B5B5B"/>
                </a:solidFill>
                <a:latin typeface="Atkinson Hyperlegible" pitchFamily="2" charset="0"/>
                <a:cs typeface="Lucida Sans Unicode"/>
              </a:rPr>
              <a:t>la</a:t>
            </a:r>
            <a:r>
              <a:rPr sz="1200" spc="-60" dirty="0">
                <a:solidFill>
                  <a:srgbClr val="5B5B5B"/>
                </a:solidFill>
                <a:latin typeface="Atkinson Hyperlegible" pitchFamily="2" charset="0"/>
                <a:cs typeface="Lucida Sans Unicode"/>
              </a:rPr>
              <a:t> </a:t>
            </a:r>
            <a:r>
              <a:rPr sz="1200" spc="-40" dirty="0">
                <a:solidFill>
                  <a:srgbClr val="5B5B5B"/>
                </a:solidFill>
                <a:latin typeface="Atkinson Hyperlegible" pitchFamily="2" charset="0"/>
                <a:cs typeface="Lucida Sans Unicode"/>
              </a:rPr>
              <a:t>governança:</a:t>
            </a:r>
            <a:r>
              <a:rPr sz="1200" spc="-55" dirty="0">
                <a:solidFill>
                  <a:srgbClr val="5B5B5B"/>
                </a:solidFill>
                <a:latin typeface="Atkinson Hyperlegible" pitchFamily="2" charset="0"/>
                <a:cs typeface="Lucida Sans Unicode"/>
              </a:rPr>
              <a:t> </a:t>
            </a:r>
            <a:r>
              <a:rPr sz="1200" spc="-40" dirty="0">
                <a:solidFill>
                  <a:srgbClr val="5B5B5B"/>
                </a:solidFill>
                <a:latin typeface="Atkinson Hyperlegible" pitchFamily="2" charset="0"/>
                <a:cs typeface="Lucida Sans Unicode"/>
              </a:rPr>
              <a:t>barris,</a:t>
            </a:r>
            <a:r>
              <a:rPr sz="1200" spc="-55" dirty="0">
                <a:solidFill>
                  <a:srgbClr val="5B5B5B"/>
                </a:solidFill>
                <a:latin typeface="Atkinson Hyperlegible" pitchFamily="2" charset="0"/>
                <a:cs typeface="Lucida Sans Unicode"/>
              </a:rPr>
              <a:t> </a:t>
            </a:r>
            <a:r>
              <a:rPr sz="1200" spc="-40" dirty="0">
                <a:solidFill>
                  <a:srgbClr val="5B5B5B"/>
                </a:solidFill>
                <a:latin typeface="Atkinson Hyperlegible" pitchFamily="2" charset="0"/>
                <a:cs typeface="Lucida Sans Unicode"/>
              </a:rPr>
              <a:t>ciutats</a:t>
            </a:r>
            <a:r>
              <a:rPr sz="1200" spc="-60" dirty="0">
                <a:solidFill>
                  <a:srgbClr val="5B5B5B"/>
                </a:solidFill>
                <a:latin typeface="Atkinson Hyperlegible" pitchFamily="2" charset="0"/>
                <a:cs typeface="Lucida Sans Unicode"/>
              </a:rPr>
              <a:t> i</a:t>
            </a:r>
            <a:r>
              <a:rPr sz="1200" spc="-55" dirty="0">
                <a:solidFill>
                  <a:srgbClr val="5B5B5B"/>
                </a:solidFill>
                <a:latin typeface="Atkinson Hyperlegible" pitchFamily="2" charset="0"/>
                <a:cs typeface="Lucida Sans Unicode"/>
              </a:rPr>
              <a:t> </a:t>
            </a:r>
            <a:r>
              <a:rPr sz="1200" spc="-10" dirty="0" err="1">
                <a:solidFill>
                  <a:srgbClr val="5B5B5B"/>
                </a:solidFill>
                <a:latin typeface="Atkinson Hyperlegible" pitchFamily="2" charset="0"/>
                <a:cs typeface="Lucida Sans Unicode"/>
              </a:rPr>
              <a:t>metròpoli</a:t>
            </a:r>
            <a:endParaRPr lang="ca-ES" sz="1200" spc="-10" dirty="0">
              <a:solidFill>
                <a:srgbClr val="5B5B5B"/>
              </a:solidFill>
              <a:latin typeface="Atkinson Hyperlegible" pitchFamily="2" charset="0"/>
              <a:cs typeface="Lucida Sans Unicode"/>
            </a:endParaRPr>
          </a:p>
        </p:txBody>
      </p:sp>
      <p:sp>
        <p:nvSpPr>
          <p:cNvPr id="19" name="object 12">
            <a:extLst>
              <a:ext uri="{FF2B5EF4-FFF2-40B4-BE49-F238E27FC236}">
                <a16:creationId xmlns:a16="http://schemas.microsoft.com/office/drawing/2014/main" id="{625EA34F-F933-11C7-5F54-BCA3442A18BB}"/>
              </a:ext>
            </a:extLst>
          </p:cNvPr>
          <p:cNvSpPr txBox="1"/>
          <p:nvPr/>
        </p:nvSpPr>
        <p:spPr>
          <a:xfrm>
            <a:off x="6250739" y="4756245"/>
            <a:ext cx="5399999" cy="682238"/>
          </a:xfrm>
          <a:prstGeom prst="rect">
            <a:avLst/>
          </a:prstGeom>
          <a:solidFill>
            <a:srgbClr val="EFDDFF"/>
          </a:solidFill>
        </p:spPr>
        <p:txBody>
          <a:bodyPr vert="horz" wrap="square" lIns="0" tIns="127000" rIns="0" bIns="0" rtlCol="0">
            <a:spAutoFit/>
          </a:bodyPr>
          <a:lstStyle/>
          <a:p>
            <a:pPr marL="263525" indent="-169863">
              <a:lnSpc>
                <a:spcPct val="100000"/>
              </a:lnSpc>
              <a:spcBef>
                <a:spcPts val="1000"/>
              </a:spcBef>
            </a:pPr>
            <a:r>
              <a:rPr sz="1200" spc="-185" dirty="0">
                <a:solidFill>
                  <a:srgbClr val="5B5B5B"/>
                </a:solidFill>
                <a:latin typeface="Atkinson Hyperlegible" pitchFamily="2" charset="0"/>
                <a:cs typeface="Tahoma"/>
              </a:rPr>
              <a:t>I</a:t>
            </a:r>
            <a:r>
              <a:rPr lang="ca-ES" sz="1200" spc="-185" dirty="0">
                <a:solidFill>
                  <a:srgbClr val="5B5B5B"/>
                </a:solidFill>
                <a:latin typeface="Atkinson Hyperlegible" pitchFamily="2" charset="0"/>
                <a:cs typeface="Tahoma"/>
              </a:rPr>
              <a:t>III</a:t>
            </a:r>
            <a:r>
              <a:rPr lang="ca-ES" sz="1200" b="1" spc="-45" dirty="0">
                <a:solidFill>
                  <a:srgbClr val="5B5B5B"/>
                </a:solidFill>
                <a:latin typeface="Atkinson Hyperlegible" pitchFamily="2" charset="0"/>
                <a:cs typeface="Tahoma"/>
              </a:rPr>
              <a:t>. </a:t>
            </a:r>
            <a:r>
              <a:rPr sz="1200" b="1" spc="-10" dirty="0" err="1">
                <a:solidFill>
                  <a:srgbClr val="5B5B5B"/>
                </a:solidFill>
                <a:latin typeface="Atkinson Hyperlegible" pitchFamily="2" charset="0"/>
                <a:cs typeface="Tahoma"/>
              </a:rPr>
              <a:t>Consolidar</a:t>
            </a:r>
            <a:r>
              <a:rPr sz="1200" b="1" spc="-40" dirty="0">
                <a:solidFill>
                  <a:srgbClr val="5B5B5B"/>
                </a:solidFill>
                <a:latin typeface="Atkinson Hyperlegible" pitchFamily="2" charset="0"/>
                <a:cs typeface="Tahoma"/>
              </a:rPr>
              <a:t> </a:t>
            </a:r>
            <a:r>
              <a:rPr sz="1200" b="1" dirty="0">
                <a:solidFill>
                  <a:srgbClr val="5B5B5B"/>
                </a:solidFill>
                <a:latin typeface="Atkinson Hyperlegible" pitchFamily="2" charset="0"/>
                <a:cs typeface="Tahoma"/>
              </a:rPr>
              <a:t>i</a:t>
            </a:r>
            <a:r>
              <a:rPr sz="1200" b="1" spc="-45" dirty="0">
                <a:solidFill>
                  <a:srgbClr val="5B5B5B"/>
                </a:solidFill>
                <a:latin typeface="Atkinson Hyperlegible" pitchFamily="2" charset="0"/>
                <a:cs typeface="Tahoma"/>
              </a:rPr>
              <a:t> </a:t>
            </a:r>
            <a:r>
              <a:rPr sz="1200" b="1" dirty="0">
                <a:solidFill>
                  <a:srgbClr val="5B5B5B"/>
                </a:solidFill>
                <a:latin typeface="Atkinson Hyperlegible" pitchFamily="2" charset="0"/>
                <a:cs typeface="Tahoma"/>
              </a:rPr>
              <a:t>incorporar</a:t>
            </a:r>
            <a:r>
              <a:rPr sz="1200" b="1" spc="-40" dirty="0">
                <a:solidFill>
                  <a:srgbClr val="5B5B5B"/>
                </a:solidFill>
                <a:latin typeface="Atkinson Hyperlegible" pitchFamily="2" charset="0"/>
                <a:cs typeface="Tahoma"/>
              </a:rPr>
              <a:t> </a:t>
            </a:r>
            <a:r>
              <a:rPr sz="1200" b="1" spc="-10" dirty="0">
                <a:solidFill>
                  <a:srgbClr val="5B5B5B"/>
                </a:solidFill>
                <a:latin typeface="Atkinson Hyperlegible" pitchFamily="2" charset="0"/>
                <a:cs typeface="Tahoma"/>
              </a:rPr>
              <a:t>noves</a:t>
            </a:r>
            <a:r>
              <a:rPr sz="1200" b="1" spc="-40" dirty="0">
                <a:solidFill>
                  <a:srgbClr val="5B5B5B"/>
                </a:solidFill>
                <a:latin typeface="Atkinson Hyperlegible" pitchFamily="2" charset="0"/>
                <a:cs typeface="Tahoma"/>
              </a:rPr>
              <a:t> </a:t>
            </a:r>
            <a:r>
              <a:rPr sz="1200" b="1" dirty="0" err="1">
                <a:solidFill>
                  <a:srgbClr val="5B5B5B"/>
                </a:solidFill>
                <a:latin typeface="Atkinson Hyperlegible" pitchFamily="2" charset="0"/>
                <a:cs typeface="Tahoma"/>
              </a:rPr>
              <a:t>tècniques</a:t>
            </a:r>
            <a:r>
              <a:rPr sz="1200" b="1" spc="-45" dirty="0">
                <a:solidFill>
                  <a:srgbClr val="5B5B5B"/>
                </a:solidFill>
                <a:latin typeface="Atkinson Hyperlegible" pitchFamily="2" charset="0"/>
                <a:cs typeface="Tahoma"/>
              </a:rPr>
              <a:t> </a:t>
            </a:r>
            <a:r>
              <a:rPr sz="1200" b="1" spc="-10" dirty="0" err="1">
                <a:solidFill>
                  <a:srgbClr val="5B5B5B"/>
                </a:solidFill>
                <a:latin typeface="Atkinson Hyperlegible" pitchFamily="2" charset="0"/>
                <a:cs typeface="Tahoma"/>
              </a:rPr>
              <a:t>d’anàlisi</a:t>
            </a:r>
            <a:endParaRPr lang="ca-ES" sz="1200" b="1" spc="-10" dirty="0">
              <a:solidFill>
                <a:srgbClr val="5B5B5B"/>
              </a:solidFill>
              <a:latin typeface="Atkinson Hyperlegible" pitchFamily="2" charset="0"/>
              <a:cs typeface="Tahoma"/>
            </a:endParaRPr>
          </a:p>
          <a:p>
            <a:pPr marL="263525" indent="-169863">
              <a:lnSpc>
                <a:spcPct val="100000"/>
              </a:lnSpc>
              <a:spcBef>
                <a:spcPts val="270"/>
              </a:spcBef>
            </a:pPr>
            <a:r>
              <a:rPr sz="1200" spc="-90" dirty="0">
                <a:solidFill>
                  <a:srgbClr val="5B5B5B"/>
                </a:solidFill>
                <a:latin typeface="Atkinson Hyperlegible" pitchFamily="2" charset="0"/>
                <a:cs typeface="Lucida Sans Unicode"/>
              </a:rPr>
              <a:t>8.</a:t>
            </a:r>
            <a:r>
              <a:rPr sz="1200" spc="-60" dirty="0">
                <a:solidFill>
                  <a:srgbClr val="5B5B5B"/>
                </a:solidFill>
                <a:latin typeface="Atkinson Hyperlegible" pitchFamily="2" charset="0"/>
                <a:cs typeface="Lucida Sans Unicode"/>
              </a:rPr>
              <a:t> </a:t>
            </a:r>
            <a:r>
              <a:rPr lang="ca-ES" sz="1200" spc="-60" dirty="0">
                <a:solidFill>
                  <a:srgbClr val="5B5B5B"/>
                </a:solidFill>
                <a:latin typeface="Atkinson Hyperlegible" pitchFamily="2" charset="0"/>
                <a:cs typeface="Lucida Sans Unicode"/>
              </a:rPr>
              <a:t>	  </a:t>
            </a:r>
            <a:r>
              <a:rPr sz="1200" spc="-20" dirty="0">
                <a:solidFill>
                  <a:srgbClr val="5B5B5B"/>
                </a:solidFill>
                <a:latin typeface="Atkinson Hyperlegible" pitchFamily="2" charset="0"/>
                <a:cs typeface="Lucida Sans Unicode"/>
              </a:rPr>
              <a:t>El</a:t>
            </a:r>
            <a:r>
              <a:rPr sz="1200" spc="-60" dirty="0">
                <a:solidFill>
                  <a:srgbClr val="5B5B5B"/>
                </a:solidFill>
                <a:latin typeface="Atkinson Hyperlegible" pitchFamily="2" charset="0"/>
                <a:cs typeface="Lucida Sans Unicode"/>
              </a:rPr>
              <a:t> </a:t>
            </a:r>
            <a:r>
              <a:rPr sz="1200" spc="-30" dirty="0">
                <a:solidFill>
                  <a:srgbClr val="5B5B5B"/>
                </a:solidFill>
                <a:latin typeface="Atkinson Hyperlegible" pitchFamily="2" charset="0"/>
                <a:cs typeface="Lucida Sans Unicode"/>
              </a:rPr>
              <a:t>tractament</a:t>
            </a:r>
            <a:r>
              <a:rPr sz="1200" spc="-60" dirty="0">
                <a:solidFill>
                  <a:srgbClr val="5B5B5B"/>
                </a:solidFill>
                <a:latin typeface="Atkinson Hyperlegible" pitchFamily="2" charset="0"/>
                <a:cs typeface="Lucida Sans Unicode"/>
              </a:rPr>
              <a:t> </a:t>
            </a:r>
            <a:r>
              <a:rPr sz="1200" spc="-35" dirty="0">
                <a:solidFill>
                  <a:srgbClr val="5B5B5B"/>
                </a:solidFill>
                <a:latin typeface="Atkinson Hyperlegible" pitchFamily="2" charset="0"/>
                <a:cs typeface="Lucida Sans Unicode"/>
              </a:rPr>
              <a:t>del</a:t>
            </a:r>
            <a:r>
              <a:rPr sz="1200" spc="-60" dirty="0">
                <a:solidFill>
                  <a:srgbClr val="5B5B5B"/>
                </a:solidFill>
                <a:latin typeface="Atkinson Hyperlegible" pitchFamily="2" charset="0"/>
                <a:cs typeface="Lucida Sans Unicode"/>
              </a:rPr>
              <a:t> </a:t>
            </a:r>
            <a:r>
              <a:rPr sz="1200" spc="-30" dirty="0">
                <a:solidFill>
                  <a:srgbClr val="5B5B5B"/>
                </a:solidFill>
                <a:latin typeface="Atkinson Hyperlegible" pitchFamily="2" charset="0"/>
                <a:cs typeface="Lucida Sans Unicode"/>
              </a:rPr>
              <a:t>territori</a:t>
            </a:r>
            <a:r>
              <a:rPr sz="1200" spc="-60" dirty="0">
                <a:solidFill>
                  <a:srgbClr val="5B5B5B"/>
                </a:solidFill>
                <a:latin typeface="Atkinson Hyperlegible" pitchFamily="2" charset="0"/>
                <a:cs typeface="Lucida Sans Unicode"/>
              </a:rPr>
              <a:t> </a:t>
            </a:r>
            <a:r>
              <a:rPr sz="1200" spc="-40" dirty="0">
                <a:solidFill>
                  <a:srgbClr val="5B5B5B"/>
                </a:solidFill>
                <a:latin typeface="Atkinson Hyperlegible" pitchFamily="2" charset="0"/>
                <a:cs typeface="Lucida Sans Unicode"/>
              </a:rPr>
              <a:t>com</a:t>
            </a:r>
            <a:r>
              <a:rPr sz="1200" spc="-55" dirty="0">
                <a:solidFill>
                  <a:srgbClr val="5B5B5B"/>
                </a:solidFill>
                <a:latin typeface="Atkinson Hyperlegible" pitchFamily="2" charset="0"/>
                <a:cs typeface="Lucida Sans Unicode"/>
              </a:rPr>
              <a:t> </a:t>
            </a:r>
            <a:r>
              <a:rPr sz="1200" dirty="0">
                <a:solidFill>
                  <a:srgbClr val="5B5B5B"/>
                </a:solidFill>
                <a:latin typeface="Atkinson Hyperlegible" pitchFamily="2" charset="0"/>
                <a:cs typeface="Lucida Sans Unicode"/>
              </a:rPr>
              <a:t>a</a:t>
            </a:r>
            <a:r>
              <a:rPr sz="1200" spc="-60" dirty="0">
                <a:solidFill>
                  <a:srgbClr val="5B5B5B"/>
                </a:solidFill>
                <a:latin typeface="Atkinson Hyperlegible" pitchFamily="2" charset="0"/>
                <a:cs typeface="Lucida Sans Unicode"/>
              </a:rPr>
              <a:t> </a:t>
            </a:r>
            <a:r>
              <a:rPr sz="1200" spc="-10" dirty="0" err="1">
                <a:solidFill>
                  <a:srgbClr val="5B5B5B"/>
                </a:solidFill>
                <a:latin typeface="Atkinson Hyperlegible" pitchFamily="2" charset="0"/>
                <a:cs typeface="Lucida Sans Unicode"/>
              </a:rPr>
              <a:t>sistema</a:t>
            </a:r>
            <a:endParaRPr lang="ca-ES" sz="1400" spc="-10" dirty="0">
              <a:solidFill>
                <a:srgbClr val="5B5B5B"/>
              </a:solidFill>
              <a:latin typeface="Lucida Sans Unicode"/>
              <a:cs typeface="Lucida Sans Unicode"/>
            </a:endParaRPr>
          </a:p>
          <a:p>
            <a:pPr marL="94615">
              <a:lnSpc>
                <a:spcPct val="100000"/>
              </a:lnSpc>
              <a:spcBef>
                <a:spcPts val="270"/>
              </a:spcBef>
            </a:pPr>
            <a:endParaRPr sz="700" dirty="0">
              <a:latin typeface="Lucida Sans Unicode"/>
              <a:cs typeface="Lucida Sans Unicode"/>
            </a:endParaRPr>
          </a:p>
        </p:txBody>
      </p:sp>
      <p:sp>
        <p:nvSpPr>
          <p:cNvPr id="20" name="object 13">
            <a:extLst>
              <a:ext uri="{FF2B5EF4-FFF2-40B4-BE49-F238E27FC236}">
                <a16:creationId xmlns:a16="http://schemas.microsoft.com/office/drawing/2014/main" id="{DD816BA4-F82C-7AB7-67E1-EE04C262D794}"/>
              </a:ext>
            </a:extLst>
          </p:cNvPr>
          <p:cNvSpPr txBox="1"/>
          <p:nvPr/>
        </p:nvSpPr>
        <p:spPr>
          <a:xfrm>
            <a:off x="6250739" y="5587991"/>
            <a:ext cx="5399999" cy="666849"/>
          </a:xfrm>
          <a:prstGeom prst="rect">
            <a:avLst/>
          </a:prstGeom>
          <a:solidFill>
            <a:srgbClr val="EFDDFF"/>
          </a:solidFill>
        </p:spPr>
        <p:txBody>
          <a:bodyPr vert="horz" wrap="square" lIns="0" tIns="127000" rIns="0" bIns="0" rtlCol="0">
            <a:spAutoFit/>
          </a:bodyPr>
          <a:lstStyle/>
          <a:p>
            <a:pPr marL="263525" indent="-169863">
              <a:lnSpc>
                <a:spcPct val="100000"/>
              </a:lnSpc>
              <a:spcBef>
                <a:spcPts val="1000"/>
              </a:spcBef>
            </a:pPr>
            <a:r>
              <a:rPr sz="1200" b="1" spc="-35" dirty="0">
                <a:solidFill>
                  <a:srgbClr val="5B5B5B"/>
                </a:solidFill>
                <a:latin typeface=" Atkinson Hyperlegible"/>
                <a:cs typeface="Tahoma"/>
              </a:rPr>
              <a:t>IV.</a:t>
            </a:r>
            <a:r>
              <a:rPr lang="es-ES" sz="1200" b="1" spc="-35" dirty="0">
                <a:solidFill>
                  <a:srgbClr val="5B5B5B"/>
                </a:solidFill>
                <a:latin typeface=" Atkinson Hyperlegible"/>
                <a:cs typeface="Tahoma"/>
              </a:rPr>
              <a:t> </a:t>
            </a:r>
            <a:r>
              <a:rPr sz="1200" b="1" spc="-35" dirty="0" err="1">
                <a:solidFill>
                  <a:srgbClr val="5B5B5B"/>
                </a:solidFill>
                <a:latin typeface=" Atkinson Hyperlegible"/>
                <a:cs typeface="Tahoma"/>
              </a:rPr>
              <a:t>Facilitar</a:t>
            </a:r>
            <a:r>
              <a:rPr sz="1200" b="1" spc="-50" dirty="0">
                <a:solidFill>
                  <a:srgbClr val="5B5B5B"/>
                </a:solidFill>
                <a:latin typeface=" Atkinson Hyperlegible"/>
                <a:cs typeface="Tahoma"/>
              </a:rPr>
              <a:t> </a:t>
            </a:r>
            <a:r>
              <a:rPr sz="1200" b="1" spc="-25" dirty="0">
                <a:solidFill>
                  <a:srgbClr val="5B5B5B"/>
                </a:solidFill>
                <a:latin typeface=" Atkinson Hyperlegible"/>
                <a:cs typeface="Tahoma"/>
              </a:rPr>
              <a:t>l’accés</a:t>
            </a:r>
            <a:r>
              <a:rPr sz="1200" b="1" spc="-50" dirty="0">
                <a:solidFill>
                  <a:srgbClr val="5B5B5B"/>
                </a:solidFill>
                <a:latin typeface=" Atkinson Hyperlegible"/>
                <a:cs typeface="Tahoma"/>
              </a:rPr>
              <a:t> </a:t>
            </a:r>
            <a:r>
              <a:rPr sz="1200" b="1" dirty="0">
                <a:solidFill>
                  <a:srgbClr val="5B5B5B"/>
                </a:solidFill>
                <a:latin typeface=" Atkinson Hyperlegible"/>
                <a:cs typeface="Tahoma"/>
              </a:rPr>
              <a:t>i</a:t>
            </a:r>
            <a:r>
              <a:rPr sz="1200" b="1" spc="-50" dirty="0">
                <a:solidFill>
                  <a:srgbClr val="5B5B5B"/>
                </a:solidFill>
                <a:latin typeface=" Atkinson Hyperlegible"/>
                <a:cs typeface="Tahoma"/>
              </a:rPr>
              <a:t> </a:t>
            </a:r>
            <a:r>
              <a:rPr sz="1200" b="1" dirty="0">
                <a:solidFill>
                  <a:srgbClr val="5B5B5B"/>
                </a:solidFill>
                <a:latin typeface=" Atkinson Hyperlegible"/>
                <a:cs typeface="Tahoma"/>
              </a:rPr>
              <a:t>la</a:t>
            </a:r>
            <a:r>
              <a:rPr sz="1200" b="1" spc="-45" dirty="0">
                <a:solidFill>
                  <a:srgbClr val="5B5B5B"/>
                </a:solidFill>
                <a:latin typeface=" Atkinson Hyperlegible"/>
                <a:cs typeface="Tahoma"/>
              </a:rPr>
              <a:t> </a:t>
            </a:r>
            <a:r>
              <a:rPr sz="1200" b="1" dirty="0">
                <a:solidFill>
                  <a:srgbClr val="5B5B5B"/>
                </a:solidFill>
                <a:latin typeface=" Atkinson Hyperlegible"/>
                <a:cs typeface="Tahoma"/>
              </a:rPr>
              <a:t>transmissió</a:t>
            </a:r>
            <a:r>
              <a:rPr sz="1200" b="1" spc="-50" dirty="0">
                <a:solidFill>
                  <a:srgbClr val="5B5B5B"/>
                </a:solidFill>
                <a:latin typeface=" Atkinson Hyperlegible"/>
                <a:cs typeface="Tahoma"/>
              </a:rPr>
              <a:t> </a:t>
            </a:r>
            <a:r>
              <a:rPr sz="1200" b="1" dirty="0">
                <a:solidFill>
                  <a:srgbClr val="5B5B5B"/>
                </a:solidFill>
                <a:latin typeface=" Atkinson Hyperlegible"/>
                <a:cs typeface="Tahoma"/>
              </a:rPr>
              <a:t>a</a:t>
            </a:r>
            <a:r>
              <a:rPr sz="1200" b="1" spc="-50" dirty="0">
                <a:solidFill>
                  <a:srgbClr val="5B5B5B"/>
                </a:solidFill>
                <a:latin typeface=" Atkinson Hyperlegible"/>
                <a:cs typeface="Tahoma"/>
              </a:rPr>
              <a:t> </a:t>
            </a:r>
            <a:r>
              <a:rPr sz="1200" b="1" dirty="0">
                <a:solidFill>
                  <a:srgbClr val="5B5B5B"/>
                </a:solidFill>
                <a:latin typeface=" Atkinson Hyperlegible"/>
                <a:cs typeface="Tahoma"/>
              </a:rPr>
              <a:t>la</a:t>
            </a:r>
            <a:r>
              <a:rPr sz="1200" b="1" spc="-45" dirty="0">
                <a:solidFill>
                  <a:srgbClr val="5B5B5B"/>
                </a:solidFill>
                <a:latin typeface=" Atkinson Hyperlegible"/>
                <a:cs typeface="Tahoma"/>
              </a:rPr>
              <a:t> </a:t>
            </a:r>
            <a:r>
              <a:rPr sz="1200" b="1" spc="-10" dirty="0">
                <a:solidFill>
                  <a:srgbClr val="5B5B5B"/>
                </a:solidFill>
                <a:latin typeface=" Atkinson Hyperlegible"/>
                <a:cs typeface="Tahoma"/>
              </a:rPr>
              <a:t>informació</a:t>
            </a:r>
            <a:endParaRPr lang="ca-ES" sz="1200" b="1" spc="-10" dirty="0">
              <a:solidFill>
                <a:srgbClr val="5B5B5B"/>
              </a:solidFill>
              <a:latin typeface=" Atkinson Hyperlegible"/>
              <a:cs typeface="Tahoma"/>
            </a:endParaRPr>
          </a:p>
          <a:p>
            <a:pPr marL="263525" indent="-169863">
              <a:lnSpc>
                <a:spcPct val="100000"/>
              </a:lnSpc>
              <a:spcBef>
                <a:spcPts val="270"/>
              </a:spcBef>
            </a:pPr>
            <a:r>
              <a:rPr sz="1200" spc="-90" dirty="0">
                <a:solidFill>
                  <a:srgbClr val="5B5B5B"/>
                </a:solidFill>
                <a:latin typeface=" Atkinson Hyperlegible"/>
                <a:cs typeface="Lucida Sans Unicode"/>
              </a:rPr>
              <a:t>9.</a:t>
            </a:r>
            <a:r>
              <a:rPr sz="1200" spc="-80" dirty="0">
                <a:solidFill>
                  <a:srgbClr val="5B5B5B"/>
                </a:solidFill>
                <a:latin typeface=" Atkinson Hyperlegible"/>
                <a:cs typeface="Lucida Sans Unicode"/>
              </a:rPr>
              <a:t> </a:t>
            </a:r>
            <a:r>
              <a:rPr lang="ca-ES" sz="1200" spc="-80" dirty="0">
                <a:solidFill>
                  <a:srgbClr val="5B5B5B"/>
                </a:solidFill>
                <a:latin typeface=" Atkinson Hyperlegible"/>
                <a:cs typeface="Lucida Sans Unicode"/>
              </a:rPr>
              <a:t>	  </a:t>
            </a:r>
            <a:r>
              <a:rPr sz="1200" spc="-10" dirty="0">
                <a:solidFill>
                  <a:srgbClr val="5B5B5B"/>
                </a:solidFill>
                <a:latin typeface=" Atkinson Hyperlegible"/>
                <a:cs typeface="Lucida Sans Unicode"/>
              </a:rPr>
              <a:t>Open</a:t>
            </a:r>
            <a:r>
              <a:rPr sz="1200" spc="-85" dirty="0">
                <a:solidFill>
                  <a:srgbClr val="5B5B5B"/>
                </a:solidFill>
                <a:latin typeface=" Atkinson Hyperlegible"/>
                <a:cs typeface="Lucida Sans Unicode"/>
              </a:rPr>
              <a:t> </a:t>
            </a:r>
            <a:r>
              <a:rPr sz="1200" spc="-20" dirty="0">
                <a:solidFill>
                  <a:srgbClr val="5B5B5B"/>
                </a:solidFill>
                <a:latin typeface=" Atkinson Hyperlegible"/>
                <a:cs typeface="Lucida Sans Unicode"/>
              </a:rPr>
              <a:t>Data</a:t>
            </a:r>
            <a:endParaRPr lang="ca-ES" sz="1200" spc="-20" dirty="0">
              <a:solidFill>
                <a:srgbClr val="5B5B5B"/>
              </a:solidFill>
              <a:latin typeface=" Atkinson Hyperlegible"/>
              <a:cs typeface="Lucida Sans Unicode"/>
            </a:endParaRPr>
          </a:p>
          <a:p>
            <a:pPr marL="94615">
              <a:lnSpc>
                <a:spcPct val="100000"/>
              </a:lnSpc>
              <a:spcBef>
                <a:spcPts val="270"/>
              </a:spcBef>
            </a:pPr>
            <a:endParaRPr sz="600" dirty="0">
              <a:latin typeface="Lucida Sans Unicode"/>
              <a:cs typeface="Lucida Sans Unicode"/>
            </a:endParaRPr>
          </a:p>
        </p:txBody>
      </p:sp>
    </p:spTree>
    <p:extLst>
      <p:ext uri="{BB962C8B-B14F-4D97-AF65-F5344CB8AC3E}">
        <p14:creationId xmlns:p14="http://schemas.microsoft.com/office/powerpoint/2010/main" val="13415224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lum bright="70000" contrast="-70000"/>
            <a:alphaModFix amt="85000"/>
            <a:extLst>
              <a:ext uri="{28A0092B-C50C-407E-A947-70E740481C1C}">
                <a14:useLocalDpi xmlns:a14="http://schemas.microsoft.com/office/drawing/2010/main" val="0"/>
              </a:ext>
            </a:extLst>
          </a:blip>
          <a:srcRect l="5748" t="20905" r="8046" b="6358"/>
          <a:stretch/>
        </p:blipFill>
        <p:spPr>
          <a:xfrm>
            <a:off x="0" y="0"/>
            <a:ext cx="12192000" cy="6858000"/>
          </a:xfrm>
          <a:prstGeom prst="rect">
            <a:avLst/>
          </a:prstGeom>
        </p:spPr>
      </p:pic>
      <p:cxnSp>
        <p:nvCxnSpPr>
          <p:cNvPr id="2" name="Conector recto 1"/>
          <p:cNvCxnSpPr/>
          <p:nvPr/>
        </p:nvCxnSpPr>
        <p:spPr>
          <a:xfrm>
            <a:off x="441766" y="6361052"/>
            <a:ext cx="0" cy="496948"/>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cxnSp>
        <p:nvCxnSpPr>
          <p:cNvPr id="3" name="Conector recto 2"/>
          <p:cNvCxnSpPr/>
          <p:nvPr/>
        </p:nvCxnSpPr>
        <p:spPr>
          <a:xfrm>
            <a:off x="441765" y="2743200"/>
            <a:ext cx="0" cy="2407919"/>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8" name="Marcador de texto 8"/>
          <p:cNvSpPr txBox="1">
            <a:spLocks/>
          </p:cNvSpPr>
          <p:nvPr/>
        </p:nvSpPr>
        <p:spPr>
          <a:xfrm>
            <a:off x="525209" y="6351442"/>
            <a:ext cx="2827591" cy="235847"/>
          </a:xfrm>
          <a:prstGeom prst="rect">
            <a:avLst/>
          </a:prstGeom>
        </p:spPr>
        <p:txBody>
          <a:bodyPr wrap="square" lIns="0" tIns="0" rIns="0" bIns="0" anchor="t" anchorCtr="0"/>
          <a:lstStyle>
            <a:lvl1pPr marL="0" indent="0" algn="l" defTabSz="914400" rtl="0" eaLnBrk="1" latinLnBrk="0" hangingPunct="1">
              <a:lnSpc>
                <a:spcPct val="90000"/>
              </a:lnSpc>
              <a:spcBef>
                <a:spcPts val="1000"/>
              </a:spcBef>
              <a:buFont typeface="Arial" panose="020B0604020202020204" pitchFamily="34" charset="0"/>
              <a:buNone/>
              <a:defRPr sz="800" b="0" i="0" kern="1200">
                <a:solidFill>
                  <a:schemeClr val="tx1"/>
                </a:solidFill>
                <a:latin typeface="Atkinson Hyperlegible" charset="0"/>
                <a:ea typeface="Atkinson Hyperlegible" charset="0"/>
                <a:cs typeface="Atkinson Hyperlegible" charset="0"/>
              </a:defRPr>
            </a:lvl1pPr>
            <a:lvl2pPr marL="457200" indent="0" algn="l" defTabSz="914400" rtl="0" eaLnBrk="1" latinLnBrk="0" hangingPunct="1">
              <a:lnSpc>
                <a:spcPct val="90000"/>
              </a:lnSpc>
              <a:spcBef>
                <a:spcPts val="500"/>
              </a:spcBef>
              <a:buFont typeface="Arial" panose="020B0604020202020204" pitchFamily="34" charset="0"/>
              <a:buNone/>
              <a:defRPr sz="1400" b="0" i="0" kern="1200">
                <a:solidFill>
                  <a:schemeClr val="tx2"/>
                </a:solidFill>
                <a:latin typeface="Atkinson Hyperlegible" charset="0"/>
                <a:ea typeface="Atkinson Hyperlegible" charset="0"/>
                <a:cs typeface="Atkinson Hyperlegible"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Atkinson Hyperlegible" charset="0"/>
                <a:ea typeface="Atkinson Hyperlegible" charset="0"/>
                <a:cs typeface="Atkinson Hyperlegible"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Atkinson Hyperlegible" charset="0"/>
                <a:ea typeface="Atkinson Hyperlegible" charset="0"/>
                <a:cs typeface="Atkinson Hyperlegible"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2"/>
                </a:solidFill>
                <a:latin typeface="Atkinson Hyperlegible" charset="0"/>
                <a:ea typeface="Atkinson Hyperlegible" charset="0"/>
                <a:cs typeface="Atkinson Hyperlegible"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_tradnl" dirty="0"/>
              <a:t>NOVEMBRE 2023</a:t>
            </a:r>
          </a:p>
        </p:txBody>
      </p:sp>
      <p:pic>
        <p:nvPicPr>
          <p:cNvPr id="9" name="Imagen 8"/>
          <p:cNvPicPr>
            <a:picLocks noChangeAspect="1"/>
          </p:cNvPicPr>
          <p:nvPr/>
        </p:nvPicPr>
        <p:blipFill>
          <a:blip r:embed="rId3"/>
          <a:stretch>
            <a:fillRect/>
          </a:stretch>
        </p:blipFill>
        <p:spPr>
          <a:xfrm>
            <a:off x="6664962" y="0"/>
            <a:ext cx="5499100" cy="6858000"/>
          </a:xfrm>
          <a:prstGeom prst="rect">
            <a:avLst/>
          </a:prstGeom>
        </p:spPr>
      </p:pic>
      <p:pic>
        <p:nvPicPr>
          <p:cNvPr id="10" name="Imagen 9"/>
          <p:cNvPicPr>
            <a:picLocks noChangeAspect="1"/>
          </p:cNvPicPr>
          <p:nvPr/>
        </p:nvPicPr>
        <p:blipFill>
          <a:blip r:embed="rId4"/>
          <a:stretch>
            <a:fillRect/>
          </a:stretch>
        </p:blipFill>
        <p:spPr>
          <a:xfrm>
            <a:off x="441765" y="441325"/>
            <a:ext cx="1958400" cy="523266"/>
          </a:xfrm>
          <a:prstGeom prst="rect">
            <a:avLst/>
          </a:prstGeom>
        </p:spPr>
      </p:pic>
      <p:sp>
        <p:nvSpPr>
          <p:cNvPr id="11" name="Título 1"/>
          <p:cNvSpPr txBox="1">
            <a:spLocks/>
          </p:cNvSpPr>
          <p:nvPr/>
        </p:nvSpPr>
        <p:spPr>
          <a:xfrm>
            <a:off x="1390083" y="2743200"/>
            <a:ext cx="5246941" cy="1319464"/>
          </a:xfrm>
          <a:prstGeom prst="rect">
            <a:avLst/>
          </a:prstGeom>
        </p:spPr>
        <p:txBody>
          <a:bodyPr lIns="0">
            <a:noAutofit/>
          </a:bodyPr>
          <a:lstStyle>
            <a:lvl1pPr algn="l" defTabSz="914400" rtl="0" eaLnBrk="1" latinLnBrk="0" hangingPunct="1">
              <a:lnSpc>
                <a:spcPct val="90000"/>
              </a:lnSpc>
              <a:spcBef>
                <a:spcPct val="0"/>
              </a:spcBef>
              <a:buNone/>
              <a:defRPr sz="3200" b="0" i="0" kern="1200">
                <a:solidFill>
                  <a:schemeClr val="tx1"/>
                </a:solidFill>
                <a:latin typeface="Atkinson Hyperlegible" charset="0"/>
                <a:ea typeface="Atkinson Hyperlegible" charset="0"/>
                <a:cs typeface="Atkinson Hyperlegible" charset="0"/>
              </a:defRPr>
            </a:lvl1pPr>
          </a:lstStyle>
          <a:p>
            <a:r>
              <a:rPr lang="es-ES_tradnl" sz="5400" b="1" dirty="0"/>
              <a:t>Recerca</a:t>
            </a:r>
          </a:p>
        </p:txBody>
      </p:sp>
    </p:spTree>
    <p:extLst>
      <p:ext uri="{BB962C8B-B14F-4D97-AF65-F5344CB8AC3E}">
        <p14:creationId xmlns:p14="http://schemas.microsoft.com/office/powerpoint/2010/main" val="1462884739"/>
      </p:ext>
    </p:extLst>
  </p:cSld>
  <p:clrMapOvr>
    <a:masterClrMapping/>
  </p:clrMapOvr>
</p:sld>
</file>

<file path=ppt/theme/theme1.xml><?xml version="1.0" encoding="utf-8"?>
<a:theme xmlns:a="http://schemas.openxmlformats.org/drawingml/2006/main" name="Tema de l'Office">
  <a:themeElements>
    <a:clrScheme name="Tema de l'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l'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l'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ici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ici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ici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ici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ici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ici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ici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ici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ici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0983f89-a1cb-4442-b4b9-3c8b9e162bd0" xsi:nil="true"/>
    <lcf76f155ced4ddcb4097134ff3c332f xmlns="ee1f67ce-da88-4dfb-a650-0f0da831f464">
      <Terms xmlns="http://schemas.microsoft.com/office/infopath/2007/PartnerControls"/>
    </lcf76f155ced4ddcb4097134ff3c332f>
    <_Flow_SignoffStatus xmlns="ee1f67ce-da88-4dfb-a650-0f0da831f46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2343D018995924AA519A2847E1AF797" ma:contentTypeVersion="18" ma:contentTypeDescription="Crea un document nou" ma:contentTypeScope="" ma:versionID="9e31acfd3adeb432292ecf9bd2209e48">
  <xsd:schema xmlns:xsd="http://www.w3.org/2001/XMLSchema" xmlns:xs="http://www.w3.org/2001/XMLSchema" xmlns:p="http://schemas.microsoft.com/office/2006/metadata/properties" xmlns:ns2="ee1f67ce-da88-4dfb-a650-0f0da831f464" xmlns:ns3="c0983f89-a1cb-4442-b4b9-3c8b9e162bd0" targetNamespace="http://schemas.microsoft.com/office/2006/metadata/properties" ma:root="true" ma:fieldsID="6ce437bf6c325b99a2c6170d33e94e57" ns2:_="" ns3:_="">
    <xsd:import namespace="ee1f67ce-da88-4dfb-a650-0f0da831f464"/>
    <xsd:import namespace="c0983f89-a1cb-4442-b4b9-3c8b9e162bd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_Flow_SignoffStatu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1f67ce-da88-4dfb-a650-0f0da831f4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_Flow_SignoffStatus" ma:index="21" nillable="true" ma:displayName="Estado de aprobación" ma:internalName="Estado_x0020_de_x0020_aprobaci_x00f3_n">
      <xsd:simpleType>
        <xsd:restriction base="dms:Text"/>
      </xsd:simpleType>
    </xsd:element>
    <xsd:element name="lcf76f155ced4ddcb4097134ff3c332f" ma:index="23" nillable="true" ma:taxonomy="true" ma:internalName="lcf76f155ced4ddcb4097134ff3c332f" ma:taxonomyFieldName="MediaServiceImageTags" ma:displayName="Etiquetes de la imatge" ma:readOnly="false" ma:fieldId="{5cf76f15-5ced-4ddc-b409-7134ff3c332f}" ma:taxonomyMulti="true" ma:sspId="34c01127-bdf0-454e-9077-a20ba63b60e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0983f89-a1cb-4442-b4b9-3c8b9e162bd0" elementFormDefault="qualified">
    <xsd:import namespace="http://schemas.microsoft.com/office/2006/documentManagement/types"/>
    <xsd:import namespace="http://schemas.microsoft.com/office/infopath/2007/PartnerControls"/>
    <xsd:element name="SharedWithUsers" ma:index="19" nillable="true" ma:displayName="Compartit amb"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 compartit amb detalls" ma:internalName="SharedWithDetails" ma:readOnly="true">
      <xsd:simpleType>
        <xsd:restriction base="dms:Note">
          <xsd:maxLength value="255"/>
        </xsd:restriction>
      </xsd:simpleType>
    </xsd:element>
    <xsd:element name="TaxCatchAll" ma:index="24" nillable="true" ma:displayName="Taxonomy Catch All Column" ma:hidden="true" ma:list="{deb8b726-7716-45db-8de9-d72459c3419f}" ma:internalName="TaxCatchAll" ma:showField="CatchAllData" ma:web="c0983f89-a1cb-4442-b4b9-3c8b9e162bd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us de contingut"/>
        <xsd:element ref="dc:title" minOccurs="0" maxOccurs="1" ma:index="4" ma:displayName="Títo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E29FF0D-EF0A-416E-B101-F603FD159E20}">
  <ds:schemaRefs>
    <ds:schemaRef ds:uri="http://schemas.microsoft.com/office/2006/documentManagement/types"/>
    <ds:schemaRef ds:uri="http://purl.org/dc/terms/"/>
    <ds:schemaRef ds:uri="ee1f67ce-da88-4dfb-a650-0f0da831f464"/>
    <ds:schemaRef ds:uri="http://schemas.openxmlformats.org/package/2006/metadata/core-properties"/>
    <ds:schemaRef ds:uri="http://purl.org/dc/dcmitype/"/>
    <ds:schemaRef ds:uri="http://purl.org/dc/elements/1.1/"/>
    <ds:schemaRef ds:uri="http://schemas.microsoft.com/office/infopath/2007/PartnerControls"/>
    <ds:schemaRef ds:uri="c0983f89-a1cb-4442-b4b9-3c8b9e162bd0"/>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0897EC67-9AF3-49FA-865D-0E3F431A82E7}">
  <ds:schemaRefs>
    <ds:schemaRef ds:uri="http://schemas.microsoft.com/sharepoint/v3/contenttype/forms"/>
  </ds:schemaRefs>
</ds:datastoreItem>
</file>

<file path=customXml/itemProps3.xml><?xml version="1.0" encoding="utf-8"?>
<ds:datastoreItem xmlns:ds="http://schemas.openxmlformats.org/officeDocument/2006/customXml" ds:itemID="{54A75010-98C6-4F07-ACDA-F57E8D2538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e1f67ce-da88-4dfb-a650-0f0da831f464"/>
    <ds:schemaRef ds:uri="c0983f89-a1cb-4442-b4b9-3c8b9e162b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2326</TotalTime>
  <Words>5721</Words>
  <Application>Microsoft Office PowerPoint</Application>
  <PresentationFormat>Panorámica</PresentationFormat>
  <Paragraphs>1047</Paragraphs>
  <Slides>54</Slides>
  <Notes>2</Notes>
  <HiddenSlides>0</HiddenSlides>
  <MMClips>0</MMClips>
  <ScaleCrop>false</ScaleCrop>
  <HeadingPairs>
    <vt:vector size="4" baseType="variant">
      <vt:variant>
        <vt:lpstr>Tema</vt:lpstr>
      </vt:variant>
      <vt:variant>
        <vt:i4>1</vt:i4>
      </vt:variant>
      <vt:variant>
        <vt:lpstr>Títulos de diapositiva</vt:lpstr>
      </vt:variant>
      <vt:variant>
        <vt:i4>54</vt:i4>
      </vt:variant>
    </vt:vector>
  </HeadingPairs>
  <TitlesOfParts>
    <vt:vector size="55" baseType="lpstr">
      <vt:lpstr>Tema de l'Office</vt:lpstr>
      <vt:lpstr>Pla de Treball 2023</vt:lpstr>
      <vt:lpstr>Presentación de PowerPoint</vt:lpstr>
      <vt:lpstr>Presentación de PowerPoint</vt:lpstr>
      <vt:lpstr>Estratègia</vt:lpstr>
      <vt:lpstr>Estratègia       Els Equips de l’Institut</vt:lpstr>
      <vt:lpstr>Estratègia</vt:lpstr>
      <vt:lpstr>Estratègia</vt:lpstr>
      <vt:lpstr>Estratègia</vt:lpstr>
      <vt:lpstr>Presentación de PowerPoint</vt:lpstr>
      <vt:lpstr>Recerca</vt:lpstr>
      <vt:lpstr>Presentación de PowerPoint</vt:lpstr>
      <vt:lpstr>Presentación de PowerPoint</vt:lpstr>
      <vt:lpstr>Presentación de PowerPoint</vt:lpstr>
      <vt:lpstr>Presentación de PowerPoint</vt:lpstr>
      <vt:lpstr>Presentación de PowerPoint</vt:lpstr>
      <vt:lpstr>TRANSFERÈNCIA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EQUIP DOCENT </vt:lpstr>
      <vt:lpstr>Presentación de PowerPoint</vt:lpstr>
      <vt:lpstr>DUES OFERTES FORMATIVES COMPLEMENTÀRIES:</vt:lpstr>
      <vt:lpstr>Gestió</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Recerca Quadres de Projectes de Recerca 2023</vt:lpstr>
      <vt:lpstr>Recerca Quadres de Projectes de Recerca 2023</vt:lpstr>
      <vt:lpstr>Recerca Quadres de Projectes de Recerca 2023</vt:lpstr>
      <vt:lpstr>Recerca Quadres de Projectes de Recerca 2023</vt:lpstr>
      <vt:lpstr>Recerca Quadres de Projectes de Recerca 2023</vt:lpstr>
      <vt:lpstr>Recerca Quadres de Projectes de Recerca 2023</vt:lpstr>
      <vt:lpstr>Recerca Quadres de Projectes de Recerca 2023</vt:lpstr>
      <vt:lpstr>Recerca Quadres de Projectes de Recerca 2023</vt:lpstr>
      <vt:lpstr>Recerca Quadres de Projectes de Recerca 2023</vt:lpstr>
      <vt:lpstr>Recerca Quadres de Projectes de Recerca 2023</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 de Microsoft Office</dc:creator>
  <cp:lastModifiedBy>Ricard Goma Carmona</cp:lastModifiedBy>
  <cp:revision>114</cp:revision>
  <cp:lastPrinted>2023-11-16T14:21:56Z</cp:lastPrinted>
  <dcterms:created xsi:type="dcterms:W3CDTF">2023-04-28T08:40:47Z</dcterms:created>
  <dcterms:modified xsi:type="dcterms:W3CDTF">2023-12-04T11:58:36Z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0x01010072343D018995924AA519A2847E1AF797</vt:lpwstr>
  </property>
</Properties>
</file>